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A6E3-AD7F-4F3F-B32A-57AFA4BDE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C626E-DB65-4BDC-8214-33F766FE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60943-8BC7-4E5C-98E0-AA8154FC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E54DB-E4F4-4A1F-91A5-9BB0F5F7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62C0-989F-44F6-B72A-9993FC83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5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278A-2C44-46E8-9427-356323D5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76E89-157B-43FE-BCB2-164B717AB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C9899-0D8B-4B31-90EC-18EA0A5C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9B477-1775-4EFA-BA39-80F1F838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1FD15-2599-483D-BF26-2CF300FA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1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E9135B-221C-4BD3-8655-F892E6232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86030-6E35-4B51-9751-B54D859F0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17596-5118-48CC-832F-8F80D35F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8D37-5B65-4318-AE03-9B2A43B0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DFC78-822D-416B-B7CE-E061AC65B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B0D7-5980-499A-9BB0-7A6D7CD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E51E6-D9F8-4D60-AE58-CACFF5A94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A44FA-E44F-44B5-B2E0-FB5D3E26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05434-C7B1-4951-80A1-64A12E81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D8F79-F6D6-4D02-82CD-8416C2EF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6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7E17-2011-4FED-9836-D6E76C5D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4948C-E357-4808-B667-994055D2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F9FBA-DC9F-45FD-ABBE-1FA67171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2A56-E0CD-4205-9FF3-5285D323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022E5-103D-455E-BA15-32C5DBAF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7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42E2C-28AF-4F33-97D9-FB603765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63C4F-2078-4B3F-BE10-1FEB4FA68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74898-3EDF-4BE8-8354-4464DD3A0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CE006-F037-4272-A6AF-E0375D0E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FE1FD-892A-4ED9-87D3-39553B53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4DE9A-D428-4927-ADD3-94A503DB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8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40A4-1DDF-4E8F-87C5-85E6F1FD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6EDCE-E0F3-47FD-974C-0882798EE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0B47C5-5DA0-4C40-8772-58E929E8B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E17A0-9E4E-4E25-B85F-AF8282E12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73DFF-4D6C-4B6B-B076-D63B18DD7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38B114-2E96-461B-AC89-0F324211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627428-D491-4EDF-ADBD-D0AE9780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905A1-F6CB-4C31-96FC-530100E0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49989-9749-45E1-85E5-238142ACE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5A29F-3442-44CF-BC17-18D511A1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8C164-2178-4FB5-BB44-CA0DED75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2A50F-89DC-442E-9347-EC3BCF82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1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A7F9B-A767-4169-9F21-8D84794A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0DC8E-BCAE-42FB-A074-4DF68F73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BE016-0BD7-406B-A2A2-CC3D97AF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15E3-69C9-45B7-AC39-010D52F1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708E7-25C0-495D-900D-53C5F7E76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048C0-5265-4123-9A13-F3D37CB29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5E0C4-5F2C-453E-A11F-446DD42F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D0316-8A9D-4FE6-B199-8D1BF883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0E790-A757-4280-8984-3C98D693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CCD5-F2A6-4EC0-B580-9EF5153C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03FA52-297E-48A5-8988-D8AC73BD6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829D7-3D16-4CC4-8AB5-18D368C5C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2CEAA-D6D7-4134-8812-E029A131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CA026-36B5-4E39-A800-E7685905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D1871-6C6B-4C13-AB2A-E20679D9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F09B7-3F04-447E-9D58-2F6B6209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2BFA9-6E7F-4901-93CB-2E516A0AA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54792-9B37-4972-B57B-695001EC6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5F05-A298-45CB-8104-F7A3237D192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C1D0B-F0D4-4154-A48F-628DB8A08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89CE0-75E3-4DF2-B07B-C5C99A75E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04B9-C289-417C-B121-183798C5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D27E5FB-A436-4C3E-AD88-A260A927BBD8}"/>
              </a:ext>
            </a:extLst>
          </p:cNvPr>
          <p:cNvSpPr/>
          <p:nvPr/>
        </p:nvSpPr>
        <p:spPr>
          <a:xfrm>
            <a:off x="7898675" y="2103390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C6139D-2D0B-4FE9-8E8A-A822DFB8BC25}"/>
              </a:ext>
            </a:extLst>
          </p:cNvPr>
          <p:cNvSpPr/>
          <p:nvPr/>
        </p:nvSpPr>
        <p:spPr>
          <a:xfrm>
            <a:off x="5751738" y="2103390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2B6C11-9DC9-4FD9-9988-F1850817F5B4}"/>
              </a:ext>
            </a:extLst>
          </p:cNvPr>
          <p:cNvSpPr/>
          <p:nvPr/>
        </p:nvSpPr>
        <p:spPr>
          <a:xfrm>
            <a:off x="3604802" y="2103390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9F4DCD-7E20-48B0-B095-636DA4E398B0}"/>
              </a:ext>
            </a:extLst>
          </p:cNvPr>
          <p:cNvSpPr/>
          <p:nvPr/>
        </p:nvSpPr>
        <p:spPr>
          <a:xfrm>
            <a:off x="10045612" y="2103389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1A5C16-52F5-4E94-8D7E-D12E97AC8C8A}"/>
              </a:ext>
            </a:extLst>
          </p:cNvPr>
          <p:cNvSpPr/>
          <p:nvPr/>
        </p:nvSpPr>
        <p:spPr>
          <a:xfrm>
            <a:off x="7898675" y="5065665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F5622E-8035-488D-A2DA-1D82895C7E47}"/>
              </a:ext>
            </a:extLst>
          </p:cNvPr>
          <p:cNvSpPr/>
          <p:nvPr/>
        </p:nvSpPr>
        <p:spPr>
          <a:xfrm>
            <a:off x="5751738" y="5065665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859E85-9861-40AC-BF3F-7F8A0397B31C}"/>
              </a:ext>
            </a:extLst>
          </p:cNvPr>
          <p:cNvSpPr/>
          <p:nvPr/>
        </p:nvSpPr>
        <p:spPr>
          <a:xfrm>
            <a:off x="3604802" y="5065665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89F357-F5A9-412A-AF2A-A0DCD3C32470}"/>
              </a:ext>
            </a:extLst>
          </p:cNvPr>
          <p:cNvSpPr/>
          <p:nvPr/>
        </p:nvSpPr>
        <p:spPr>
          <a:xfrm>
            <a:off x="10045612" y="5065664"/>
            <a:ext cx="1933302" cy="801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type</a:t>
            </a:r>
          </a:p>
        </p:txBody>
      </p:sp>
    </p:spTree>
    <p:extLst>
      <p:ext uri="{BB962C8B-B14F-4D97-AF65-F5344CB8AC3E}">
        <p14:creationId xmlns:p14="http://schemas.microsoft.com/office/powerpoint/2010/main" val="23305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washburn</dc:creator>
  <cp:lastModifiedBy>Cate Plovich</cp:lastModifiedBy>
  <cp:revision>6</cp:revision>
  <dcterms:created xsi:type="dcterms:W3CDTF">2020-03-03T17:39:34Z</dcterms:created>
  <dcterms:modified xsi:type="dcterms:W3CDTF">2023-02-24T14:10:28Z</dcterms:modified>
</cp:coreProperties>
</file>