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B833A-1586-48B1-8CC6-9CFE899D6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6A9701-4B63-4434-B7C8-35B69ED77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AB2BD0-2230-42BE-8F96-7F2DD463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DB264-2C90-4280-BD93-A82BEFBC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A07348-1B28-4C72-A528-D85017D9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B44A9-D1E9-42C7-9DDD-2FCE293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A19894-31AE-48CF-8F98-D65FC1D3C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C60278-A08A-4959-95B4-40462D57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D6FFE-B9CD-4956-A23D-70D2D14C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287243-1D52-4A73-9DE9-8305A4E4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3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5393F39-33E1-4DF8-9383-D0B6E5620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A9820-DB04-4560-95F1-A253089A4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81C2A1-77C9-4548-9F18-E6C782A5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F2FEA-63E9-4FE7-A8FF-5D0751E5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3AA160-9F74-43B5-B5B4-F5F54E41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4CA44-F02A-4C8F-9004-5688981B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1871E-15EB-43E0-8AF3-04298830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D7239D-EDE6-4BCC-87CB-D1116074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5DC9F5-421B-4DDF-82F3-251F5C45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3B882B-822A-40F7-8CD2-FAECF039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2C299-A580-4C2D-85EC-427AE6F1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4B619A-0BF9-4E32-8732-3CBEAA8C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79BE40-E9C3-499A-B68D-54C4B236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F2B594-11F8-4BDF-9455-B7C5793A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5331-6227-4D91-B326-CDD9D1A2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09055-D1F9-4F88-924F-00C883D6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511AB-4B8A-4FA2-9752-BD755063F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7F86-4D89-462C-AB31-2493AF54C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734741-8D06-4DF5-993D-BB2BED9C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367C9A-3615-400C-8C9D-46E0E65B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E6F204-F344-4EB6-9F56-E21AF306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ADE03-4E8A-447B-A8B0-E63B83C3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4672C-C755-434B-8CB3-74638F99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695699-F463-4970-A08C-4E666453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151DDE-0DA9-4131-B1A3-CC24761B4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ECE45E-AA55-4B7A-B02E-4DFFFA2D1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53A972-3E9C-45A7-9A2F-0816655F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E86306-E702-47CE-86D8-088643E4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244207D-EB0C-4DDA-B49A-3094A486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9D1EF-A331-468A-91C1-FC767C33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7D3A30-15AD-49BA-B0AF-501FA61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23CBC-5225-4EF2-976B-569DB956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326AFA-EDEF-4989-930F-333C1C8E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A78E07-01C1-47DD-87C4-63B59704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C4930A-6643-40F5-A797-8F8F3E16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DFEBAF-00AB-4DBF-9091-E227FB73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A5376-B3E2-4401-AB06-8CC374DB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E0FFBD-C075-4231-8420-AE432AB6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F61AF9-7E69-4A03-B702-DE7D5FEFF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D62A9A-429A-4104-9623-63A0DE37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84D4E9-0A23-464E-83A7-32D415D8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921C7F-3921-4551-B636-4BA1E288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6EEA4-3C7E-41D8-AFB8-42546C59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DAA10F3-31EF-4595-9D90-8A7BEABEC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64482B-3C37-402A-8FF2-07B9B57FF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4A564A-64FB-4117-8F94-B52B1465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8C11F7-559E-4339-BC15-C525443F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73C140-67C8-4018-ABCE-0668CA55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2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5F5F64-7EF9-4E54-AAB3-CBA0440E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677B19-04F2-4A19-9F0B-E8F2561BC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CEC886-E24A-47DE-9547-82A30405B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841-FC90-4B6C-B2A8-C5E22FF65C7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E2606-A14A-4DB4-A534-2A4670350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D9764-1469-44AB-8CC3-9F8F585DE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7057-FA10-4DA9-87AE-9168FFB0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5762CD8-6E61-4245-8003-29AB16B9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81100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655F567-AE1E-4ACC-97BA-0B6F4336A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" b="13830"/>
          <a:stretch/>
        </p:blipFill>
        <p:spPr bwMode="auto">
          <a:xfrm>
            <a:off x="1862138" y="1182536"/>
            <a:ext cx="1443037" cy="10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6A60057-4DF2-49E9-A84E-F167D53F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352675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2658ABAE-3195-4055-B71C-039612F9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0"/>
          <a:stretch/>
        </p:blipFill>
        <p:spPr bwMode="auto">
          <a:xfrm>
            <a:off x="1862138" y="2348463"/>
            <a:ext cx="144303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04749766-B014-433D-A257-9E5BB132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470307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0302CD12-4830-4A2E-BDEC-70D35F13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470307"/>
            <a:ext cx="1443037" cy="8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32BF3DEE-4685-497B-BC1E-52ECA04D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4631257"/>
            <a:ext cx="1576386" cy="10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E20890EA-B3DD-4CDB-AD4A-383E2248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4631257"/>
            <a:ext cx="1404035" cy="10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2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5762CD8-6E61-4245-8003-29AB16B9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81100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655F567-AE1E-4ACC-97BA-0B6F4336A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" b="13830"/>
          <a:stretch/>
        </p:blipFill>
        <p:spPr bwMode="auto">
          <a:xfrm>
            <a:off x="1862138" y="1182536"/>
            <a:ext cx="1443037" cy="10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6A60057-4DF2-49E9-A84E-F167D53F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352675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2658ABAE-3195-4055-B71C-039612F9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0"/>
          <a:stretch/>
        </p:blipFill>
        <p:spPr bwMode="auto">
          <a:xfrm>
            <a:off x="1862138" y="2348463"/>
            <a:ext cx="144303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04749766-B014-433D-A257-9E5BB132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470307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0302CD12-4830-4A2E-BDEC-70D35F13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470307"/>
            <a:ext cx="1443037" cy="8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32BF3DEE-4685-497B-BC1E-52ECA04D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4631257"/>
            <a:ext cx="1576386" cy="10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E20890EA-B3DD-4CDB-AD4A-383E2248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4631257"/>
            <a:ext cx="1404035" cy="10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0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5762CD8-6E61-4245-8003-29AB16B9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81100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655F567-AE1E-4ACC-97BA-0B6F4336A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" b="13830"/>
          <a:stretch/>
        </p:blipFill>
        <p:spPr bwMode="auto">
          <a:xfrm>
            <a:off x="1862138" y="1182536"/>
            <a:ext cx="1443037" cy="10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6A60057-4DF2-49E9-A84E-F167D53F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352675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2658ABAE-3195-4055-B71C-039612F9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0"/>
          <a:stretch/>
        </p:blipFill>
        <p:spPr bwMode="auto">
          <a:xfrm>
            <a:off x="1862138" y="2348463"/>
            <a:ext cx="144303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04749766-B014-433D-A257-9E5BB132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470307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0302CD12-4830-4A2E-BDEC-70D35F13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470307"/>
            <a:ext cx="1443037" cy="8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32BF3DEE-4685-497B-BC1E-52ECA04D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4631257"/>
            <a:ext cx="1576386" cy="10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E20890EA-B3DD-4CDB-AD4A-383E2248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4631257"/>
            <a:ext cx="1404035" cy="10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0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5762CD8-6E61-4245-8003-29AB16B9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81100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655F567-AE1E-4ACC-97BA-0B6F4336A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" b="13830"/>
          <a:stretch/>
        </p:blipFill>
        <p:spPr bwMode="auto">
          <a:xfrm>
            <a:off x="1862138" y="1182536"/>
            <a:ext cx="1443037" cy="10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6A60057-4DF2-49E9-A84E-F167D53F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352675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2658ABAE-3195-4055-B71C-039612F9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0"/>
          <a:stretch/>
        </p:blipFill>
        <p:spPr bwMode="auto">
          <a:xfrm>
            <a:off x="1862138" y="2348463"/>
            <a:ext cx="144303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04749766-B014-433D-A257-9E5BB132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470307"/>
            <a:ext cx="1576387" cy="1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0302CD12-4830-4A2E-BDEC-70D35F13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470307"/>
            <a:ext cx="1443037" cy="8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32BF3DEE-4685-497B-BC1E-52ECA04D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4631257"/>
            <a:ext cx="1576386" cy="10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E20890EA-B3DD-4CDB-AD4A-383E2248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4631257"/>
            <a:ext cx="1404035" cy="10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7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washburn</dc:creator>
  <cp:lastModifiedBy>Cate Plovich</cp:lastModifiedBy>
  <cp:revision>6</cp:revision>
  <dcterms:created xsi:type="dcterms:W3CDTF">2020-03-03T15:56:08Z</dcterms:created>
  <dcterms:modified xsi:type="dcterms:W3CDTF">2023-02-28T03:22:24Z</dcterms:modified>
</cp:coreProperties>
</file>