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8" r:id="rId15"/>
    <p:sldId id="279" r:id="rId16"/>
    <p:sldId id="280" r:id="rId17"/>
    <p:sldId id="28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87BE015E-7D78-410F-8B50-8AA493312D0F}"/>
    <pc:docChg chg="addSld delSld modSld">
      <pc:chgData name="Cate Plovich" userId="186c4d68-f86e-400d-9c74-70a0b8d4d88e" providerId="ADAL" clId="{87BE015E-7D78-410F-8B50-8AA493312D0F}" dt="2021-12-09T15:20:53.077" v="4" actId="47"/>
      <pc:docMkLst>
        <pc:docMk/>
      </pc:docMkLst>
      <pc:sldChg chg="del">
        <pc:chgData name="Cate Plovich" userId="186c4d68-f86e-400d-9c74-70a0b8d4d88e" providerId="ADAL" clId="{87BE015E-7D78-410F-8B50-8AA493312D0F}" dt="2021-12-09T15:20:39.558" v="3" actId="47"/>
        <pc:sldMkLst>
          <pc:docMk/>
          <pc:sldMk cId="0" sldId="259"/>
        </pc:sldMkLst>
      </pc:sldChg>
      <pc:sldChg chg="del">
        <pc:chgData name="Cate Plovich" userId="186c4d68-f86e-400d-9c74-70a0b8d4d88e" providerId="ADAL" clId="{87BE015E-7D78-410F-8B50-8AA493312D0F}" dt="2021-12-09T15:20:53.077" v="4" actId="47"/>
        <pc:sldMkLst>
          <pc:docMk/>
          <pc:sldMk cId="0" sldId="262"/>
        </pc:sldMkLst>
      </pc:sldChg>
      <pc:sldChg chg="add del">
        <pc:chgData name="Cate Plovich" userId="186c4d68-f86e-400d-9c74-70a0b8d4d88e" providerId="ADAL" clId="{87BE015E-7D78-410F-8B50-8AA493312D0F}" dt="2021-12-09T15:20:32.369" v="2"/>
        <pc:sldMkLst>
          <pc:docMk/>
          <pc:sldMk cId="0" sldId="281"/>
        </pc:sldMkLst>
      </pc:sldChg>
      <pc:sldChg chg="del">
        <pc:chgData name="Cate Plovich" userId="186c4d68-f86e-400d-9c74-70a0b8d4d88e" providerId="ADAL" clId="{87BE015E-7D78-410F-8B50-8AA493312D0F}" dt="2021-12-09T15:11:13.438" v="1" actId="47"/>
        <pc:sldMkLst>
          <pc:docMk/>
          <pc:sldMk cId="0" sldId="282"/>
        </pc:sldMkLst>
      </pc:sldChg>
    </pc:docChg>
  </pc:docChgLst>
  <pc:docChgLst>
    <pc:chgData name="Cate Plovich" userId="186c4d68-f86e-400d-9c74-70a0b8d4d88e" providerId="ADAL" clId="{D0F41816-FB52-4DF9-BFB5-64319378FF8F}"/>
    <pc:docChg chg="delSld">
      <pc:chgData name="Cate Plovich" userId="186c4d68-f86e-400d-9c74-70a0b8d4d88e" providerId="ADAL" clId="{D0F41816-FB52-4DF9-BFB5-64319378FF8F}" dt="2023-12-11T14:10:32.482" v="7" actId="47"/>
      <pc:docMkLst>
        <pc:docMk/>
      </pc:docMkLst>
      <pc:sldChg chg="del">
        <pc:chgData name="Cate Plovich" userId="186c4d68-f86e-400d-9c74-70a0b8d4d88e" providerId="ADAL" clId="{D0F41816-FB52-4DF9-BFB5-64319378FF8F}" dt="2023-12-11T14:09:59.807" v="0" actId="47"/>
        <pc:sldMkLst>
          <pc:docMk/>
          <pc:sldMk cId="0" sldId="268"/>
        </pc:sldMkLst>
      </pc:sldChg>
      <pc:sldChg chg="del">
        <pc:chgData name="Cate Plovich" userId="186c4d68-f86e-400d-9c74-70a0b8d4d88e" providerId="ADAL" clId="{D0F41816-FB52-4DF9-BFB5-64319378FF8F}" dt="2023-12-11T14:10:14.231" v="1" actId="47"/>
        <pc:sldMkLst>
          <pc:docMk/>
          <pc:sldMk cId="0" sldId="271"/>
        </pc:sldMkLst>
      </pc:sldChg>
      <pc:sldChg chg="del">
        <pc:chgData name="Cate Plovich" userId="186c4d68-f86e-400d-9c74-70a0b8d4d88e" providerId="ADAL" clId="{D0F41816-FB52-4DF9-BFB5-64319378FF8F}" dt="2023-12-11T14:10:15.563" v="2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D0F41816-FB52-4DF9-BFB5-64319378FF8F}" dt="2023-12-11T14:10:17.745" v="3" actId="47"/>
        <pc:sldMkLst>
          <pc:docMk/>
          <pc:sldMk cId="0" sldId="273"/>
        </pc:sldMkLst>
      </pc:sldChg>
      <pc:sldChg chg="del">
        <pc:chgData name="Cate Plovich" userId="186c4d68-f86e-400d-9c74-70a0b8d4d88e" providerId="ADAL" clId="{D0F41816-FB52-4DF9-BFB5-64319378FF8F}" dt="2023-12-11T14:10:18.401" v="4" actId="47"/>
        <pc:sldMkLst>
          <pc:docMk/>
          <pc:sldMk cId="0" sldId="274"/>
        </pc:sldMkLst>
      </pc:sldChg>
      <pc:sldChg chg="del">
        <pc:chgData name="Cate Plovich" userId="186c4d68-f86e-400d-9c74-70a0b8d4d88e" providerId="ADAL" clId="{D0F41816-FB52-4DF9-BFB5-64319378FF8F}" dt="2023-12-11T14:10:20.038" v="5" actId="47"/>
        <pc:sldMkLst>
          <pc:docMk/>
          <pc:sldMk cId="0" sldId="275"/>
        </pc:sldMkLst>
      </pc:sldChg>
      <pc:sldChg chg="del">
        <pc:chgData name="Cate Plovich" userId="186c4d68-f86e-400d-9c74-70a0b8d4d88e" providerId="ADAL" clId="{D0F41816-FB52-4DF9-BFB5-64319378FF8F}" dt="2023-12-11T14:10:23.647" v="6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D0F41816-FB52-4DF9-BFB5-64319378FF8F}" dt="2023-12-11T14:10:32.482" v="7" actId="47"/>
        <pc:sldMkLst>
          <pc:docMk/>
          <pc:sldMk cId="0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26e5d037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26e5d037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26e5d037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26e5d037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26e5d037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26e5d037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26e5d037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a26e5d037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26e5d037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26e5d037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26e5d037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a26e5d037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dabcb0b9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adabcb0b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0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26e5d03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26e5d03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26e5d037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26e5d037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26e5d037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26e5d037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26e5d037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26e5d037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26e5d037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26e5d037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26e5d037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26e5d037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26e5d037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26e5d037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26e5d037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26e5d037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1792"/>
            </a:lvl1pPr>
            <a:lvl2pPr lvl="1" algn="ctr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None/>
              <a:defRPr sz="1493"/>
            </a:lvl2pPr>
            <a:lvl3pPr lvl="2" algn="ctr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797"/>
              <a:buNone/>
              <a:defRPr sz="1343"/>
            </a:lvl3pPr>
            <a:lvl4pPr lvl="3" algn="ctr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4pPr>
            <a:lvl5pPr lvl="4" algn="ctr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5pPr>
            <a:lvl6pPr lvl="5" algn="ctr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6pPr>
            <a:lvl7pPr lvl="6" algn="ctr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7pPr>
            <a:lvl8pPr lvl="7" algn="ctr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8pPr>
            <a:lvl9pPr lvl="8" algn="ctr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8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rgbClr val="888888"/>
              </a:buClr>
              <a:buSzPts val="2396"/>
              <a:buNone/>
              <a:defRPr sz="1792">
                <a:solidFill>
                  <a:srgbClr val="888888"/>
                </a:solidFill>
              </a:defRPr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997"/>
              <a:buNone/>
              <a:defRPr sz="1493">
                <a:solidFill>
                  <a:srgbClr val="888888"/>
                </a:solidFill>
              </a:defRPr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797"/>
              <a:buNone/>
              <a:defRPr sz="1343">
                <a:solidFill>
                  <a:srgbClr val="888888"/>
                </a:solidFill>
              </a:defRPr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1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260873"/>
            <a:ext cx="386834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1792" b="1"/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None/>
              <a:defRPr sz="1493" b="1"/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797"/>
              <a:buNone/>
              <a:defRPr sz="1343" b="1"/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1878807"/>
            <a:ext cx="386834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1792" b="1"/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None/>
              <a:defRPr sz="1493" b="1"/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797"/>
              <a:buNone/>
              <a:defRPr sz="1343" b="1"/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1878807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2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5"/>
              <a:buFont typeface="Calibri"/>
              <a:buNone/>
              <a:defRPr sz="239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32270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195"/>
              <a:buChar char="•"/>
              <a:defRPr sz="2390"/>
            </a:lvl1pPr>
            <a:lvl2pPr marL="683880" lvl="1" indent="-303709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090"/>
            </a:lvl2pPr>
            <a:lvl3pPr marL="1025820" lvl="2" indent="-284759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1792"/>
            </a:lvl3pPr>
            <a:lvl4pPr marL="1367760" lvl="3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4pPr>
            <a:lvl5pPr marL="1709699" lvl="4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5pPr>
            <a:lvl6pPr marL="2051639" lvl="5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6pPr>
            <a:lvl7pPr marL="2393579" lvl="6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7pPr>
            <a:lvl8pPr marL="2735519" lvl="7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8pPr>
            <a:lvl9pPr marL="3077459" lvl="8" indent="-26581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49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046"/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198"/>
              <a:buNone/>
              <a:defRPr sz="896"/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5"/>
              <a:buFont typeface="Calibri"/>
              <a:buNone/>
              <a:defRPr sz="239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195"/>
              <a:buFont typeface="Arial"/>
              <a:buNone/>
              <a:defRPr sz="23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795"/>
              <a:buFont typeface="Arial"/>
              <a:buNone/>
              <a:defRPr sz="20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396"/>
              <a:buFont typeface="Arial"/>
              <a:buNone/>
              <a:defRPr sz="17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170970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194"/>
            </a:lvl1pPr>
            <a:lvl2pPr marL="683880" lvl="1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046"/>
            </a:lvl2pPr>
            <a:lvl3pPr marL="1025820" lvl="2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198"/>
              <a:buNone/>
              <a:defRPr sz="896"/>
            </a:lvl3pPr>
            <a:lvl4pPr marL="1367760" lvl="3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4pPr>
            <a:lvl5pPr marL="1709699" lvl="4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5pPr>
            <a:lvl6pPr marL="2051639" lvl="5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6pPr>
            <a:lvl7pPr marL="2393579" lvl="6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7pPr>
            <a:lvl8pPr marL="2735519" lvl="7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8pPr>
            <a:lvl9pPr marL="3077459" lvl="8" indent="-170970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746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8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1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1940" lvl="0" indent="-256455" algn="l">
              <a:lnSpc>
                <a:spcPct val="9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3880" lvl="1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5820" lvl="2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7760" lvl="3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9699" lvl="4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1639" lvl="5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93579" lvl="6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35519" lvl="7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77459" lvl="8" indent="-256455" algn="l">
              <a:lnSpc>
                <a:spcPct val="9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3"/>
              <a:buFont typeface="Calibri"/>
              <a:buNone/>
              <a:defRPr sz="4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082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2795"/>
              <a:buFont typeface="Arial"/>
              <a:buChar char="•"/>
              <a:defRPr sz="2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74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6"/>
              <a:buFont typeface="Arial"/>
              <a:buChar char="•"/>
              <a:defRPr sz="23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4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9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4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19.png"/><Relationship Id="rId10" Type="http://schemas.openxmlformats.org/officeDocument/2006/relationships/image" Target="../media/image48.png"/><Relationship Id="rId4" Type="http://schemas.openxmlformats.org/officeDocument/2006/relationships/image" Target="../media/image18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7.png"/><Relationship Id="rId21" Type="http://schemas.openxmlformats.org/officeDocument/2006/relationships/image" Target="../media/image99.png"/><Relationship Id="rId34" Type="http://schemas.openxmlformats.org/officeDocument/2006/relationships/image" Target="../media/image112.png"/><Relationship Id="rId42" Type="http://schemas.openxmlformats.org/officeDocument/2006/relationships/image" Target="../media/image120.png"/><Relationship Id="rId47" Type="http://schemas.openxmlformats.org/officeDocument/2006/relationships/image" Target="../media/image125.png"/><Relationship Id="rId50" Type="http://schemas.openxmlformats.org/officeDocument/2006/relationships/image" Target="../media/image128.png"/><Relationship Id="rId55" Type="http://schemas.openxmlformats.org/officeDocument/2006/relationships/image" Target="../media/image13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4.png"/><Relationship Id="rId29" Type="http://schemas.openxmlformats.org/officeDocument/2006/relationships/image" Target="../media/image107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45" Type="http://schemas.openxmlformats.org/officeDocument/2006/relationships/image" Target="../media/image123.png"/><Relationship Id="rId53" Type="http://schemas.openxmlformats.org/officeDocument/2006/relationships/image" Target="../media/image131.png"/><Relationship Id="rId5" Type="http://schemas.openxmlformats.org/officeDocument/2006/relationships/image" Target="../media/image83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Relationship Id="rId43" Type="http://schemas.openxmlformats.org/officeDocument/2006/relationships/image" Target="../media/image121.png"/><Relationship Id="rId48" Type="http://schemas.openxmlformats.org/officeDocument/2006/relationships/image" Target="../media/image126.png"/><Relationship Id="rId56" Type="http://schemas.openxmlformats.org/officeDocument/2006/relationships/image" Target="../media/image134.png"/><Relationship Id="rId8" Type="http://schemas.openxmlformats.org/officeDocument/2006/relationships/image" Target="../media/image86.png"/><Relationship Id="rId51" Type="http://schemas.openxmlformats.org/officeDocument/2006/relationships/image" Target="../media/image129.png"/><Relationship Id="rId3" Type="http://schemas.openxmlformats.org/officeDocument/2006/relationships/image" Target="../media/image81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20" Type="http://schemas.openxmlformats.org/officeDocument/2006/relationships/image" Target="../media/image98.png"/><Relationship Id="rId41" Type="http://schemas.openxmlformats.org/officeDocument/2006/relationships/image" Target="../media/image119.png"/><Relationship Id="rId54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49" Type="http://schemas.openxmlformats.org/officeDocument/2006/relationships/image" Target="../media/image127.png"/><Relationship Id="rId57" Type="http://schemas.openxmlformats.org/officeDocument/2006/relationships/image" Target="../media/image135.png"/><Relationship Id="rId10" Type="http://schemas.openxmlformats.org/officeDocument/2006/relationships/image" Target="../media/image88.png"/><Relationship Id="rId31" Type="http://schemas.openxmlformats.org/officeDocument/2006/relationships/image" Target="../media/image109.png"/><Relationship Id="rId44" Type="http://schemas.openxmlformats.org/officeDocument/2006/relationships/image" Target="../media/image122.png"/><Relationship Id="rId52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5.jpg"/><Relationship Id="rId7" Type="http://schemas.openxmlformats.org/officeDocument/2006/relationships/image" Target="../media/image1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4.jp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4.png"/><Relationship Id="rId10" Type="http://schemas.openxmlformats.org/officeDocument/2006/relationships/image" Target="../media/image29.png"/><Relationship Id="rId4" Type="http://schemas.openxmlformats.org/officeDocument/2006/relationships/image" Target="../media/image4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325" y="1153375"/>
            <a:ext cx="741667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325" y="2289600"/>
            <a:ext cx="741667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4201" y="1153375"/>
            <a:ext cx="741667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1874" y="2289610"/>
            <a:ext cx="746333" cy="9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575" y="2132175"/>
            <a:ext cx="457200" cy="6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500" y="2132263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1498" y="3693088"/>
            <a:ext cx="49601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171" y="4414113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325" y="2912675"/>
            <a:ext cx="495692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5322" y="3663400"/>
            <a:ext cx="495692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21670" y="2912675"/>
            <a:ext cx="495692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19092" y="4414113"/>
            <a:ext cx="500830" cy="6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29781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75" y="39612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75" y="593250"/>
            <a:ext cx="622325" cy="6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775" y="1931175"/>
            <a:ext cx="544650" cy="8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6275" y="544238"/>
            <a:ext cx="701125" cy="7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538" y="3525150"/>
            <a:ext cx="656799" cy="7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6350" y="1791075"/>
            <a:ext cx="840965" cy="9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544" y="3393502"/>
            <a:ext cx="701125" cy="84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250" y="567150"/>
            <a:ext cx="825200" cy="8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0762" y="2694875"/>
            <a:ext cx="825200" cy="8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105" y="3401675"/>
            <a:ext cx="915488" cy="91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0463" y="4093638"/>
            <a:ext cx="915488" cy="91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851" y="1242291"/>
            <a:ext cx="879015" cy="87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7098" y="2132241"/>
            <a:ext cx="875513" cy="879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4138" y="2208450"/>
            <a:ext cx="837450" cy="9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4725" y="665738"/>
            <a:ext cx="837450" cy="96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37" y="2080550"/>
            <a:ext cx="1065500" cy="11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600" y="468200"/>
            <a:ext cx="926975" cy="12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600" y="3630300"/>
            <a:ext cx="969175" cy="139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82425" y="3460675"/>
            <a:ext cx="580875" cy="14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25" y="1414550"/>
            <a:ext cx="691350" cy="8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9000" y="3216375"/>
            <a:ext cx="1145050" cy="6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575" y="2627275"/>
            <a:ext cx="913050" cy="8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9000" y="4067700"/>
            <a:ext cx="1156000" cy="8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300" y="1014200"/>
            <a:ext cx="1305400" cy="5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500" y="3894925"/>
            <a:ext cx="883225" cy="10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425" y="469425"/>
            <a:ext cx="1145050" cy="60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80475" y="2072750"/>
            <a:ext cx="913050" cy="74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8573" y="476705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21653" y="-371498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946924" y="1368561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893494" y="2194688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852423" y="3122153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05466" y="4136087"/>
            <a:ext cx="2715083" cy="15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976152" y="-1561454"/>
            <a:ext cx="2788780" cy="174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930725" y="4986288"/>
            <a:ext cx="2881551" cy="163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8254" y="-2343560"/>
            <a:ext cx="2715085" cy="13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4255" y="-1516656"/>
            <a:ext cx="2715085" cy="13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57202" y="-2423322"/>
            <a:ext cx="2715085" cy="13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99755" y="-1437622"/>
            <a:ext cx="2715085" cy="13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11119" y="1122116"/>
            <a:ext cx="658869" cy="64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023519" y="4462746"/>
            <a:ext cx="492517" cy="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779485" y="821895"/>
            <a:ext cx="328113" cy="1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117966" y="821895"/>
            <a:ext cx="329890" cy="1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468539" y="813616"/>
            <a:ext cx="329890" cy="1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925505" y="821895"/>
            <a:ext cx="329890" cy="1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323425" y="821895"/>
            <a:ext cx="329890" cy="16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319528" y="2639492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912644" y="2639492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497572" y="2617451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197328" y="2597501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771356" y="2612309"/>
            <a:ext cx="671278" cy="114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668335" y="1016267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665850" y="1580282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627171" y="997805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133810" y="1580028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674128" y="1580791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418551" y="3993044"/>
            <a:ext cx="563641" cy="94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034911" y="3980022"/>
            <a:ext cx="563641" cy="94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7659418" y="3957253"/>
            <a:ext cx="563641" cy="94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01338" y="1857891"/>
            <a:ext cx="52333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588232" y="1857891"/>
            <a:ext cx="52333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590211" y="1129491"/>
            <a:ext cx="660055" cy="64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72097" y="1141770"/>
            <a:ext cx="660055" cy="64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6793704" y="3993044"/>
            <a:ext cx="710689" cy="106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069240" y="997805"/>
            <a:ext cx="713748" cy="7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704566" y="3486309"/>
            <a:ext cx="911470" cy="142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75125" y="1864269"/>
            <a:ext cx="520992" cy="66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3132297" y="5313691"/>
            <a:ext cx="3050165" cy="34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1779327" y="2509653"/>
            <a:ext cx="565719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1188289" y="3502651"/>
            <a:ext cx="911470" cy="142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643008" y="3510617"/>
            <a:ext cx="911470" cy="142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1512402" y="2509653"/>
            <a:ext cx="56387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1190078" y="2516937"/>
            <a:ext cx="565719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891284" y="2521275"/>
            <a:ext cx="565719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555800" y="2531401"/>
            <a:ext cx="56387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91407" y="2531401"/>
            <a:ext cx="563876" cy="6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4715204" y="4466805"/>
            <a:ext cx="492517" cy="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4464625" y="4466805"/>
            <a:ext cx="492517" cy="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4194621" y="4474098"/>
            <a:ext cx="492517" cy="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3924896" y="4473816"/>
            <a:ext cx="495957" cy="53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3658604" y="4478913"/>
            <a:ext cx="495957" cy="53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133682" y="3498337"/>
            <a:ext cx="910052" cy="142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050" y="2382175"/>
            <a:ext cx="743391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348" y="1267288"/>
            <a:ext cx="743391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735" y="2382175"/>
            <a:ext cx="743391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7425" y="1267289"/>
            <a:ext cx="736640" cy="9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625" y="1139850"/>
            <a:ext cx="742284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055" y="2422950"/>
            <a:ext cx="742285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059" y="1139850"/>
            <a:ext cx="742284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438" y="2422950"/>
            <a:ext cx="736641" cy="9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325" y="1038400"/>
            <a:ext cx="743762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813" y="1038400"/>
            <a:ext cx="743762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8817" y="2066400"/>
            <a:ext cx="743762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7531" y="3094410"/>
            <a:ext cx="746333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737" y="2066400"/>
            <a:ext cx="740928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7739" y="3094400"/>
            <a:ext cx="740928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0227" y="4122400"/>
            <a:ext cx="740928" cy="9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7742" y="4122400"/>
            <a:ext cx="740928" cy="9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91" y="1050200"/>
            <a:ext cx="738674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0859" y="1050200"/>
            <a:ext cx="738674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302" y="2111302"/>
            <a:ext cx="738674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288" y="3125085"/>
            <a:ext cx="739237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0850" y="3125085"/>
            <a:ext cx="739237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90851" y="2066450"/>
            <a:ext cx="738674" cy="96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0312" y="4138850"/>
            <a:ext cx="740664" cy="97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89862" y="4138850"/>
            <a:ext cx="740664" cy="97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88" y="2603750"/>
            <a:ext cx="500830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992" y="3398800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990" y="4193850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214" y="1078950"/>
            <a:ext cx="49155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988" y="1841350"/>
            <a:ext cx="49601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12347" y="1078950"/>
            <a:ext cx="494944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2361" y="1841350"/>
            <a:ext cx="494944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14047" y="2603750"/>
            <a:ext cx="49155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14040" y="3398800"/>
            <a:ext cx="500830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09408" y="4193850"/>
            <a:ext cx="500830" cy="6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50" y="1126300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5398" y="1126300"/>
            <a:ext cx="49601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5408" y="1922525"/>
            <a:ext cx="49601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288" y="1922525"/>
            <a:ext cx="49155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602" y="3488550"/>
            <a:ext cx="494944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5942" y="3488550"/>
            <a:ext cx="494944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7575" y="2705538"/>
            <a:ext cx="496874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5598" y="4271575"/>
            <a:ext cx="494944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15938" y="4271575"/>
            <a:ext cx="494944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4980" y="2705538"/>
            <a:ext cx="496874" cy="6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025" y="1868425"/>
            <a:ext cx="500830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7705" y="1106025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6378" y="1868425"/>
            <a:ext cx="49601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2014" y="1106025"/>
            <a:ext cx="491555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2626" y="1106025"/>
            <a:ext cx="496016" cy="6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14" y="4487575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1839" y="4487575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14" y="4487575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1839" y="4487575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14" y="4487575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1839" y="4487575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14" y="4487575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1839" y="4487575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025" y="1888725"/>
            <a:ext cx="500830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57705" y="1106025"/>
            <a:ext cx="496017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6378" y="1888725"/>
            <a:ext cx="496016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2014" y="1106025"/>
            <a:ext cx="491555" cy="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2626" y="1106025"/>
            <a:ext cx="496016" cy="64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7827900" y="3015250"/>
            <a:ext cx="9624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/>
              <a:t>p</a:t>
            </a:r>
            <a:endParaRPr sz="5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On-screen Show (16:9)</PresentationFormat>
  <Paragraphs>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2023-12-11T14:10:32Z</dcterms:modified>
</cp:coreProperties>
</file>