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F5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482" y="7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745874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aa2441a6f4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aa2441a6f4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3721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●"/>
              <a:defRPr sz="2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○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655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■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655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●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655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○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■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●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○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Arial"/>
              <a:buChar char="■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14"/>
          <p:cNvPicPr preferRelativeResize="0"/>
          <p:nvPr/>
        </p:nvPicPr>
        <p:blipFill rotWithShape="1">
          <a:blip r:embed="rId4">
            <a:alphaModFix/>
          </a:blip>
          <a:srcRect l="7080" t="11636" b="27372"/>
          <a:stretch/>
        </p:blipFill>
        <p:spPr>
          <a:xfrm>
            <a:off x="-2181725" y="-42147"/>
            <a:ext cx="2112225" cy="5211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4"/>
          <p:cNvPicPr preferRelativeResize="0"/>
          <p:nvPr/>
        </p:nvPicPr>
        <p:blipFill rotWithShape="1">
          <a:blip r:embed="rId5">
            <a:alphaModFix/>
          </a:blip>
          <a:srcRect l="12370" t="3465" r="13108"/>
          <a:stretch/>
        </p:blipFill>
        <p:spPr>
          <a:xfrm>
            <a:off x="-2206537" y="449950"/>
            <a:ext cx="2161850" cy="231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4"/>
          <p:cNvPicPr preferRelativeResize="0"/>
          <p:nvPr/>
        </p:nvPicPr>
        <p:blipFill rotWithShape="1">
          <a:blip r:embed="rId6">
            <a:alphaModFix/>
          </a:blip>
          <a:srcRect l="6463" t="8330" b="26789"/>
          <a:stretch/>
        </p:blipFill>
        <p:spPr>
          <a:xfrm>
            <a:off x="10058400" y="0"/>
            <a:ext cx="2112225" cy="495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1124700" y="4644225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250325" y="3751000"/>
            <a:ext cx="2249424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2312437" y="4656827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2312425" y="5537787"/>
            <a:ext cx="905202" cy="1180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987412" y="6803700"/>
            <a:ext cx="1917925" cy="873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2250325" y="2857763"/>
            <a:ext cx="2249423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1097787" y="5599050"/>
            <a:ext cx="1070875" cy="104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0579086" y="543575"/>
            <a:ext cx="1070875" cy="1434222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11044988" y="5742916"/>
            <a:ext cx="1180375" cy="1526347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11154502" y="4731450"/>
            <a:ext cx="1070875" cy="8924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10475726" y="1924026"/>
            <a:ext cx="1277562" cy="1758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10058388" y="3806688"/>
            <a:ext cx="1371600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 rot="-1030360">
            <a:off x="10042199" y="6279381"/>
            <a:ext cx="1035202" cy="678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2250325" y="2857763"/>
            <a:ext cx="2249423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2250325" y="2857763"/>
            <a:ext cx="2249423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2250325" y="2857763"/>
            <a:ext cx="2249423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2250325" y="2857763"/>
            <a:ext cx="2249423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2250325" y="2857763"/>
            <a:ext cx="2249423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2250325" y="2857763"/>
            <a:ext cx="2249423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2250325" y="2857763"/>
            <a:ext cx="2249423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2250325" y="2857763"/>
            <a:ext cx="2249423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2250325" y="2857763"/>
            <a:ext cx="2249423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2250325" y="2857763"/>
            <a:ext cx="2249423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2250325" y="2857763"/>
            <a:ext cx="2249423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2250325" y="2857763"/>
            <a:ext cx="2249423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2250325" y="2857763"/>
            <a:ext cx="2249423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2250325" y="2857763"/>
            <a:ext cx="2249423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2250325" y="2857763"/>
            <a:ext cx="2249423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2250325" y="2857763"/>
            <a:ext cx="2249423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2250325" y="2857763"/>
            <a:ext cx="2249423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2250325" y="2857763"/>
            <a:ext cx="2249423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2250325" y="2857763"/>
            <a:ext cx="2249423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250325" y="3751000"/>
            <a:ext cx="2249424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250325" y="3751000"/>
            <a:ext cx="2249424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250325" y="3751000"/>
            <a:ext cx="2249424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250325" y="3751000"/>
            <a:ext cx="2249424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250325" y="3751000"/>
            <a:ext cx="2249424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250325" y="3751000"/>
            <a:ext cx="2249424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250325" y="3751000"/>
            <a:ext cx="2249424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250325" y="3751000"/>
            <a:ext cx="2249424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250325" y="3751000"/>
            <a:ext cx="2249424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250325" y="3751000"/>
            <a:ext cx="2249424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250325" y="3751000"/>
            <a:ext cx="2249424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250325" y="3751000"/>
            <a:ext cx="2249424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250325" y="3751000"/>
            <a:ext cx="2249424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250325" y="3751000"/>
            <a:ext cx="2249424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250325" y="3751000"/>
            <a:ext cx="2249424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250325" y="3751000"/>
            <a:ext cx="2249424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250325" y="3751000"/>
            <a:ext cx="2249424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250325" y="3751000"/>
            <a:ext cx="2249424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250325" y="3751000"/>
            <a:ext cx="2249424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2312437" y="4656827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2312437" y="4656827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2312437" y="4656827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2312437" y="4656827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2312437" y="4656827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2312437" y="4656827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2312437" y="4656827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2312437" y="4656827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2312437" y="4656827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2312437" y="4656827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2312437" y="4656827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2312437" y="4656827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2312437" y="4656827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2312437" y="4656827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2312437" y="4656827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2312437" y="4656827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2312437" y="4656827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2312437" y="4656827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2312437" y="4656827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1124700" y="4644225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1124700" y="4644225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1124700" y="4644225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1124700" y="4644225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1124700" y="4644225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1124700" y="4644225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1124700" y="4644225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1124700" y="4644225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1124700" y="4644225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1124700" y="4644225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1124700" y="4644225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1124700" y="4644225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1124700" y="4644225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1124700" y="4644225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1124700" y="4644225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1124700" y="4644225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1124700" y="4644225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1124700" y="4644225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1124700" y="4644225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2312425" y="5537787"/>
            <a:ext cx="905202" cy="1180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2312425" y="5537787"/>
            <a:ext cx="905202" cy="1180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2312425" y="5537787"/>
            <a:ext cx="905202" cy="1180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2312425" y="5537787"/>
            <a:ext cx="905202" cy="1180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2312425" y="5537787"/>
            <a:ext cx="905202" cy="1180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2312425" y="5537787"/>
            <a:ext cx="905202" cy="1180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2312425" y="5537787"/>
            <a:ext cx="905202" cy="1180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2312425" y="5537787"/>
            <a:ext cx="905202" cy="1180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2312425" y="5537787"/>
            <a:ext cx="905202" cy="1180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2312425" y="5537787"/>
            <a:ext cx="905202" cy="1180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2312425" y="5537787"/>
            <a:ext cx="905202" cy="1180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2312425" y="5537787"/>
            <a:ext cx="905202" cy="1180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2312425" y="5537787"/>
            <a:ext cx="905202" cy="1180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2312425" y="5537787"/>
            <a:ext cx="905202" cy="1180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2312425" y="5537787"/>
            <a:ext cx="905202" cy="1180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2312425" y="5537787"/>
            <a:ext cx="905202" cy="1180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2312425" y="5537787"/>
            <a:ext cx="905202" cy="1180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2312425" y="5537787"/>
            <a:ext cx="905202" cy="1180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2312425" y="5537787"/>
            <a:ext cx="905202" cy="1180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1097787" y="5599050"/>
            <a:ext cx="1070875" cy="104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1097787" y="5599050"/>
            <a:ext cx="1070875" cy="104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1097787" y="5599050"/>
            <a:ext cx="1070875" cy="104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1097787" y="5599050"/>
            <a:ext cx="1070875" cy="104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987412" y="6803700"/>
            <a:ext cx="1917925" cy="873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987412" y="6803700"/>
            <a:ext cx="1917925" cy="873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987412" y="6803700"/>
            <a:ext cx="1917925" cy="873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987412" y="6803700"/>
            <a:ext cx="1917925" cy="873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987412" y="6803700"/>
            <a:ext cx="1917925" cy="873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987412" y="6803700"/>
            <a:ext cx="1917925" cy="873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987412" y="6803700"/>
            <a:ext cx="1917925" cy="873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987412" y="6803700"/>
            <a:ext cx="1917925" cy="873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987412" y="6803700"/>
            <a:ext cx="1917925" cy="873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987412" y="6803700"/>
            <a:ext cx="1917925" cy="873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987412" y="6803700"/>
            <a:ext cx="1917925" cy="873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987412" y="6803700"/>
            <a:ext cx="1917925" cy="873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987412" y="6803700"/>
            <a:ext cx="1917925" cy="873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987412" y="6803700"/>
            <a:ext cx="1917925" cy="873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987412" y="6803700"/>
            <a:ext cx="1917925" cy="873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987412" y="6803700"/>
            <a:ext cx="1917925" cy="873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987412" y="6803700"/>
            <a:ext cx="1917925" cy="873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987412" y="6803700"/>
            <a:ext cx="1917925" cy="873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987412" y="6803700"/>
            <a:ext cx="1917925" cy="8730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0</Words>
  <Application>Microsoft Office PowerPoint</Application>
  <PresentationFormat>Custom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Cate Plovich</dc:creator>
  <cp:lastModifiedBy>Cate Plovich</cp:lastModifiedBy>
  <cp:revision>4</cp:revision>
  <dcterms:modified xsi:type="dcterms:W3CDTF">2024-02-13T03:00:04Z</dcterms:modified>
</cp:coreProperties>
</file>