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09F"/>
    <a:srgbClr val="CCF49F"/>
    <a:srgbClr val="FFC269"/>
    <a:srgbClr val="E5646E"/>
    <a:srgbClr val="EAD1FF"/>
    <a:srgbClr val="CDC1F1"/>
    <a:srgbClr val="63D2DA"/>
    <a:srgbClr val="FFE673"/>
    <a:srgbClr val="F265AB"/>
    <a:srgbClr val="BEC7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3B752-68CE-44FB-8F2D-CF2FA2122B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FC935-DE59-4D89-97E1-D01DB0EB8E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19831-FDFC-476F-A9B4-666B0E246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441A-467E-48CA-B8E6-C88438912953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F8113-39DD-4236-8049-9767323FD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08408-B2DA-46DA-8139-661350F06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9CDE-CE3B-4DC4-B0EB-648BB30C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71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54965-2C5A-44B2-B222-8C76CCE7B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C7C087-8C84-4F80-A3CA-8BE3BCE9E1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A1514-24DF-4A71-B0DE-AA0EC9894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441A-467E-48CA-B8E6-C88438912953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31047-9DBE-4FCF-A253-619C07C89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667BB-D0D6-4935-961C-2557738DA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9CDE-CE3B-4DC4-B0EB-648BB30C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89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AFEF70-4A8D-4957-84FD-93825CC7ED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1AF71D-13A9-4778-8AA1-27B4DD9E53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7DFC9-2CE1-4021-AB12-56EA7425D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441A-467E-48CA-B8E6-C88438912953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82417-4E9D-4F97-85CF-E77F68E5B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3CD78-4F35-459A-8DE2-0CFA44C43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9CDE-CE3B-4DC4-B0EB-648BB30C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2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BB5C5-085F-4C96-993C-014C97247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EFD02-7A79-4FA5-84DA-F2701D0DA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DF1B3-D848-48F6-A2FC-03BF98537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441A-467E-48CA-B8E6-C88438912953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1A1BE-AA0F-4C7A-8607-C148C8A40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DC40B-C9D4-48FF-9AA0-7FD5BB724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9CDE-CE3B-4DC4-B0EB-648BB30C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7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8581D-E2E5-4903-843E-613BA4F03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85BA6-EC17-4997-9750-483D73DD9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9D747-4BA5-4EED-83A5-A6064A65B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441A-467E-48CA-B8E6-C88438912953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25C39-F820-4CA8-9CA1-7BA8B79CC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15B04-18FF-40A5-B965-33166A1E5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9CDE-CE3B-4DC4-B0EB-648BB30C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37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94B49-CD84-4424-ABA3-3687E5F8F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1C6B1-5680-4EB1-90C8-E4CC838755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BE3EE3-68BA-4188-A199-BE4CD8FCA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4A0657-C4C6-4DD4-A39F-21DB41DC6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441A-467E-48CA-B8E6-C88438912953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695EDC-92AE-438B-B94B-EF0098F60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F8A0A2-6091-47F2-A8C0-2A642A60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9CDE-CE3B-4DC4-B0EB-648BB30C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8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9882D-3116-45BE-8DD9-28B5A5F02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ADA39B-0869-42A7-B539-A202F745A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B88860-2538-4D54-8BCF-FF7E6D254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F5E842-7DC3-4D0A-820D-07BEFB9EDC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A34301-290D-4D31-8F9B-626DEF1789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6C25F9-E2D4-44B6-864B-C281595FB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441A-467E-48CA-B8E6-C88438912953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C053F7-7828-4295-9A79-8C0E6EBD8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26251F-CDA5-4DA5-90F3-98FF5BD4D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9CDE-CE3B-4DC4-B0EB-648BB30C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1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28BF2-7023-46DC-A197-E45961FBD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3E3E86-423A-46CB-AEAE-974FE4B66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441A-467E-48CA-B8E6-C88438912953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6FEA47-F51F-40DE-8CD2-44463B462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ED5808-36B7-4081-8AD9-B3E52BF2E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9CDE-CE3B-4DC4-B0EB-648BB30C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29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198289-2195-459D-9621-FB3572E0F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441A-467E-48CA-B8E6-C88438912953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CCF9A5-F963-4BB8-A7F3-A5A2BA928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CD27A6-36AC-46F9-AE41-29407377D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9CDE-CE3B-4DC4-B0EB-648BB30C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9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663A6-F608-4622-AB60-146504085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F008D-C5F2-400D-802F-FF3D77F16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84BDB0-37C5-4CED-BA42-9D1D37587C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D38AA7-D4BF-4064-A62A-61EAC0BA0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441A-467E-48CA-B8E6-C88438912953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A2E588-0BBC-46B7-B94E-331075F35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BBA4F8-532B-4BE0-A71B-066ADDAB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9CDE-CE3B-4DC4-B0EB-648BB30C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6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A50C2-6A58-4F24-B500-106035BC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EA4B76-64D6-4EE9-BCAF-4554B7429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017A1-7EAC-460F-8627-6396E0B51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ACCC69-3CCC-42C4-927B-DD1CE5442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441A-467E-48CA-B8E6-C88438912953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6F64F8-4B9D-4533-8E33-CA95A3293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772C1-B29D-4F6E-A554-889DE4597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9CDE-CE3B-4DC4-B0EB-648BB30C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29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25A978-DF47-4D98-BD60-A03245E81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54761-8C57-41AE-8A65-926E32F47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E19E7-7BB0-453B-BC77-052ED2DC9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F441A-467E-48CA-B8E6-C88438912953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62A76-4C94-462B-B427-5E4686C78E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D5A12-F964-403F-885A-8B00E4FF5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89CDE-CE3B-4DC4-B0EB-648BB30C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39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45">
            <a:extLst>
              <a:ext uri="{FF2B5EF4-FFF2-40B4-BE49-F238E27FC236}">
                <a16:creationId xmlns:a16="http://schemas.microsoft.com/office/drawing/2014/main" id="{DC36916E-F7BA-4AD6-87EC-40F8BA1322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Breakfast – Type your Answers</a:t>
            </a:r>
          </a:p>
        </p:txBody>
      </p:sp>
      <p:sp>
        <p:nvSpPr>
          <p:cNvPr id="47" name="Subtitle 46">
            <a:extLst>
              <a:ext uri="{FF2B5EF4-FFF2-40B4-BE49-F238E27FC236}">
                <a16:creationId xmlns:a16="http://schemas.microsoft.com/office/drawing/2014/main" id="{9D1AC3A7-7479-4A62-A25C-C9CD62CB49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Type your name here</a:t>
            </a:r>
          </a:p>
        </p:txBody>
      </p:sp>
    </p:spTree>
    <p:extLst>
      <p:ext uri="{BB962C8B-B14F-4D97-AF65-F5344CB8AC3E}">
        <p14:creationId xmlns:p14="http://schemas.microsoft.com/office/powerpoint/2010/main" val="3441293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C7222FF-642C-46FC-BD1D-6B5A938A68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897561"/>
              </p:ext>
            </p:extLst>
          </p:nvPr>
        </p:nvGraphicFramePr>
        <p:xfrm>
          <a:off x="458651" y="1586412"/>
          <a:ext cx="11274698" cy="36851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42789">
                  <a:extLst>
                    <a:ext uri="{9D8B030D-6E8A-4147-A177-3AD203B41FA5}">
                      <a16:colId xmlns:a16="http://schemas.microsoft.com/office/drawing/2014/main" val="592458368"/>
                    </a:ext>
                  </a:extLst>
                </a:gridCol>
                <a:gridCol w="7831909">
                  <a:extLst>
                    <a:ext uri="{9D8B030D-6E8A-4147-A177-3AD203B41FA5}">
                      <a16:colId xmlns:a16="http://schemas.microsoft.com/office/drawing/2014/main" val="1187124046"/>
                    </a:ext>
                  </a:extLst>
                </a:gridCol>
              </a:tblGrid>
              <a:tr h="737035">
                <a:tc>
                  <a:txBody>
                    <a:bodyPr/>
                    <a:lstStyle/>
                    <a:p>
                      <a:r>
                        <a:rPr lang="en-US" dirty="0"/>
                        <a:t>Do you like breakfast?</a:t>
                      </a:r>
                    </a:p>
                  </a:txBody>
                  <a:tcPr>
                    <a:solidFill>
                      <a:srgbClr val="EAD1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528054"/>
                  </a:ext>
                </a:extLst>
              </a:tr>
              <a:tr h="737035">
                <a:tc>
                  <a:txBody>
                    <a:bodyPr/>
                    <a:lstStyle/>
                    <a:p>
                      <a:r>
                        <a:rPr lang="en-US" dirty="0"/>
                        <a:t>What is your favorite breakfast food?</a:t>
                      </a:r>
                    </a:p>
                  </a:txBody>
                  <a:tcPr>
                    <a:solidFill>
                      <a:srgbClr val="E5646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195901"/>
                  </a:ext>
                </a:extLst>
              </a:tr>
              <a:tr h="737035">
                <a:tc>
                  <a:txBody>
                    <a:bodyPr/>
                    <a:lstStyle/>
                    <a:p>
                      <a:r>
                        <a:rPr lang="en-US" dirty="0"/>
                        <a:t>What is your favorite drink to have with breakfast?</a:t>
                      </a:r>
                    </a:p>
                  </a:txBody>
                  <a:tcPr>
                    <a:solidFill>
                      <a:srgbClr val="FFC26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680360"/>
                  </a:ext>
                </a:extLst>
              </a:tr>
              <a:tr h="737035">
                <a:tc>
                  <a:txBody>
                    <a:bodyPr/>
                    <a:lstStyle/>
                    <a:p>
                      <a:r>
                        <a:rPr lang="en-US" dirty="0"/>
                        <a:t>On a special occasion, what do you like to eat for breakfast?</a:t>
                      </a:r>
                    </a:p>
                  </a:txBody>
                  <a:tcPr>
                    <a:solidFill>
                      <a:srgbClr val="CCF49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738444"/>
                  </a:ext>
                </a:extLst>
              </a:tr>
              <a:tr h="737035">
                <a:tc>
                  <a:txBody>
                    <a:bodyPr/>
                    <a:lstStyle/>
                    <a:p>
                      <a:r>
                        <a:rPr lang="en-US" dirty="0"/>
                        <a:t>What is your favorite meal of the day?</a:t>
                      </a:r>
                    </a:p>
                  </a:txBody>
                  <a:tcPr>
                    <a:solidFill>
                      <a:srgbClr val="FFE09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065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763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54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Breakfast – Type your Answers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Kites</dc:title>
  <dc:creator>brittany washburn</dc:creator>
  <cp:lastModifiedBy>Cate Plovich</cp:lastModifiedBy>
  <cp:revision>6</cp:revision>
  <dcterms:created xsi:type="dcterms:W3CDTF">2020-02-11T20:17:27Z</dcterms:created>
  <dcterms:modified xsi:type="dcterms:W3CDTF">2023-02-21T21:03:30Z</dcterms:modified>
</cp:coreProperties>
</file>