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Roboto Slab SemiBold"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6CEA0-FB25-4C5B-96C8-E3079631F844}" v="2" dt="2022-10-19T19:16:33.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 Plovich" userId="186c4d68-f86e-400d-9c74-70a0b8d4d88e" providerId="ADAL" clId="{2006CEA0-FB25-4C5B-96C8-E3079631F844}"/>
    <pc:docChg chg="undo custSel delSld modSld">
      <pc:chgData name="Cate Plovich" userId="186c4d68-f86e-400d-9c74-70a0b8d4d88e" providerId="ADAL" clId="{2006CEA0-FB25-4C5B-96C8-E3079631F844}" dt="2022-10-19T19:25:43.217" v="6" actId="6549"/>
      <pc:docMkLst>
        <pc:docMk/>
      </pc:docMkLst>
      <pc:sldChg chg="del">
        <pc:chgData name="Cate Plovich" userId="186c4d68-f86e-400d-9c74-70a0b8d4d88e" providerId="ADAL" clId="{2006CEA0-FB25-4C5B-96C8-E3079631F844}" dt="2022-10-19T19:25:35.696" v="4" actId="47"/>
        <pc:sldMkLst>
          <pc:docMk/>
          <pc:sldMk cId="0" sldId="257"/>
        </pc:sldMkLst>
      </pc:sldChg>
      <pc:sldChg chg="modSp mod">
        <pc:chgData name="Cate Plovich" userId="186c4d68-f86e-400d-9c74-70a0b8d4d88e" providerId="ADAL" clId="{2006CEA0-FB25-4C5B-96C8-E3079631F844}" dt="2022-10-19T19:25:43.217" v="6" actId="6549"/>
        <pc:sldMkLst>
          <pc:docMk/>
          <pc:sldMk cId="0" sldId="258"/>
        </pc:sldMkLst>
        <pc:spChg chg="mod">
          <ac:chgData name="Cate Plovich" userId="186c4d68-f86e-400d-9c74-70a0b8d4d88e" providerId="ADAL" clId="{2006CEA0-FB25-4C5B-96C8-E3079631F844}" dt="2022-10-19T19:25:43.217" v="6" actId="6549"/>
          <ac:spMkLst>
            <pc:docMk/>
            <pc:sldMk cId="0" sldId="258"/>
            <ac:spMk id="63" creationId="{00000000-0000-0000-0000-000000000000}"/>
          </ac:spMkLst>
        </pc:spChg>
      </pc:sldChg>
      <pc:sldChg chg="addSp delSp modSp mod modNotes">
        <pc:chgData name="Cate Plovich" userId="186c4d68-f86e-400d-9c74-70a0b8d4d88e" providerId="ADAL" clId="{2006CEA0-FB25-4C5B-96C8-E3079631F844}" dt="2022-10-19T19:16:33.668" v="3"/>
        <pc:sldMkLst>
          <pc:docMk/>
          <pc:sldMk cId="0" sldId="265"/>
        </pc:sldMkLst>
        <pc:spChg chg="mod">
          <ac:chgData name="Cate Plovich" userId="186c4d68-f86e-400d-9c74-70a0b8d4d88e" providerId="ADAL" clId="{2006CEA0-FB25-4C5B-96C8-E3079631F844}" dt="2022-10-19T19:16:19.377" v="0"/>
          <ac:spMkLst>
            <pc:docMk/>
            <pc:sldMk cId="0" sldId="265"/>
            <ac:spMk id="3" creationId="{7D87CB44-4E4B-A687-33F5-1F9DF2DE483A}"/>
          </ac:spMkLst>
        </pc:spChg>
        <pc:spChg chg="mod">
          <ac:chgData name="Cate Plovich" userId="186c4d68-f86e-400d-9c74-70a0b8d4d88e" providerId="ADAL" clId="{2006CEA0-FB25-4C5B-96C8-E3079631F844}" dt="2022-10-19T19:16:19.377" v="0"/>
          <ac:spMkLst>
            <pc:docMk/>
            <pc:sldMk cId="0" sldId="265"/>
            <ac:spMk id="4" creationId="{66DDD514-A32A-0BC2-B91A-61905796E69A}"/>
          </ac:spMkLst>
        </pc:spChg>
        <pc:spChg chg="mod">
          <ac:chgData name="Cate Plovich" userId="186c4d68-f86e-400d-9c74-70a0b8d4d88e" providerId="ADAL" clId="{2006CEA0-FB25-4C5B-96C8-E3079631F844}" dt="2022-10-19T19:16:19.377" v="0"/>
          <ac:spMkLst>
            <pc:docMk/>
            <pc:sldMk cId="0" sldId="265"/>
            <ac:spMk id="5" creationId="{100410C6-E192-E0AD-F913-72D89908D311}"/>
          </ac:spMkLst>
        </pc:spChg>
        <pc:spChg chg="mod">
          <ac:chgData name="Cate Plovich" userId="186c4d68-f86e-400d-9c74-70a0b8d4d88e" providerId="ADAL" clId="{2006CEA0-FB25-4C5B-96C8-E3079631F844}" dt="2022-10-19T19:16:19.377" v="0"/>
          <ac:spMkLst>
            <pc:docMk/>
            <pc:sldMk cId="0" sldId="265"/>
            <ac:spMk id="7" creationId="{04CB3208-2BEF-C34D-08E1-6C7E843A3924}"/>
          </ac:spMkLst>
        </pc:spChg>
        <pc:spChg chg="mod">
          <ac:chgData name="Cate Plovich" userId="186c4d68-f86e-400d-9c74-70a0b8d4d88e" providerId="ADAL" clId="{2006CEA0-FB25-4C5B-96C8-E3079631F844}" dt="2022-10-19T19:16:19.377" v="0"/>
          <ac:spMkLst>
            <pc:docMk/>
            <pc:sldMk cId="0" sldId="265"/>
            <ac:spMk id="8" creationId="{B48913FC-DFF2-2584-925E-377C833C634F}"/>
          </ac:spMkLst>
        </pc:spChg>
        <pc:spChg chg="mod">
          <ac:chgData name="Cate Plovich" userId="186c4d68-f86e-400d-9c74-70a0b8d4d88e" providerId="ADAL" clId="{2006CEA0-FB25-4C5B-96C8-E3079631F844}" dt="2022-10-19T19:16:19.377" v="0"/>
          <ac:spMkLst>
            <pc:docMk/>
            <pc:sldMk cId="0" sldId="265"/>
            <ac:spMk id="10" creationId="{34812C1D-E616-9EC3-391A-5B6E1A6D7148}"/>
          </ac:spMkLst>
        </pc:spChg>
        <pc:spChg chg="mod">
          <ac:chgData name="Cate Plovich" userId="186c4d68-f86e-400d-9c74-70a0b8d4d88e" providerId="ADAL" clId="{2006CEA0-FB25-4C5B-96C8-E3079631F844}" dt="2022-10-19T19:16:19.377" v="0"/>
          <ac:spMkLst>
            <pc:docMk/>
            <pc:sldMk cId="0" sldId="265"/>
            <ac:spMk id="11" creationId="{E1BC7864-0917-5E7C-2A46-E0206E097520}"/>
          </ac:spMkLst>
        </pc:spChg>
        <pc:spChg chg="mod">
          <ac:chgData name="Cate Plovich" userId="186c4d68-f86e-400d-9c74-70a0b8d4d88e" providerId="ADAL" clId="{2006CEA0-FB25-4C5B-96C8-E3079631F844}" dt="2022-10-19T19:16:19.377" v="0"/>
          <ac:spMkLst>
            <pc:docMk/>
            <pc:sldMk cId="0" sldId="265"/>
            <ac:spMk id="12" creationId="{77864B73-A46D-26B3-D2A3-359DE539FA38}"/>
          </ac:spMkLst>
        </pc:spChg>
        <pc:spChg chg="mod">
          <ac:chgData name="Cate Plovich" userId="186c4d68-f86e-400d-9c74-70a0b8d4d88e" providerId="ADAL" clId="{2006CEA0-FB25-4C5B-96C8-E3079631F844}" dt="2022-10-19T19:16:19.377" v="0"/>
          <ac:spMkLst>
            <pc:docMk/>
            <pc:sldMk cId="0" sldId="265"/>
            <ac:spMk id="13" creationId="{2C6D414D-508A-B2C9-92D0-767551CE0023}"/>
          </ac:spMkLst>
        </pc:spChg>
        <pc:spChg chg="mod">
          <ac:chgData name="Cate Plovich" userId="186c4d68-f86e-400d-9c74-70a0b8d4d88e" providerId="ADAL" clId="{2006CEA0-FB25-4C5B-96C8-E3079631F844}" dt="2022-10-19T19:16:19.377" v="0"/>
          <ac:spMkLst>
            <pc:docMk/>
            <pc:sldMk cId="0" sldId="265"/>
            <ac:spMk id="14" creationId="{CAC53D3B-C183-9D59-9722-C1E51183DD5D}"/>
          </ac:spMkLst>
        </pc:spChg>
        <pc:spChg chg="mod">
          <ac:chgData name="Cate Plovich" userId="186c4d68-f86e-400d-9c74-70a0b8d4d88e" providerId="ADAL" clId="{2006CEA0-FB25-4C5B-96C8-E3079631F844}" dt="2022-10-19T19:16:19.377" v="0"/>
          <ac:spMkLst>
            <pc:docMk/>
            <pc:sldMk cId="0" sldId="265"/>
            <ac:spMk id="15" creationId="{06B8462E-77BD-D198-12A8-424EEB421388}"/>
          </ac:spMkLst>
        </pc:spChg>
        <pc:spChg chg="mod">
          <ac:chgData name="Cate Plovich" userId="186c4d68-f86e-400d-9c74-70a0b8d4d88e" providerId="ADAL" clId="{2006CEA0-FB25-4C5B-96C8-E3079631F844}" dt="2022-10-19T19:16:19.377" v="0"/>
          <ac:spMkLst>
            <pc:docMk/>
            <pc:sldMk cId="0" sldId="265"/>
            <ac:spMk id="16" creationId="{B0B877C3-A31B-476F-F87C-2CEF570070E3}"/>
          </ac:spMkLst>
        </pc:spChg>
        <pc:spChg chg="mod">
          <ac:chgData name="Cate Plovich" userId="186c4d68-f86e-400d-9c74-70a0b8d4d88e" providerId="ADAL" clId="{2006CEA0-FB25-4C5B-96C8-E3079631F844}" dt="2022-10-19T19:16:19.377" v="0"/>
          <ac:spMkLst>
            <pc:docMk/>
            <pc:sldMk cId="0" sldId="265"/>
            <ac:spMk id="17" creationId="{0C0F5010-3AC5-C6F2-E04E-EF09D7E48F2F}"/>
          </ac:spMkLst>
        </pc:spChg>
        <pc:spChg chg="mod">
          <ac:chgData name="Cate Plovich" userId="186c4d68-f86e-400d-9c74-70a0b8d4d88e" providerId="ADAL" clId="{2006CEA0-FB25-4C5B-96C8-E3079631F844}" dt="2022-10-19T19:16:19.377" v="0"/>
          <ac:spMkLst>
            <pc:docMk/>
            <pc:sldMk cId="0" sldId="265"/>
            <ac:spMk id="18" creationId="{1BB43297-A5AF-6CAC-0EDE-D99D911EA48C}"/>
          </ac:spMkLst>
        </pc:spChg>
        <pc:spChg chg="mod">
          <ac:chgData name="Cate Plovich" userId="186c4d68-f86e-400d-9c74-70a0b8d4d88e" providerId="ADAL" clId="{2006CEA0-FB25-4C5B-96C8-E3079631F844}" dt="2022-10-19T19:16:19.377" v="0"/>
          <ac:spMkLst>
            <pc:docMk/>
            <pc:sldMk cId="0" sldId="265"/>
            <ac:spMk id="19" creationId="{45A85C3A-3AC4-A9B3-4EF2-F4F52FD14E90}"/>
          </ac:spMkLst>
        </pc:spChg>
        <pc:spChg chg="mod">
          <ac:chgData name="Cate Plovich" userId="186c4d68-f86e-400d-9c74-70a0b8d4d88e" providerId="ADAL" clId="{2006CEA0-FB25-4C5B-96C8-E3079631F844}" dt="2022-10-19T19:16:19.377" v="0"/>
          <ac:spMkLst>
            <pc:docMk/>
            <pc:sldMk cId="0" sldId="265"/>
            <ac:spMk id="20" creationId="{1BBD1CB9-67BD-F751-BD30-D0AEBE4681B4}"/>
          </ac:spMkLst>
        </pc:spChg>
        <pc:spChg chg="mod">
          <ac:chgData name="Cate Plovich" userId="186c4d68-f86e-400d-9c74-70a0b8d4d88e" providerId="ADAL" clId="{2006CEA0-FB25-4C5B-96C8-E3079631F844}" dt="2022-10-19T19:16:19.377" v="0"/>
          <ac:spMkLst>
            <pc:docMk/>
            <pc:sldMk cId="0" sldId="265"/>
            <ac:spMk id="21" creationId="{D9437644-475C-E01E-A7E5-72D6F9299E24}"/>
          </ac:spMkLst>
        </pc:spChg>
        <pc:spChg chg="mod">
          <ac:chgData name="Cate Plovich" userId="186c4d68-f86e-400d-9c74-70a0b8d4d88e" providerId="ADAL" clId="{2006CEA0-FB25-4C5B-96C8-E3079631F844}" dt="2022-10-19T19:16:19.377" v="0"/>
          <ac:spMkLst>
            <pc:docMk/>
            <pc:sldMk cId="0" sldId="265"/>
            <ac:spMk id="22" creationId="{55BA4EFB-0384-B38A-BBEB-B103BBE164EC}"/>
          </ac:spMkLst>
        </pc:spChg>
        <pc:spChg chg="mod">
          <ac:chgData name="Cate Plovich" userId="186c4d68-f86e-400d-9c74-70a0b8d4d88e" providerId="ADAL" clId="{2006CEA0-FB25-4C5B-96C8-E3079631F844}" dt="2022-10-19T19:16:19.377" v="0"/>
          <ac:spMkLst>
            <pc:docMk/>
            <pc:sldMk cId="0" sldId="265"/>
            <ac:spMk id="23" creationId="{217996C1-AA89-BD94-60BC-FDCBA274B32B}"/>
          </ac:spMkLst>
        </pc:spChg>
        <pc:grpChg chg="add del mod">
          <ac:chgData name="Cate Plovich" userId="186c4d68-f86e-400d-9c74-70a0b8d4d88e" providerId="ADAL" clId="{2006CEA0-FB25-4C5B-96C8-E3079631F844}" dt="2022-10-19T19:16:33.668" v="3"/>
          <ac:grpSpMkLst>
            <pc:docMk/>
            <pc:sldMk cId="0" sldId="265"/>
            <ac:grpSpMk id="2" creationId="{DF45728D-8D40-30C7-D877-C84C368891F3}"/>
          </ac:grpSpMkLst>
        </pc:grpChg>
        <pc:grpChg chg="mod">
          <ac:chgData name="Cate Plovich" userId="186c4d68-f86e-400d-9c74-70a0b8d4d88e" providerId="ADAL" clId="{2006CEA0-FB25-4C5B-96C8-E3079631F844}" dt="2022-10-19T19:16:19.377" v="0"/>
          <ac:grpSpMkLst>
            <pc:docMk/>
            <pc:sldMk cId="0" sldId="265"/>
            <ac:grpSpMk id="6" creationId="{7BA4A883-83EE-A25C-0491-1B0123FA1F9E}"/>
          </ac:grpSpMkLst>
        </pc:grpChg>
        <pc:grpChg chg="mod">
          <ac:chgData name="Cate Plovich" userId="186c4d68-f86e-400d-9c74-70a0b8d4d88e" providerId="ADAL" clId="{2006CEA0-FB25-4C5B-96C8-E3079631F844}" dt="2022-10-19T19:16:19.377" v="0"/>
          <ac:grpSpMkLst>
            <pc:docMk/>
            <pc:sldMk cId="0" sldId="265"/>
            <ac:grpSpMk id="9" creationId="{A6D95C23-3EE9-A321-9D6B-7F8499EC547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93298efd7_0_180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93298efd7_0_1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93298efd7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93298ef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c93298efd7_0_18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c93298efd7_0_1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c93298efd7_0_18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c93298efd7_0_1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c93298efd7_0_182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c93298efd7_0_1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d372c97ee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d372c97e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93298efd7_0_18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93298efd7_0_1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98300784f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9830078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93298efd7_0_188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93298efd7_0_1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e034d4554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e034d45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6c68d9164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6c68d91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6c68d916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6c68d916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93298efd7_0_18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93298efd7_0_1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4"/>
          <p:cNvSpPr txBox="1"/>
          <p:nvPr/>
        </p:nvSpPr>
        <p:spPr>
          <a:xfrm>
            <a:off x="0" y="0"/>
            <a:ext cx="28122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These graphics are layered shapes, which means they are grouped together. To color the graphics, use the fill color bucket tool. Be precise by clicking the part of the shape you want to color </a:t>
            </a:r>
            <a:r>
              <a:rPr lang="en" b="1"/>
              <a:t>twice</a:t>
            </a:r>
            <a:r>
              <a:rPr lang="en"/>
              <a:t> to select it. </a:t>
            </a:r>
            <a:endParaRPr/>
          </a:p>
        </p:txBody>
      </p:sp>
      <p:sp>
        <p:nvSpPr>
          <p:cNvPr id="102" name="Google Shape;102;p24"/>
          <p:cNvSpPr txBox="1"/>
          <p:nvPr/>
        </p:nvSpPr>
        <p:spPr>
          <a:xfrm>
            <a:off x="53313" y="5981050"/>
            <a:ext cx="4562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To resize grouped shapes, hold down the shift key on your keyboard while you pull the corner handle. This will keep the aspect ratio (proportions) from distorting.</a:t>
            </a:r>
            <a:endParaRPr/>
          </a:p>
        </p:txBody>
      </p:sp>
      <p:grpSp>
        <p:nvGrpSpPr>
          <p:cNvPr id="103" name="Google Shape;103;p24"/>
          <p:cNvGrpSpPr/>
          <p:nvPr/>
        </p:nvGrpSpPr>
        <p:grpSpPr>
          <a:xfrm>
            <a:off x="7720083" y="6136629"/>
            <a:ext cx="419177" cy="640150"/>
            <a:chOff x="9762727" y="7808834"/>
            <a:chExt cx="524627" cy="801189"/>
          </a:xfrm>
        </p:grpSpPr>
        <p:sp>
          <p:nvSpPr>
            <p:cNvPr id="104" name="Google Shape;104;p24"/>
            <p:cNvSpPr/>
            <p:nvPr/>
          </p:nvSpPr>
          <p:spPr>
            <a:xfrm>
              <a:off x="10068418" y="8242781"/>
              <a:ext cx="80915" cy="69309"/>
            </a:xfrm>
            <a:custGeom>
              <a:avLst/>
              <a:gdLst/>
              <a:ahLst/>
              <a:cxnLst/>
              <a:rect l="l" t="t" r="r" b="b"/>
              <a:pathLst>
                <a:path w="80915" h="69309" extrusionOk="0">
                  <a:moveTo>
                    <a:pt x="80915" y="58751"/>
                  </a:moveTo>
                  <a:cubicBezTo>
                    <a:pt x="62605" y="33908"/>
                    <a:pt x="49067" y="14245"/>
                    <a:pt x="40457" y="0"/>
                  </a:cubicBezTo>
                  <a:cubicBezTo>
                    <a:pt x="31847" y="14248"/>
                    <a:pt x="18310" y="33908"/>
                    <a:pt x="0" y="58748"/>
                  </a:cubicBezTo>
                  <a:cubicBezTo>
                    <a:pt x="9375" y="67438"/>
                    <a:pt x="25461" y="69027"/>
                    <a:pt x="40458" y="69309"/>
                  </a:cubicBezTo>
                  <a:cubicBezTo>
                    <a:pt x="55453" y="69031"/>
                    <a:pt x="71541" y="67441"/>
                    <a:pt x="80915" y="587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4"/>
            <p:cNvSpPr/>
            <p:nvPr/>
          </p:nvSpPr>
          <p:spPr>
            <a:xfrm>
              <a:off x="9818314" y="7826543"/>
              <a:ext cx="413455" cy="269352"/>
            </a:xfrm>
            <a:custGeom>
              <a:avLst/>
              <a:gdLst/>
              <a:ahLst/>
              <a:cxnLst/>
              <a:rect l="l" t="t" r="r" b="b"/>
              <a:pathLst>
                <a:path w="413455" h="269352" extrusionOk="0">
                  <a:moveTo>
                    <a:pt x="28103" y="205327"/>
                  </a:moveTo>
                  <a:cubicBezTo>
                    <a:pt x="28103" y="107442"/>
                    <a:pt x="108234" y="27807"/>
                    <a:pt x="206727" y="27807"/>
                  </a:cubicBezTo>
                  <a:cubicBezTo>
                    <a:pt x="305220" y="27807"/>
                    <a:pt x="385352" y="107442"/>
                    <a:pt x="385352" y="205327"/>
                  </a:cubicBezTo>
                  <a:lnTo>
                    <a:pt x="385352" y="269345"/>
                  </a:lnTo>
                  <a:lnTo>
                    <a:pt x="413456" y="258840"/>
                  </a:lnTo>
                  <a:lnTo>
                    <a:pt x="413456" y="205325"/>
                  </a:lnTo>
                  <a:cubicBezTo>
                    <a:pt x="413457" y="92109"/>
                    <a:pt x="320720" y="0"/>
                    <a:pt x="206729" y="0"/>
                  </a:cubicBezTo>
                  <a:cubicBezTo>
                    <a:pt x="92738" y="0"/>
                    <a:pt x="0" y="92110"/>
                    <a:pt x="0" y="205328"/>
                  </a:cubicBezTo>
                  <a:lnTo>
                    <a:pt x="0" y="258847"/>
                  </a:lnTo>
                  <a:lnTo>
                    <a:pt x="28104" y="269353"/>
                  </a:lnTo>
                  <a:lnTo>
                    <a:pt x="28104" y="205330"/>
                  </a:lnTo>
                  <a:lnTo>
                    <a:pt x="28103" y="20533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4"/>
            <p:cNvSpPr/>
            <p:nvPr/>
          </p:nvSpPr>
          <p:spPr>
            <a:xfrm>
              <a:off x="10007147" y="8327297"/>
              <a:ext cx="35789" cy="27154"/>
            </a:xfrm>
            <a:custGeom>
              <a:avLst/>
              <a:gdLst/>
              <a:ahLst/>
              <a:cxnLst/>
              <a:rect l="l" t="t" r="r" b="b"/>
              <a:pathLst>
                <a:path w="35789" h="27154" extrusionOk="0">
                  <a:moveTo>
                    <a:pt x="35789" y="27154"/>
                  </a:moveTo>
                  <a:cubicBezTo>
                    <a:pt x="33371" y="23025"/>
                    <a:pt x="23147" y="7078"/>
                    <a:pt x="17895" y="0"/>
                  </a:cubicBezTo>
                  <a:cubicBezTo>
                    <a:pt x="12767" y="7068"/>
                    <a:pt x="2415" y="23029"/>
                    <a:pt x="0" y="27154"/>
                  </a:cubicBezTo>
                  <a:cubicBezTo>
                    <a:pt x="5923" y="26350"/>
                    <a:pt x="11899" y="25945"/>
                    <a:pt x="17894" y="25945"/>
                  </a:cubicBezTo>
                  <a:cubicBezTo>
                    <a:pt x="23887" y="25945"/>
                    <a:pt x="29866" y="26350"/>
                    <a:pt x="35789" y="2715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4"/>
            <p:cNvSpPr/>
            <p:nvPr/>
          </p:nvSpPr>
          <p:spPr>
            <a:xfrm>
              <a:off x="9781120" y="8100980"/>
              <a:ext cx="487845" cy="491333"/>
            </a:xfrm>
            <a:custGeom>
              <a:avLst/>
              <a:gdLst/>
              <a:ahLst/>
              <a:cxnLst/>
              <a:rect l="l" t="t" r="r" b="b"/>
              <a:pathLst>
                <a:path w="487845" h="491333" extrusionOk="0">
                  <a:moveTo>
                    <a:pt x="390735" y="25701"/>
                  </a:moveTo>
                  <a:cubicBezTo>
                    <a:pt x="389736" y="26075"/>
                    <a:pt x="386528" y="26563"/>
                    <a:pt x="384535" y="25701"/>
                  </a:cubicBezTo>
                  <a:lnTo>
                    <a:pt x="315769" y="0"/>
                  </a:lnTo>
                  <a:lnTo>
                    <a:pt x="247007" y="25701"/>
                  </a:lnTo>
                  <a:cubicBezTo>
                    <a:pt x="245007" y="26449"/>
                    <a:pt x="242807" y="26449"/>
                    <a:pt x="240807" y="25701"/>
                  </a:cubicBezTo>
                  <a:lnTo>
                    <a:pt x="172052" y="0"/>
                  </a:lnTo>
                  <a:lnTo>
                    <a:pt x="103295" y="25701"/>
                  </a:lnTo>
                  <a:cubicBezTo>
                    <a:pt x="101296" y="26449"/>
                    <a:pt x="99096" y="26449"/>
                    <a:pt x="97096" y="25701"/>
                  </a:cubicBezTo>
                  <a:lnTo>
                    <a:pt x="36316" y="2981"/>
                  </a:lnTo>
                  <a:lnTo>
                    <a:pt x="0" y="491334"/>
                  </a:lnTo>
                  <a:lnTo>
                    <a:pt x="487846" y="491334"/>
                  </a:lnTo>
                  <a:lnTo>
                    <a:pt x="451533" y="2979"/>
                  </a:lnTo>
                  <a:lnTo>
                    <a:pt x="390735" y="25701"/>
                  </a:lnTo>
                  <a:close/>
                  <a:moveTo>
                    <a:pt x="268932" y="195607"/>
                  </a:moveTo>
                  <a:cubicBezTo>
                    <a:pt x="268932" y="195607"/>
                    <a:pt x="315489" y="128757"/>
                    <a:pt x="319735" y="119681"/>
                  </a:cubicBezTo>
                  <a:cubicBezTo>
                    <a:pt x="321192" y="116565"/>
                    <a:pt x="324319" y="114578"/>
                    <a:pt x="327755" y="114578"/>
                  </a:cubicBezTo>
                  <a:cubicBezTo>
                    <a:pt x="331191" y="114578"/>
                    <a:pt x="334320" y="116567"/>
                    <a:pt x="335775" y="119681"/>
                  </a:cubicBezTo>
                  <a:cubicBezTo>
                    <a:pt x="340016" y="128750"/>
                    <a:pt x="386578" y="195609"/>
                    <a:pt x="386578" y="195609"/>
                  </a:cubicBezTo>
                  <a:cubicBezTo>
                    <a:pt x="388761" y="198574"/>
                    <a:pt x="388879" y="202583"/>
                    <a:pt x="386874" y="205674"/>
                  </a:cubicBezTo>
                  <a:cubicBezTo>
                    <a:pt x="374105" y="225359"/>
                    <a:pt x="349298" y="228819"/>
                    <a:pt x="327754" y="228819"/>
                  </a:cubicBezTo>
                  <a:cubicBezTo>
                    <a:pt x="306209" y="228819"/>
                    <a:pt x="281402" y="225356"/>
                    <a:pt x="268633" y="205676"/>
                  </a:cubicBezTo>
                  <a:cubicBezTo>
                    <a:pt x="266630" y="202585"/>
                    <a:pt x="266749" y="198576"/>
                    <a:pt x="268932" y="195607"/>
                  </a:cubicBezTo>
                  <a:close/>
                  <a:moveTo>
                    <a:pt x="243921" y="202112"/>
                  </a:moveTo>
                  <a:cubicBezTo>
                    <a:pt x="246815" y="202112"/>
                    <a:pt x="249527" y="203525"/>
                    <a:pt x="251182" y="205898"/>
                  </a:cubicBezTo>
                  <a:cubicBezTo>
                    <a:pt x="253013" y="208519"/>
                    <a:pt x="264727" y="225042"/>
                    <a:pt x="268769" y="231163"/>
                  </a:cubicBezTo>
                  <a:cubicBezTo>
                    <a:pt x="275737" y="241723"/>
                    <a:pt x="281385" y="251575"/>
                    <a:pt x="286535" y="262178"/>
                  </a:cubicBezTo>
                  <a:cubicBezTo>
                    <a:pt x="288065" y="265325"/>
                    <a:pt x="287597" y="269081"/>
                    <a:pt x="285341" y="271755"/>
                  </a:cubicBezTo>
                  <a:cubicBezTo>
                    <a:pt x="283084" y="274431"/>
                    <a:pt x="279463" y="275525"/>
                    <a:pt x="276102" y="274551"/>
                  </a:cubicBezTo>
                  <a:cubicBezTo>
                    <a:pt x="255171" y="268473"/>
                    <a:pt x="232669" y="268473"/>
                    <a:pt x="211744" y="274551"/>
                  </a:cubicBezTo>
                  <a:cubicBezTo>
                    <a:pt x="210929" y="274789"/>
                    <a:pt x="206114" y="275931"/>
                    <a:pt x="202505" y="271756"/>
                  </a:cubicBezTo>
                  <a:cubicBezTo>
                    <a:pt x="200217" y="269109"/>
                    <a:pt x="199779" y="265328"/>
                    <a:pt x="201310" y="262180"/>
                  </a:cubicBezTo>
                  <a:cubicBezTo>
                    <a:pt x="206447" y="251600"/>
                    <a:pt x="212093" y="241743"/>
                    <a:pt x="219080" y="231163"/>
                  </a:cubicBezTo>
                  <a:cubicBezTo>
                    <a:pt x="223117" y="225050"/>
                    <a:pt x="234830" y="208528"/>
                    <a:pt x="236662" y="205899"/>
                  </a:cubicBezTo>
                  <a:cubicBezTo>
                    <a:pt x="238316" y="203527"/>
                    <a:pt x="241028" y="202112"/>
                    <a:pt x="243921" y="202112"/>
                  </a:cubicBezTo>
                  <a:close/>
                  <a:moveTo>
                    <a:pt x="101264" y="195607"/>
                  </a:moveTo>
                  <a:cubicBezTo>
                    <a:pt x="101264" y="195607"/>
                    <a:pt x="147823" y="128757"/>
                    <a:pt x="152069" y="119681"/>
                  </a:cubicBezTo>
                  <a:cubicBezTo>
                    <a:pt x="153525" y="116565"/>
                    <a:pt x="156653" y="114578"/>
                    <a:pt x="160089" y="114578"/>
                  </a:cubicBezTo>
                  <a:lnTo>
                    <a:pt x="160089" y="114578"/>
                  </a:lnTo>
                  <a:cubicBezTo>
                    <a:pt x="163525" y="114578"/>
                    <a:pt x="166654" y="116568"/>
                    <a:pt x="168109" y="119681"/>
                  </a:cubicBezTo>
                  <a:cubicBezTo>
                    <a:pt x="172350" y="128750"/>
                    <a:pt x="218912" y="195609"/>
                    <a:pt x="218912" y="195609"/>
                  </a:cubicBezTo>
                  <a:cubicBezTo>
                    <a:pt x="221095" y="198574"/>
                    <a:pt x="221213" y="202587"/>
                    <a:pt x="219208" y="205676"/>
                  </a:cubicBezTo>
                  <a:cubicBezTo>
                    <a:pt x="206438" y="225359"/>
                    <a:pt x="180931" y="228819"/>
                    <a:pt x="160088" y="228819"/>
                  </a:cubicBezTo>
                  <a:cubicBezTo>
                    <a:pt x="139244" y="228819"/>
                    <a:pt x="113734" y="225356"/>
                    <a:pt x="100965" y="205676"/>
                  </a:cubicBezTo>
                  <a:cubicBezTo>
                    <a:pt x="98962" y="202585"/>
                    <a:pt x="99081" y="198576"/>
                    <a:pt x="101264" y="195607"/>
                  </a:cubicBezTo>
                  <a:close/>
                  <a:moveTo>
                    <a:pt x="263519" y="423347"/>
                  </a:moveTo>
                  <a:cubicBezTo>
                    <a:pt x="263519" y="423347"/>
                    <a:pt x="262879" y="423400"/>
                    <a:pt x="262551" y="423400"/>
                  </a:cubicBezTo>
                  <a:cubicBezTo>
                    <a:pt x="257662" y="423400"/>
                    <a:pt x="253697" y="419437"/>
                    <a:pt x="253697" y="414546"/>
                  </a:cubicBezTo>
                  <a:lnTo>
                    <a:pt x="253697" y="383780"/>
                  </a:lnTo>
                  <a:lnTo>
                    <a:pt x="234149" y="383780"/>
                  </a:lnTo>
                  <a:lnTo>
                    <a:pt x="234149" y="414546"/>
                  </a:lnTo>
                  <a:cubicBezTo>
                    <a:pt x="234149" y="419437"/>
                    <a:pt x="230184" y="423400"/>
                    <a:pt x="225295" y="423400"/>
                  </a:cubicBezTo>
                  <a:cubicBezTo>
                    <a:pt x="224964" y="423400"/>
                    <a:pt x="224324" y="423347"/>
                    <a:pt x="224324" y="423347"/>
                  </a:cubicBezTo>
                  <a:cubicBezTo>
                    <a:pt x="134697" y="413460"/>
                    <a:pt x="67107" y="337909"/>
                    <a:pt x="67107" y="247607"/>
                  </a:cubicBezTo>
                  <a:cubicBezTo>
                    <a:pt x="67107" y="232634"/>
                    <a:pt x="68985" y="217756"/>
                    <a:pt x="72686" y="203385"/>
                  </a:cubicBezTo>
                  <a:cubicBezTo>
                    <a:pt x="73694" y="199473"/>
                    <a:pt x="77221" y="196739"/>
                    <a:pt x="81260" y="196739"/>
                  </a:cubicBezTo>
                  <a:cubicBezTo>
                    <a:pt x="85298" y="196739"/>
                    <a:pt x="88826" y="199473"/>
                    <a:pt x="89833" y="203385"/>
                  </a:cubicBezTo>
                  <a:cubicBezTo>
                    <a:pt x="100150" y="243444"/>
                    <a:pt x="125338" y="277490"/>
                    <a:pt x="160757" y="299247"/>
                  </a:cubicBezTo>
                  <a:lnTo>
                    <a:pt x="160740" y="299277"/>
                  </a:lnTo>
                  <a:cubicBezTo>
                    <a:pt x="164026" y="301300"/>
                    <a:pt x="165741" y="305294"/>
                    <a:pt x="164640" y="309193"/>
                  </a:cubicBezTo>
                  <a:lnTo>
                    <a:pt x="156349" y="338507"/>
                  </a:lnTo>
                  <a:lnTo>
                    <a:pt x="175160" y="343826"/>
                  </a:lnTo>
                  <a:lnTo>
                    <a:pt x="181789" y="320390"/>
                  </a:lnTo>
                  <a:cubicBezTo>
                    <a:pt x="183120" y="315684"/>
                    <a:pt x="188125" y="312581"/>
                    <a:pt x="192717" y="314279"/>
                  </a:cubicBezTo>
                  <a:cubicBezTo>
                    <a:pt x="206021" y="319192"/>
                    <a:pt x="226531" y="322688"/>
                    <a:pt x="243923" y="322688"/>
                  </a:cubicBezTo>
                  <a:cubicBezTo>
                    <a:pt x="261311" y="322688"/>
                    <a:pt x="278402" y="319904"/>
                    <a:pt x="294717" y="314412"/>
                  </a:cubicBezTo>
                  <a:cubicBezTo>
                    <a:pt x="299351" y="312849"/>
                    <a:pt x="304374" y="315343"/>
                    <a:pt x="305934" y="319980"/>
                  </a:cubicBezTo>
                  <a:cubicBezTo>
                    <a:pt x="305979" y="320114"/>
                    <a:pt x="312689" y="343827"/>
                    <a:pt x="312689" y="343827"/>
                  </a:cubicBezTo>
                  <a:lnTo>
                    <a:pt x="331498" y="338509"/>
                  </a:lnTo>
                  <a:lnTo>
                    <a:pt x="323208" y="309193"/>
                  </a:lnTo>
                  <a:cubicBezTo>
                    <a:pt x="322105" y="305294"/>
                    <a:pt x="323821" y="301296"/>
                    <a:pt x="327110" y="299272"/>
                  </a:cubicBezTo>
                  <a:lnTo>
                    <a:pt x="327093" y="299243"/>
                  </a:lnTo>
                  <a:cubicBezTo>
                    <a:pt x="362511" y="277479"/>
                    <a:pt x="387697" y="243436"/>
                    <a:pt x="398013" y="203383"/>
                  </a:cubicBezTo>
                  <a:cubicBezTo>
                    <a:pt x="399020" y="199471"/>
                    <a:pt x="402547" y="196737"/>
                    <a:pt x="406586" y="196737"/>
                  </a:cubicBezTo>
                  <a:cubicBezTo>
                    <a:pt x="410625" y="196737"/>
                    <a:pt x="414152" y="199471"/>
                    <a:pt x="415160" y="203383"/>
                  </a:cubicBezTo>
                  <a:cubicBezTo>
                    <a:pt x="418861" y="217753"/>
                    <a:pt x="420738" y="232633"/>
                    <a:pt x="420738" y="247605"/>
                  </a:cubicBezTo>
                  <a:cubicBezTo>
                    <a:pt x="420738" y="337905"/>
                    <a:pt x="353149" y="413457"/>
                    <a:pt x="263519" y="42334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 name="Google Shape;108;p24"/>
            <p:cNvGrpSpPr/>
            <p:nvPr/>
          </p:nvGrpSpPr>
          <p:grpSpPr>
            <a:xfrm>
              <a:off x="9865936" y="8242782"/>
              <a:ext cx="318215" cy="262511"/>
              <a:chOff x="9865936" y="8242782"/>
              <a:chExt cx="318215" cy="262511"/>
            </a:xfrm>
          </p:grpSpPr>
          <p:sp>
            <p:nvSpPr>
              <p:cNvPr id="109" name="Google Shape;109;p24"/>
              <p:cNvSpPr/>
              <p:nvPr/>
            </p:nvSpPr>
            <p:spPr>
              <a:xfrm>
                <a:off x="9865936" y="8342139"/>
                <a:ext cx="318215" cy="163154"/>
              </a:xfrm>
              <a:custGeom>
                <a:avLst/>
                <a:gdLst/>
                <a:ahLst/>
                <a:cxnLst/>
                <a:rect l="l" t="t" r="r" b="b"/>
                <a:pathLst>
                  <a:path w="318215" h="163154" extrusionOk="0">
                    <a:moveTo>
                      <a:pt x="257216" y="69534"/>
                    </a:moveTo>
                    <a:lnTo>
                      <a:pt x="266128" y="101045"/>
                    </a:lnTo>
                    <a:cubicBezTo>
                      <a:pt x="266766" y="103305"/>
                      <a:pt x="266481" y="105726"/>
                      <a:pt x="265336" y="107776"/>
                    </a:cubicBezTo>
                    <a:cubicBezTo>
                      <a:pt x="264191" y="109826"/>
                      <a:pt x="262277" y="111337"/>
                      <a:pt x="260019" y="111976"/>
                    </a:cubicBezTo>
                    <a:lnTo>
                      <a:pt x="224170" y="122116"/>
                    </a:lnTo>
                    <a:cubicBezTo>
                      <a:pt x="223364" y="122343"/>
                      <a:pt x="222554" y="122450"/>
                      <a:pt x="221757" y="122450"/>
                    </a:cubicBezTo>
                    <a:cubicBezTo>
                      <a:pt x="217895" y="122450"/>
                      <a:pt x="214345" y="119905"/>
                      <a:pt x="213241" y="116005"/>
                    </a:cubicBezTo>
                    <a:lnTo>
                      <a:pt x="206660" y="92731"/>
                    </a:lnTo>
                    <a:cubicBezTo>
                      <a:pt x="191240" y="97031"/>
                      <a:pt x="175288" y="99233"/>
                      <a:pt x="159106" y="99233"/>
                    </a:cubicBezTo>
                    <a:cubicBezTo>
                      <a:pt x="142921" y="99233"/>
                      <a:pt x="126973" y="97030"/>
                      <a:pt x="111555" y="92733"/>
                    </a:cubicBezTo>
                    <a:lnTo>
                      <a:pt x="104975" y="116002"/>
                    </a:lnTo>
                    <a:cubicBezTo>
                      <a:pt x="104336" y="118261"/>
                      <a:pt x="102824" y="120174"/>
                      <a:pt x="100775" y="121321"/>
                    </a:cubicBezTo>
                    <a:cubicBezTo>
                      <a:pt x="99441" y="122066"/>
                      <a:pt x="97025" y="122986"/>
                      <a:pt x="94044" y="122112"/>
                    </a:cubicBezTo>
                    <a:lnTo>
                      <a:pt x="58196" y="111972"/>
                    </a:lnTo>
                    <a:cubicBezTo>
                      <a:pt x="53490" y="110641"/>
                      <a:pt x="50755" y="105748"/>
                      <a:pt x="52085" y="101044"/>
                    </a:cubicBezTo>
                    <a:lnTo>
                      <a:pt x="60997" y="69533"/>
                    </a:lnTo>
                    <a:cubicBezTo>
                      <a:pt x="34611" y="51935"/>
                      <a:pt x="13753" y="28001"/>
                      <a:pt x="130" y="2"/>
                    </a:cubicBezTo>
                    <a:cubicBezTo>
                      <a:pt x="45" y="2145"/>
                      <a:pt x="0" y="4294"/>
                      <a:pt x="0" y="6444"/>
                    </a:cubicBezTo>
                    <a:cubicBezTo>
                      <a:pt x="0" y="84363"/>
                      <a:pt x="55928" y="150043"/>
                      <a:pt x="131627" y="163155"/>
                    </a:cubicBezTo>
                    <a:lnTo>
                      <a:pt x="131627" y="133764"/>
                    </a:lnTo>
                    <a:cubicBezTo>
                      <a:pt x="131627" y="128874"/>
                      <a:pt x="135592" y="124910"/>
                      <a:pt x="140480" y="124910"/>
                    </a:cubicBezTo>
                    <a:lnTo>
                      <a:pt x="177736" y="124910"/>
                    </a:lnTo>
                    <a:cubicBezTo>
                      <a:pt x="182624" y="124910"/>
                      <a:pt x="186589" y="128874"/>
                      <a:pt x="186589" y="133764"/>
                    </a:cubicBezTo>
                    <a:lnTo>
                      <a:pt x="186589" y="163153"/>
                    </a:lnTo>
                    <a:cubicBezTo>
                      <a:pt x="262288" y="150037"/>
                      <a:pt x="318216" y="84361"/>
                      <a:pt x="318216" y="6444"/>
                    </a:cubicBezTo>
                    <a:cubicBezTo>
                      <a:pt x="318216" y="4294"/>
                      <a:pt x="318174" y="2144"/>
                      <a:pt x="318086" y="0"/>
                    </a:cubicBezTo>
                    <a:cubicBezTo>
                      <a:pt x="304461" y="27999"/>
                      <a:pt x="283605" y="51936"/>
                      <a:pt x="257216" y="6953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4"/>
              <p:cNvSpPr/>
              <p:nvPr/>
            </p:nvSpPr>
            <p:spPr>
              <a:xfrm>
                <a:off x="9900750" y="8242782"/>
                <a:ext cx="80916" cy="69309"/>
              </a:xfrm>
              <a:custGeom>
                <a:avLst/>
                <a:gdLst/>
                <a:ahLst/>
                <a:cxnLst/>
                <a:rect l="l" t="t" r="r" b="b"/>
                <a:pathLst>
                  <a:path w="80916" h="69309" extrusionOk="0">
                    <a:moveTo>
                      <a:pt x="80917" y="58748"/>
                    </a:moveTo>
                    <a:cubicBezTo>
                      <a:pt x="62604" y="33905"/>
                      <a:pt x="49068" y="14245"/>
                      <a:pt x="40458" y="0"/>
                    </a:cubicBezTo>
                    <a:cubicBezTo>
                      <a:pt x="31847" y="14248"/>
                      <a:pt x="18310" y="33908"/>
                      <a:pt x="0" y="58748"/>
                    </a:cubicBezTo>
                    <a:cubicBezTo>
                      <a:pt x="9376" y="67438"/>
                      <a:pt x="25464" y="69027"/>
                      <a:pt x="40460" y="69309"/>
                    </a:cubicBezTo>
                    <a:cubicBezTo>
                      <a:pt x="55454" y="69029"/>
                      <a:pt x="71541" y="67439"/>
                      <a:pt x="80917" y="587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1" name="Google Shape;111;p24"/>
            <p:cNvSpPr/>
            <p:nvPr/>
          </p:nvSpPr>
          <p:spPr>
            <a:xfrm>
              <a:off x="9762727" y="7808834"/>
              <a:ext cx="524627" cy="801189"/>
            </a:xfrm>
            <a:custGeom>
              <a:avLst/>
              <a:gdLst/>
              <a:ahLst/>
              <a:cxnLst/>
              <a:rect l="l" t="t" r="r" b="b"/>
              <a:pathLst>
                <a:path w="524627" h="801189" extrusionOk="0">
                  <a:moveTo>
                    <a:pt x="486752" y="223036"/>
                  </a:moveTo>
                  <a:cubicBezTo>
                    <a:pt x="486752" y="100053"/>
                    <a:pt x="386069" y="0"/>
                    <a:pt x="262315" y="0"/>
                  </a:cubicBezTo>
                  <a:cubicBezTo>
                    <a:pt x="138561" y="0"/>
                    <a:pt x="37878" y="100053"/>
                    <a:pt x="37878" y="223036"/>
                  </a:cubicBezTo>
                  <a:lnTo>
                    <a:pt x="37878" y="282643"/>
                  </a:lnTo>
                  <a:lnTo>
                    <a:pt x="25" y="791678"/>
                  </a:lnTo>
                  <a:cubicBezTo>
                    <a:pt x="-159" y="794135"/>
                    <a:pt x="690" y="796554"/>
                    <a:pt x="2365" y="798360"/>
                  </a:cubicBezTo>
                  <a:cubicBezTo>
                    <a:pt x="4041" y="800162"/>
                    <a:pt x="6392" y="801189"/>
                    <a:pt x="8855" y="801189"/>
                  </a:cubicBezTo>
                  <a:lnTo>
                    <a:pt x="515774" y="801189"/>
                  </a:lnTo>
                  <a:cubicBezTo>
                    <a:pt x="518237" y="801189"/>
                    <a:pt x="520588" y="800164"/>
                    <a:pt x="522262" y="798360"/>
                  </a:cubicBezTo>
                  <a:cubicBezTo>
                    <a:pt x="523936" y="796554"/>
                    <a:pt x="524786" y="794133"/>
                    <a:pt x="524603" y="791678"/>
                  </a:cubicBezTo>
                  <a:lnTo>
                    <a:pt x="486750" y="282619"/>
                  </a:lnTo>
                  <a:lnTo>
                    <a:pt x="486750" y="223034"/>
                  </a:lnTo>
                  <a:lnTo>
                    <a:pt x="486752" y="223034"/>
                  </a:lnTo>
                  <a:close/>
                  <a:moveTo>
                    <a:pt x="55585" y="223036"/>
                  </a:moveTo>
                  <a:cubicBezTo>
                    <a:pt x="55585" y="109818"/>
                    <a:pt x="148324" y="17708"/>
                    <a:pt x="262315" y="17708"/>
                  </a:cubicBezTo>
                  <a:cubicBezTo>
                    <a:pt x="376306" y="17708"/>
                    <a:pt x="469044" y="109818"/>
                    <a:pt x="469044" y="223036"/>
                  </a:cubicBezTo>
                  <a:lnTo>
                    <a:pt x="469044" y="276551"/>
                  </a:lnTo>
                  <a:lnTo>
                    <a:pt x="440940" y="287056"/>
                  </a:lnTo>
                  <a:lnTo>
                    <a:pt x="440940" y="223037"/>
                  </a:lnTo>
                  <a:cubicBezTo>
                    <a:pt x="440940" y="125153"/>
                    <a:pt x="360808" y="45518"/>
                    <a:pt x="262315" y="45518"/>
                  </a:cubicBezTo>
                  <a:cubicBezTo>
                    <a:pt x="163822" y="45518"/>
                    <a:pt x="83691" y="125153"/>
                    <a:pt x="83691" y="223037"/>
                  </a:cubicBezTo>
                  <a:lnTo>
                    <a:pt x="83691" y="287059"/>
                  </a:lnTo>
                  <a:lnTo>
                    <a:pt x="55587" y="276553"/>
                  </a:lnTo>
                  <a:lnTo>
                    <a:pt x="55587" y="223034"/>
                  </a:lnTo>
                  <a:lnTo>
                    <a:pt x="55585" y="223034"/>
                  </a:lnTo>
                  <a:close/>
                  <a:moveTo>
                    <a:pt x="423232" y="223036"/>
                  </a:moveTo>
                  <a:lnTo>
                    <a:pt x="423232" y="293673"/>
                  </a:lnTo>
                  <a:lnTo>
                    <a:pt x="406027" y="300103"/>
                  </a:lnTo>
                  <a:lnTo>
                    <a:pt x="337259" y="274403"/>
                  </a:lnTo>
                  <a:cubicBezTo>
                    <a:pt x="335260" y="273658"/>
                    <a:pt x="333059" y="273658"/>
                    <a:pt x="331060" y="274403"/>
                  </a:cubicBezTo>
                  <a:lnTo>
                    <a:pt x="262300" y="300103"/>
                  </a:lnTo>
                  <a:lnTo>
                    <a:pt x="193545" y="274403"/>
                  </a:lnTo>
                  <a:cubicBezTo>
                    <a:pt x="191548" y="273658"/>
                    <a:pt x="189346" y="273658"/>
                    <a:pt x="187345" y="274403"/>
                  </a:cubicBezTo>
                  <a:lnTo>
                    <a:pt x="118586" y="300103"/>
                  </a:lnTo>
                  <a:lnTo>
                    <a:pt x="101397" y="293676"/>
                  </a:lnTo>
                  <a:lnTo>
                    <a:pt x="101397" y="223036"/>
                  </a:lnTo>
                  <a:cubicBezTo>
                    <a:pt x="101397" y="134916"/>
                    <a:pt x="173584" y="63224"/>
                    <a:pt x="262314" y="63224"/>
                  </a:cubicBezTo>
                  <a:cubicBezTo>
                    <a:pt x="351045" y="63224"/>
                    <a:pt x="423232" y="134914"/>
                    <a:pt x="423232" y="223036"/>
                  </a:cubicBezTo>
                  <a:close/>
                  <a:moveTo>
                    <a:pt x="506238" y="783481"/>
                  </a:moveTo>
                  <a:lnTo>
                    <a:pt x="18392" y="783481"/>
                  </a:lnTo>
                  <a:lnTo>
                    <a:pt x="54707" y="295129"/>
                  </a:lnTo>
                  <a:lnTo>
                    <a:pt x="115486" y="317848"/>
                  </a:lnTo>
                  <a:cubicBezTo>
                    <a:pt x="117486" y="318596"/>
                    <a:pt x="119686" y="318596"/>
                    <a:pt x="121686" y="317848"/>
                  </a:cubicBezTo>
                  <a:lnTo>
                    <a:pt x="190443" y="292148"/>
                  </a:lnTo>
                  <a:lnTo>
                    <a:pt x="259198" y="317848"/>
                  </a:lnTo>
                  <a:cubicBezTo>
                    <a:pt x="261198" y="318596"/>
                    <a:pt x="263398" y="318596"/>
                    <a:pt x="265398" y="317848"/>
                  </a:cubicBezTo>
                  <a:lnTo>
                    <a:pt x="334159" y="292148"/>
                  </a:lnTo>
                  <a:lnTo>
                    <a:pt x="402927" y="317848"/>
                  </a:lnTo>
                  <a:cubicBezTo>
                    <a:pt x="404921" y="318710"/>
                    <a:pt x="408129" y="318222"/>
                    <a:pt x="409127" y="317848"/>
                  </a:cubicBezTo>
                  <a:lnTo>
                    <a:pt x="469925" y="295127"/>
                  </a:lnTo>
                  <a:lnTo>
                    <a:pt x="506238" y="78348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24"/>
            <p:cNvSpPr/>
            <p:nvPr/>
          </p:nvSpPr>
          <p:spPr>
            <a:xfrm>
              <a:off x="10048330" y="8215559"/>
              <a:ext cx="121091" cy="114241"/>
            </a:xfrm>
            <a:custGeom>
              <a:avLst/>
              <a:gdLst/>
              <a:ahLst/>
              <a:cxnLst/>
              <a:rect l="l" t="t" r="r" b="b"/>
              <a:pathLst>
                <a:path w="121091" h="114241" extrusionOk="0">
                  <a:moveTo>
                    <a:pt x="60545" y="114241"/>
                  </a:moveTo>
                  <a:cubicBezTo>
                    <a:pt x="82089" y="114241"/>
                    <a:pt x="106896" y="110782"/>
                    <a:pt x="119665" y="91096"/>
                  </a:cubicBezTo>
                  <a:cubicBezTo>
                    <a:pt x="121670" y="88006"/>
                    <a:pt x="121552" y="83997"/>
                    <a:pt x="119369" y="81031"/>
                  </a:cubicBezTo>
                  <a:cubicBezTo>
                    <a:pt x="119369" y="81031"/>
                    <a:pt x="72806" y="14173"/>
                    <a:pt x="68566" y="5103"/>
                  </a:cubicBezTo>
                  <a:cubicBezTo>
                    <a:pt x="67109" y="1987"/>
                    <a:pt x="63982" y="0"/>
                    <a:pt x="60546" y="0"/>
                  </a:cubicBezTo>
                  <a:cubicBezTo>
                    <a:pt x="57110" y="0"/>
                    <a:pt x="53983" y="1989"/>
                    <a:pt x="52526" y="5103"/>
                  </a:cubicBezTo>
                  <a:cubicBezTo>
                    <a:pt x="48283" y="14180"/>
                    <a:pt x="1723" y="81030"/>
                    <a:pt x="1723" y="81030"/>
                  </a:cubicBezTo>
                  <a:cubicBezTo>
                    <a:pt x="-460" y="83998"/>
                    <a:pt x="-579" y="88004"/>
                    <a:pt x="1426" y="91098"/>
                  </a:cubicBezTo>
                  <a:cubicBezTo>
                    <a:pt x="14193" y="110778"/>
                    <a:pt x="38998" y="114241"/>
                    <a:pt x="60545" y="114241"/>
                  </a:cubicBezTo>
                  <a:close/>
                  <a:moveTo>
                    <a:pt x="60545" y="27225"/>
                  </a:moveTo>
                  <a:cubicBezTo>
                    <a:pt x="69154" y="41469"/>
                    <a:pt x="82691" y="61130"/>
                    <a:pt x="101003" y="85976"/>
                  </a:cubicBezTo>
                  <a:cubicBezTo>
                    <a:pt x="91628" y="94665"/>
                    <a:pt x="75542" y="96255"/>
                    <a:pt x="60546" y="96535"/>
                  </a:cubicBezTo>
                  <a:cubicBezTo>
                    <a:pt x="45552" y="96254"/>
                    <a:pt x="29464" y="94664"/>
                    <a:pt x="20088" y="85974"/>
                  </a:cubicBezTo>
                  <a:cubicBezTo>
                    <a:pt x="38398" y="61133"/>
                    <a:pt x="51935" y="41469"/>
                    <a:pt x="60545" y="272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4"/>
            <p:cNvSpPr/>
            <p:nvPr/>
          </p:nvSpPr>
          <p:spPr>
            <a:xfrm>
              <a:off x="9880664" y="8215559"/>
              <a:ext cx="121092" cy="114241"/>
            </a:xfrm>
            <a:custGeom>
              <a:avLst/>
              <a:gdLst/>
              <a:ahLst/>
              <a:cxnLst/>
              <a:rect l="l" t="t" r="r" b="b"/>
              <a:pathLst>
                <a:path w="121092" h="114241" extrusionOk="0">
                  <a:moveTo>
                    <a:pt x="60546" y="114241"/>
                  </a:moveTo>
                  <a:cubicBezTo>
                    <a:pt x="81390" y="114241"/>
                    <a:pt x="106896" y="110782"/>
                    <a:pt x="119667" y="91098"/>
                  </a:cubicBezTo>
                  <a:cubicBezTo>
                    <a:pt x="121671" y="88007"/>
                    <a:pt x="121552" y="83997"/>
                    <a:pt x="119371" y="81031"/>
                  </a:cubicBezTo>
                  <a:cubicBezTo>
                    <a:pt x="119371" y="81031"/>
                    <a:pt x="72808" y="14173"/>
                    <a:pt x="68567" y="5103"/>
                  </a:cubicBezTo>
                  <a:cubicBezTo>
                    <a:pt x="67112" y="1990"/>
                    <a:pt x="63984" y="0"/>
                    <a:pt x="60548" y="0"/>
                  </a:cubicBezTo>
                  <a:lnTo>
                    <a:pt x="60548" y="0"/>
                  </a:lnTo>
                  <a:cubicBezTo>
                    <a:pt x="57111" y="0"/>
                    <a:pt x="53983" y="1989"/>
                    <a:pt x="52528" y="5103"/>
                  </a:cubicBezTo>
                  <a:cubicBezTo>
                    <a:pt x="48281" y="14180"/>
                    <a:pt x="1723" y="81030"/>
                    <a:pt x="1723" y="81030"/>
                  </a:cubicBezTo>
                  <a:cubicBezTo>
                    <a:pt x="-460" y="83998"/>
                    <a:pt x="-579" y="88004"/>
                    <a:pt x="1426" y="91098"/>
                  </a:cubicBezTo>
                  <a:cubicBezTo>
                    <a:pt x="14191" y="110778"/>
                    <a:pt x="39703" y="114241"/>
                    <a:pt x="60546" y="114241"/>
                  </a:cubicBezTo>
                  <a:close/>
                  <a:moveTo>
                    <a:pt x="60546" y="27225"/>
                  </a:moveTo>
                  <a:cubicBezTo>
                    <a:pt x="69154" y="41471"/>
                    <a:pt x="82691" y="61130"/>
                    <a:pt x="101005" y="85973"/>
                  </a:cubicBezTo>
                  <a:cubicBezTo>
                    <a:pt x="91628" y="94664"/>
                    <a:pt x="75540" y="96254"/>
                    <a:pt x="60548" y="96534"/>
                  </a:cubicBezTo>
                  <a:cubicBezTo>
                    <a:pt x="45550" y="96252"/>
                    <a:pt x="29464" y="94662"/>
                    <a:pt x="20088" y="85973"/>
                  </a:cubicBezTo>
                  <a:cubicBezTo>
                    <a:pt x="38396" y="61133"/>
                    <a:pt x="51935" y="41469"/>
                    <a:pt x="60546" y="272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24"/>
            <p:cNvSpPr/>
            <p:nvPr/>
          </p:nvSpPr>
          <p:spPr>
            <a:xfrm>
              <a:off x="9981532" y="8303090"/>
              <a:ext cx="87014" cy="72789"/>
            </a:xfrm>
            <a:custGeom>
              <a:avLst/>
              <a:gdLst/>
              <a:ahLst/>
              <a:cxnLst/>
              <a:rect l="l" t="t" r="r" b="b"/>
              <a:pathLst>
                <a:path w="87014" h="72789" extrusionOk="0">
                  <a:moveTo>
                    <a:pt x="899" y="60067"/>
                  </a:moveTo>
                  <a:cubicBezTo>
                    <a:pt x="-630" y="63216"/>
                    <a:pt x="-193" y="66996"/>
                    <a:pt x="2094" y="69644"/>
                  </a:cubicBezTo>
                  <a:cubicBezTo>
                    <a:pt x="5701" y="73817"/>
                    <a:pt x="10516" y="72675"/>
                    <a:pt x="11333" y="72439"/>
                  </a:cubicBezTo>
                  <a:cubicBezTo>
                    <a:pt x="32258" y="66361"/>
                    <a:pt x="54762" y="66361"/>
                    <a:pt x="75691" y="72439"/>
                  </a:cubicBezTo>
                  <a:cubicBezTo>
                    <a:pt x="79052" y="73412"/>
                    <a:pt x="82673" y="72318"/>
                    <a:pt x="84930" y="69642"/>
                  </a:cubicBezTo>
                  <a:cubicBezTo>
                    <a:pt x="87186" y="66967"/>
                    <a:pt x="87652" y="63213"/>
                    <a:pt x="86124" y="60066"/>
                  </a:cubicBezTo>
                  <a:cubicBezTo>
                    <a:pt x="80971" y="49464"/>
                    <a:pt x="75325" y="39610"/>
                    <a:pt x="68358" y="29051"/>
                  </a:cubicBezTo>
                  <a:cubicBezTo>
                    <a:pt x="64316" y="22929"/>
                    <a:pt x="52602" y="6408"/>
                    <a:pt x="50771" y="3785"/>
                  </a:cubicBezTo>
                  <a:cubicBezTo>
                    <a:pt x="49116" y="1413"/>
                    <a:pt x="46404" y="0"/>
                    <a:pt x="43510" y="0"/>
                  </a:cubicBezTo>
                  <a:cubicBezTo>
                    <a:pt x="40617" y="0"/>
                    <a:pt x="37905" y="1415"/>
                    <a:pt x="36250" y="3788"/>
                  </a:cubicBezTo>
                  <a:cubicBezTo>
                    <a:pt x="34416" y="6414"/>
                    <a:pt x="22703" y="22936"/>
                    <a:pt x="18667" y="29052"/>
                  </a:cubicBezTo>
                  <a:cubicBezTo>
                    <a:pt x="11684" y="39631"/>
                    <a:pt x="6036" y="49488"/>
                    <a:pt x="899" y="60067"/>
                  </a:cubicBezTo>
                  <a:close/>
                  <a:moveTo>
                    <a:pt x="43510" y="24206"/>
                  </a:moveTo>
                  <a:cubicBezTo>
                    <a:pt x="48764" y="31284"/>
                    <a:pt x="58987" y="47231"/>
                    <a:pt x="61404" y="51361"/>
                  </a:cubicBezTo>
                  <a:cubicBezTo>
                    <a:pt x="55481" y="50556"/>
                    <a:pt x="49502" y="50151"/>
                    <a:pt x="43509" y="50151"/>
                  </a:cubicBezTo>
                  <a:cubicBezTo>
                    <a:pt x="37516" y="50151"/>
                    <a:pt x="31538" y="50555"/>
                    <a:pt x="25615" y="51361"/>
                  </a:cubicBezTo>
                  <a:cubicBezTo>
                    <a:pt x="28031" y="47234"/>
                    <a:pt x="38383" y="31275"/>
                    <a:pt x="43510" y="242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4"/>
            <p:cNvSpPr/>
            <p:nvPr/>
          </p:nvSpPr>
          <p:spPr>
            <a:xfrm>
              <a:off x="9848227" y="8297717"/>
              <a:ext cx="353631" cy="226661"/>
            </a:xfrm>
            <a:custGeom>
              <a:avLst/>
              <a:gdLst/>
              <a:ahLst/>
              <a:cxnLst/>
              <a:rect l="l" t="t" r="r" b="b"/>
              <a:pathLst>
                <a:path w="353631" h="226661" extrusionOk="0">
                  <a:moveTo>
                    <a:pt x="339479" y="3"/>
                  </a:moveTo>
                  <a:cubicBezTo>
                    <a:pt x="335440" y="3"/>
                    <a:pt x="331913" y="2737"/>
                    <a:pt x="330905" y="6649"/>
                  </a:cubicBezTo>
                  <a:cubicBezTo>
                    <a:pt x="320590" y="46702"/>
                    <a:pt x="295404" y="80745"/>
                    <a:pt x="259986" y="102508"/>
                  </a:cubicBezTo>
                  <a:lnTo>
                    <a:pt x="260003" y="102538"/>
                  </a:lnTo>
                  <a:cubicBezTo>
                    <a:pt x="256712" y="104561"/>
                    <a:pt x="254997" y="108558"/>
                    <a:pt x="256100" y="112459"/>
                  </a:cubicBezTo>
                  <a:lnTo>
                    <a:pt x="264391" y="141771"/>
                  </a:lnTo>
                  <a:lnTo>
                    <a:pt x="245582" y="147090"/>
                  </a:lnTo>
                  <a:cubicBezTo>
                    <a:pt x="245582" y="147090"/>
                    <a:pt x="238872" y="123375"/>
                    <a:pt x="238826" y="123241"/>
                  </a:cubicBezTo>
                  <a:cubicBezTo>
                    <a:pt x="237266" y="118607"/>
                    <a:pt x="232245" y="116111"/>
                    <a:pt x="227610" y="117673"/>
                  </a:cubicBezTo>
                  <a:cubicBezTo>
                    <a:pt x="211293" y="123166"/>
                    <a:pt x="194204" y="125949"/>
                    <a:pt x="176816" y="125949"/>
                  </a:cubicBezTo>
                  <a:cubicBezTo>
                    <a:pt x="159423" y="125949"/>
                    <a:pt x="138914" y="122454"/>
                    <a:pt x="125610" y="117540"/>
                  </a:cubicBezTo>
                  <a:cubicBezTo>
                    <a:pt x="121014" y="115842"/>
                    <a:pt x="116011" y="118945"/>
                    <a:pt x="114681" y="123651"/>
                  </a:cubicBezTo>
                  <a:lnTo>
                    <a:pt x="108053" y="147087"/>
                  </a:lnTo>
                  <a:lnTo>
                    <a:pt x="89242" y="141768"/>
                  </a:lnTo>
                  <a:lnTo>
                    <a:pt x="97532" y="112454"/>
                  </a:lnTo>
                  <a:cubicBezTo>
                    <a:pt x="98635" y="108556"/>
                    <a:pt x="96922" y="104561"/>
                    <a:pt x="93633" y="102538"/>
                  </a:cubicBezTo>
                  <a:lnTo>
                    <a:pt x="93650" y="102508"/>
                  </a:lnTo>
                  <a:cubicBezTo>
                    <a:pt x="58232" y="80751"/>
                    <a:pt x="33041" y="46707"/>
                    <a:pt x="22726" y="6646"/>
                  </a:cubicBezTo>
                  <a:cubicBezTo>
                    <a:pt x="21718" y="2734"/>
                    <a:pt x="18191" y="0"/>
                    <a:pt x="14152" y="0"/>
                  </a:cubicBezTo>
                  <a:cubicBezTo>
                    <a:pt x="10113" y="0"/>
                    <a:pt x="6586" y="2734"/>
                    <a:pt x="5579" y="6646"/>
                  </a:cubicBezTo>
                  <a:cubicBezTo>
                    <a:pt x="1878" y="21016"/>
                    <a:pt x="0" y="35895"/>
                    <a:pt x="0" y="50868"/>
                  </a:cubicBezTo>
                  <a:cubicBezTo>
                    <a:pt x="0" y="141170"/>
                    <a:pt x="67588" y="216722"/>
                    <a:pt x="157216" y="226608"/>
                  </a:cubicBezTo>
                  <a:cubicBezTo>
                    <a:pt x="157216" y="226608"/>
                    <a:pt x="157858" y="226661"/>
                    <a:pt x="158188" y="226661"/>
                  </a:cubicBezTo>
                  <a:cubicBezTo>
                    <a:pt x="163076" y="226661"/>
                    <a:pt x="167042" y="222698"/>
                    <a:pt x="167042" y="217808"/>
                  </a:cubicBezTo>
                  <a:lnTo>
                    <a:pt x="167042" y="187042"/>
                  </a:lnTo>
                  <a:lnTo>
                    <a:pt x="186589" y="187042"/>
                  </a:lnTo>
                  <a:lnTo>
                    <a:pt x="186589" y="217808"/>
                  </a:lnTo>
                  <a:cubicBezTo>
                    <a:pt x="186589" y="222698"/>
                    <a:pt x="190555" y="226661"/>
                    <a:pt x="195443" y="226661"/>
                  </a:cubicBezTo>
                  <a:cubicBezTo>
                    <a:pt x="195773" y="226661"/>
                    <a:pt x="196412" y="226608"/>
                    <a:pt x="196412" y="226608"/>
                  </a:cubicBezTo>
                  <a:cubicBezTo>
                    <a:pt x="286042" y="216719"/>
                    <a:pt x="353631" y="141167"/>
                    <a:pt x="353631" y="50868"/>
                  </a:cubicBezTo>
                  <a:cubicBezTo>
                    <a:pt x="353631" y="35895"/>
                    <a:pt x="351753" y="21017"/>
                    <a:pt x="348052" y="6646"/>
                  </a:cubicBezTo>
                  <a:cubicBezTo>
                    <a:pt x="347045" y="2737"/>
                    <a:pt x="343518" y="3"/>
                    <a:pt x="339479" y="3"/>
                  </a:cubicBezTo>
                  <a:close/>
                  <a:moveTo>
                    <a:pt x="204297" y="207577"/>
                  </a:moveTo>
                  <a:lnTo>
                    <a:pt x="204297" y="178188"/>
                  </a:lnTo>
                  <a:cubicBezTo>
                    <a:pt x="204297" y="173298"/>
                    <a:pt x="200332" y="169334"/>
                    <a:pt x="195443" y="169334"/>
                  </a:cubicBezTo>
                  <a:lnTo>
                    <a:pt x="158188" y="169334"/>
                  </a:lnTo>
                  <a:cubicBezTo>
                    <a:pt x="153299" y="169334"/>
                    <a:pt x="149334" y="173298"/>
                    <a:pt x="149334" y="178188"/>
                  </a:cubicBezTo>
                  <a:lnTo>
                    <a:pt x="149334" y="207578"/>
                  </a:lnTo>
                  <a:cubicBezTo>
                    <a:pt x="73636" y="194465"/>
                    <a:pt x="17708" y="128786"/>
                    <a:pt x="17708" y="50868"/>
                  </a:cubicBezTo>
                  <a:cubicBezTo>
                    <a:pt x="17708" y="48718"/>
                    <a:pt x="17750" y="46571"/>
                    <a:pt x="17837" y="44425"/>
                  </a:cubicBezTo>
                  <a:cubicBezTo>
                    <a:pt x="31459" y="72423"/>
                    <a:pt x="52318" y="96359"/>
                    <a:pt x="78704" y="113957"/>
                  </a:cubicBezTo>
                  <a:lnTo>
                    <a:pt x="69793" y="145467"/>
                  </a:lnTo>
                  <a:cubicBezTo>
                    <a:pt x="68461" y="150173"/>
                    <a:pt x="71196" y="155065"/>
                    <a:pt x="75903" y="156396"/>
                  </a:cubicBezTo>
                  <a:lnTo>
                    <a:pt x="111752" y="166536"/>
                  </a:lnTo>
                  <a:cubicBezTo>
                    <a:pt x="114734" y="167408"/>
                    <a:pt x="117149" y="166491"/>
                    <a:pt x="118482" y="165744"/>
                  </a:cubicBezTo>
                  <a:cubicBezTo>
                    <a:pt x="120532" y="164599"/>
                    <a:pt x="122044" y="162687"/>
                    <a:pt x="122682" y="160426"/>
                  </a:cubicBezTo>
                  <a:lnTo>
                    <a:pt x="129262" y="137157"/>
                  </a:lnTo>
                  <a:cubicBezTo>
                    <a:pt x="144680" y="141454"/>
                    <a:pt x="160629" y="143657"/>
                    <a:pt x="176814" y="143657"/>
                  </a:cubicBezTo>
                  <a:cubicBezTo>
                    <a:pt x="192999" y="143657"/>
                    <a:pt x="208948" y="141454"/>
                    <a:pt x="224367" y="137155"/>
                  </a:cubicBezTo>
                  <a:lnTo>
                    <a:pt x="230949" y="160429"/>
                  </a:lnTo>
                  <a:cubicBezTo>
                    <a:pt x="232052" y="164328"/>
                    <a:pt x="235603" y="166874"/>
                    <a:pt x="239465" y="166874"/>
                  </a:cubicBezTo>
                  <a:cubicBezTo>
                    <a:pt x="240261" y="166874"/>
                    <a:pt x="241072" y="166765"/>
                    <a:pt x="241878" y="166539"/>
                  </a:cubicBezTo>
                  <a:lnTo>
                    <a:pt x="277726" y="156399"/>
                  </a:lnTo>
                  <a:cubicBezTo>
                    <a:pt x="279986" y="155761"/>
                    <a:pt x="281898" y="154249"/>
                    <a:pt x="283043" y="152199"/>
                  </a:cubicBezTo>
                  <a:cubicBezTo>
                    <a:pt x="284189" y="150151"/>
                    <a:pt x="284474" y="147730"/>
                    <a:pt x="283835" y="145469"/>
                  </a:cubicBezTo>
                  <a:lnTo>
                    <a:pt x="274924" y="113958"/>
                  </a:lnTo>
                  <a:cubicBezTo>
                    <a:pt x="301311" y="96360"/>
                    <a:pt x="322169" y="72425"/>
                    <a:pt x="335792" y="44427"/>
                  </a:cubicBezTo>
                  <a:cubicBezTo>
                    <a:pt x="335877" y="46571"/>
                    <a:pt x="335922" y="48721"/>
                    <a:pt x="335922" y="50871"/>
                  </a:cubicBezTo>
                  <a:cubicBezTo>
                    <a:pt x="335922" y="128786"/>
                    <a:pt x="279995" y="194461"/>
                    <a:pt x="204297" y="2075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 name="Google Shape;116;p24"/>
          <p:cNvGrpSpPr/>
          <p:nvPr/>
        </p:nvGrpSpPr>
        <p:grpSpPr>
          <a:xfrm>
            <a:off x="6802461" y="6193890"/>
            <a:ext cx="640152" cy="270794"/>
            <a:chOff x="8614263" y="7880500"/>
            <a:chExt cx="801192" cy="338916"/>
          </a:xfrm>
        </p:grpSpPr>
        <p:sp>
          <p:nvSpPr>
            <p:cNvPr id="117" name="Google Shape;117;p24"/>
            <p:cNvSpPr/>
            <p:nvPr/>
          </p:nvSpPr>
          <p:spPr>
            <a:xfrm>
              <a:off x="8644362" y="7897509"/>
              <a:ext cx="740987" cy="286380"/>
            </a:xfrm>
            <a:custGeom>
              <a:avLst/>
              <a:gdLst/>
              <a:ahLst/>
              <a:cxnLst/>
              <a:rect l="l" t="t" r="r" b="b"/>
              <a:pathLst>
                <a:path w="740987" h="286380" extrusionOk="0">
                  <a:moveTo>
                    <a:pt x="580283" y="16840"/>
                  </a:moveTo>
                  <a:cubicBezTo>
                    <a:pt x="548697" y="28198"/>
                    <a:pt x="530320" y="42096"/>
                    <a:pt x="524597" y="46858"/>
                  </a:cubicBezTo>
                  <a:cubicBezTo>
                    <a:pt x="505690" y="146237"/>
                    <a:pt x="456108" y="180441"/>
                    <a:pt x="417645" y="191593"/>
                  </a:cubicBezTo>
                  <a:cubicBezTo>
                    <a:pt x="415355" y="192257"/>
                    <a:pt x="412896" y="191928"/>
                    <a:pt x="410858" y="190695"/>
                  </a:cubicBezTo>
                  <a:cubicBezTo>
                    <a:pt x="408822" y="189456"/>
                    <a:pt x="407397" y="187423"/>
                    <a:pt x="406934" y="185087"/>
                  </a:cubicBezTo>
                  <a:cubicBezTo>
                    <a:pt x="406716" y="183990"/>
                    <a:pt x="406669" y="183764"/>
                    <a:pt x="407326" y="145555"/>
                  </a:cubicBezTo>
                  <a:lnTo>
                    <a:pt x="388021" y="158716"/>
                  </a:lnTo>
                  <a:cubicBezTo>
                    <a:pt x="386420" y="159810"/>
                    <a:pt x="384497" y="160336"/>
                    <a:pt x="382563" y="160170"/>
                  </a:cubicBezTo>
                  <a:cubicBezTo>
                    <a:pt x="381341" y="160096"/>
                    <a:pt x="359643" y="160096"/>
                    <a:pt x="358379" y="160173"/>
                  </a:cubicBezTo>
                  <a:cubicBezTo>
                    <a:pt x="356507" y="160297"/>
                    <a:pt x="354523" y="159782"/>
                    <a:pt x="352963" y="158718"/>
                  </a:cubicBezTo>
                  <a:lnTo>
                    <a:pt x="333658" y="145556"/>
                  </a:lnTo>
                  <a:cubicBezTo>
                    <a:pt x="334315" y="183763"/>
                    <a:pt x="334270" y="183987"/>
                    <a:pt x="334052" y="185080"/>
                  </a:cubicBezTo>
                  <a:cubicBezTo>
                    <a:pt x="333587" y="187418"/>
                    <a:pt x="332163" y="189454"/>
                    <a:pt x="330127" y="190693"/>
                  </a:cubicBezTo>
                  <a:cubicBezTo>
                    <a:pt x="328092" y="191933"/>
                    <a:pt x="325627" y="192257"/>
                    <a:pt x="323339" y="191593"/>
                  </a:cubicBezTo>
                  <a:cubicBezTo>
                    <a:pt x="284879" y="180439"/>
                    <a:pt x="235298" y="146238"/>
                    <a:pt x="216390" y="46858"/>
                  </a:cubicBezTo>
                  <a:cubicBezTo>
                    <a:pt x="210685" y="42114"/>
                    <a:pt x="192306" y="28202"/>
                    <a:pt x="160703" y="16840"/>
                  </a:cubicBezTo>
                  <a:cubicBezTo>
                    <a:pt x="127907" y="5051"/>
                    <a:pt x="74290" y="-6135"/>
                    <a:pt x="0" y="3887"/>
                  </a:cubicBezTo>
                  <a:cubicBezTo>
                    <a:pt x="7641" y="10334"/>
                    <a:pt x="16936" y="19341"/>
                    <a:pt x="26070" y="31127"/>
                  </a:cubicBezTo>
                  <a:cubicBezTo>
                    <a:pt x="44275" y="54613"/>
                    <a:pt x="65117" y="93867"/>
                    <a:pt x="64158" y="149762"/>
                  </a:cubicBezTo>
                  <a:cubicBezTo>
                    <a:pt x="75761" y="149892"/>
                    <a:pt x="96424" y="151556"/>
                    <a:pt x="118527" y="160143"/>
                  </a:cubicBezTo>
                  <a:cubicBezTo>
                    <a:pt x="146677" y="171085"/>
                    <a:pt x="181951" y="195499"/>
                    <a:pt x="197219" y="249836"/>
                  </a:cubicBezTo>
                  <a:cubicBezTo>
                    <a:pt x="214332" y="236156"/>
                    <a:pt x="240790" y="230129"/>
                    <a:pt x="281521" y="230129"/>
                  </a:cubicBezTo>
                  <a:cubicBezTo>
                    <a:pt x="319263" y="230129"/>
                    <a:pt x="343161" y="249260"/>
                    <a:pt x="356564" y="265312"/>
                  </a:cubicBezTo>
                  <a:cubicBezTo>
                    <a:pt x="362203" y="272069"/>
                    <a:pt x="366826" y="279352"/>
                    <a:pt x="370390" y="286381"/>
                  </a:cubicBezTo>
                  <a:cubicBezTo>
                    <a:pt x="373953" y="279352"/>
                    <a:pt x="378576" y="272069"/>
                    <a:pt x="384217" y="265312"/>
                  </a:cubicBezTo>
                  <a:cubicBezTo>
                    <a:pt x="397618" y="249262"/>
                    <a:pt x="421518" y="230129"/>
                    <a:pt x="459261" y="230129"/>
                  </a:cubicBezTo>
                  <a:cubicBezTo>
                    <a:pt x="500128" y="230129"/>
                    <a:pt x="526627" y="236197"/>
                    <a:pt x="543734" y="249975"/>
                  </a:cubicBezTo>
                  <a:cubicBezTo>
                    <a:pt x="558980" y="195543"/>
                    <a:pt x="594290" y="171094"/>
                    <a:pt x="622463" y="160142"/>
                  </a:cubicBezTo>
                  <a:cubicBezTo>
                    <a:pt x="644563" y="151553"/>
                    <a:pt x="665228" y="149889"/>
                    <a:pt x="676833" y="149761"/>
                  </a:cubicBezTo>
                  <a:cubicBezTo>
                    <a:pt x="675873" y="93864"/>
                    <a:pt x="696715" y="54610"/>
                    <a:pt x="714917" y="31125"/>
                  </a:cubicBezTo>
                  <a:cubicBezTo>
                    <a:pt x="724053" y="19341"/>
                    <a:pt x="733346" y="10330"/>
                    <a:pt x="740987" y="3885"/>
                  </a:cubicBezTo>
                  <a:cubicBezTo>
                    <a:pt x="666697" y="-6136"/>
                    <a:pt x="613079" y="5049"/>
                    <a:pt x="580283" y="168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4"/>
            <p:cNvSpPr/>
            <p:nvPr/>
          </p:nvSpPr>
          <p:spPr>
            <a:xfrm>
              <a:off x="8614263" y="7880500"/>
              <a:ext cx="801192" cy="338916"/>
            </a:xfrm>
            <a:custGeom>
              <a:avLst/>
              <a:gdLst/>
              <a:ahLst/>
              <a:cxnLst/>
              <a:rect l="l" t="t" r="r" b="b"/>
              <a:pathLst>
                <a:path w="801192" h="338916" extrusionOk="0">
                  <a:moveTo>
                    <a:pt x="794177" y="7300"/>
                  </a:moveTo>
                  <a:cubicBezTo>
                    <a:pt x="705062" y="-8613"/>
                    <a:pt x="641312" y="4466"/>
                    <a:pt x="603525" y="18238"/>
                  </a:cubicBezTo>
                  <a:cubicBezTo>
                    <a:pt x="561977" y="33381"/>
                    <a:pt x="541816" y="52467"/>
                    <a:pt x="540978" y="53273"/>
                  </a:cubicBezTo>
                  <a:cubicBezTo>
                    <a:pt x="539688" y="54514"/>
                    <a:pt x="538821" y="56125"/>
                    <a:pt x="538502" y="57886"/>
                  </a:cubicBezTo>
                  <a:cubicBezTo>
                    <a:pt x="523347" y="141241"/>
                    <a:pt x="486199" y="175107"/>
                    <a:pt x="454023" y="188401"/>
                  </a:cubicBezTo>
                  <a:cubicBezTo>
                    <a:pt x="454199" y="176953"/>
                    <a:pt x="454493" y="159493"/>
                    <a:pt x="454720" y="146422"/>
                  </a:cubicBezTo>
                  <a:cubicBezTo>
                    <a:pt x="454776" y="143244"/>
                    <a:pt x="453055" y="140297"/>
                    <a:pt x="450254" y="138787"/>
                  </a:cubicBezTo>
                  <a:cubicBezTo>
                    <a:pt x="447454" y="137274"/>
                    <a:pt x="444049" y="137454"/>
                    <a:pt x="441422" y="139247"/>
                  </a:cubicBezTo>
                  <a:lnTo>
                    <a:pt x="410812" y="160117"/>
                  </a:lnTo>
                  <a:cubicBezTo>
                    <a:pt x="406780" y="160045"/>
                    <a:pt x="394401" y="160045"/>
                    <a:pt x="390366" y="160117"/>
                  </a:cubicBezTo>
                  <a:lnTo>
                    <a:pt x="359757" y="139247"/>
                  </a:lnTo>
                  <a:cubicBezTo>
                    <a:pt x="357130" y="137455"/>
                    <a:pt x="353721" y="137277"/>
                    <a:pt x="350925" y="138787"/>
                  </a:cubicBezTo>
                  <a:cubicBezTo>
                    <a:pt x="348126" y="140297"/>
                    <a:pt x="346404" y="143244"/>
                    <a:pt x="346461" y="146422"/>
                  </a:cubicBezTo>
                  <a:cubicBezTo>
                    <a:pt x="346688" y="159493"/>
                    <a:pt x="346982" y="176952"/>
                    <a:pt x="347157" y="188401"/>
                  </a:cubicBezTo>
                  <a:cubicBezTo>
                    <a:pt x="314983" y="175108"/>
                    <a:pt x="277839" y="141241"/>
                    <a:pt x="262682" y="57886"/>
                  </a:cubicBezTo>
                  <a:cubicBezTo>
                    <a:pt x="262362" y="56127"/>
                    <a:pt x="261496" y="54514"/>
                    <a:pt x="260205" y="53273"/>
                  </a:cubicBezTo>
                  <a:cubicBezTo>
                    <a:pt x="259367" y="52467"/>
                    <a:pt x="239205" y="33382"/>
                    <a:pt x="197657" y="18238"/>
                  </a:cubicBezTo>
                  <a:cubicBezTo>
                    <a:pt x="159867" y="4464"/>
                    <a:pt x="96114" y="-8610"/>
                    <a:pt x="7004" y="7300"/>
                  </a:cubicBezTo>
                  <a:cubicBezTo>
                    <a:pt x="3478" y="7929"/>
                    <a:pt x="732" y="10705"/>
                    <a:pt x="123" y="14233"/>
                  </a:cubicBezTo>
                  <a:cubicBezTo>
                    <a:pt x="-484" y="17762"/>
                    <a:pt x="1190" y="21297"/>
                    <a:pt x="4301" y="23072"/>
                  </a:cubicBezTo>
                  <a:cubicBezTo>
                    <a:pt x="4500" y="23184"/>
                    <a:pt x="24397" y="34689"/>
                    <a:pt x="43176" y="59144"/>
                  </a:cubicBezTo>
                  <a:cubicBezTo>
                    <a:pt x="68177" y="91705"/>
                    <a:pt x="79532" y="130692"/>
                    <a:pt x="76920" y="175024"/>
                  </a:cubicBezTo>
                  <a:cubicBezTo>
                    <a:pt x="76773" y="177501"/>
                    <a:pt x="77717" y="179917"/>
                    <a:pt x="79500" y="181641"/>
                  </a:cubicBezTo>
                  <a:cubicBezTo>
                    <a:pt x="81283" y="183366"/>
                    <a:pt x="83735" y="184219"/>
                    <a:pt x="86203" y="183995"/>
                  </a:cubicBezTo>
                  <a:cubicBezTo>
                    <a:pt x="86470" y="183967"/>
                    <a:pt x="113191" y="181635"/>
                    <a:pt x="142463" y="193013"/>
                  </a:cubicBezTo>
                  <a:cubicBezTo>
                    <a:pt x="181322" y="208115"/>
                    <a:pt x="205487" y="239296"/>
                    <a:pt x="214288" y="285693"/>
                  </a:cubicBezTo>
                  <a:cubicBezTo>
                    <a:pt x="215063" y="289772"/>
                    <a:pt x="218630" y="292615"/>
                    <a:pt x="222636" y="292615"/>
                  </a:cubicBezTo>
                  <a:cubicBezTo>
                    <a:pt x="225514" y="292615"/>
                    <a:pt x="228365" y="290741"/>
                    <a:pt x="229592" y="288996"/>
                  </a:cubicBezTo>
                  <a:lnTo>
                    <a:pt x="229600" y="289002"/>
                  </a:lnTo>
                  <a:cubicBezTo>
                    <a:pt x="238255" y="276715"/>
                    <a:pt x="254768" y="264153"/>
                    <a:pt x="311618" y="264153"/>
                  </a:cubicBezTo>
                  <a:cubicBezTo>
                    <a:pt x="367692" y="264153"/>
                    <a:pt x="387698" y="311389"/>
                    <a:pt x="391950" y="329976"/>
                  </a:cubicBezTo>
                  <a:cubicBezTo>
                    <a:pt x="392168" y="331232"/>
                    <a:pt x="394161" y="338917"/>
                    <a:pt x="400591" y="338917"/>
                  </a:cubicBezTo>
                  <a:cubicBezTo>
                    <a:pt x="406814" y="338917"/>
                    <a:pt x="408911" y="330830"/>
                    <a:pt x="409025" y="329976"/>
                  </a:cubicBezTo>
                  <a:cubicBezTo>
                    <a:pt x="412553" y="313406"/>
                    <a:pt x="433283" y="264153"/>
                    <a:pt x="489357" y="264153"/>
                  </a:cubicBezTo>
                  <a:cubicBezTo>
                    <a:pt x="546207" y="264153"/>
                    <a:pt x="562721" y="276715"/>
                    <a:pt x="571376" y="289002"/>
                  </a:cubicBezTo>
                  <a:cubicBezTo>
                    <a:pt x="571376" y="289002"/>
                    <a:pt x="573709" y="291985"/>
                    <a:pt x="576956" y="292462"/>
                  </a:cubicBezTo>
                  <a:cubicBezTo>
                    <a:pt x="581603" y="293146"/>
                    <a:pt x="586024" y="290306"/>
                    <a:pt x="586899" y="285691"/>
                  </a:cubicBezTo>
                  <a:cubicBezTo>
                    <a:pt x="595652" y="239540"/>
                    <a:pt x="619619" y="208434"/>
                    <a:pt x="658140" y="193240"/>
                  </a:cubicBezTo>
                  <a:cubicBezTo>
                    <a:pt x="687442" y="181682"/>
                    <a:pt x="714728" y="183974"/>
                    <a:pt x="714984" y="183995"/>
                  </a:cubicBezTo>
                  <a:cubicBezTo>
                    <a:pt x="717460" y="184233"/>
                    <a:pt x="719904" y="183367"/>
                    <a:pt x="721688" y="181641"/>
                  </a:cubicBezTo>
                  <a:cubicBezTo>
                    <a:pt x="723472" y="179915"/>
                    <a:pt x="724415" y="177501"/>
                    <a:pt x="724268" y="175024"/>
                  </a:cubicBezTo>
                  <a:cubicBezTo>
                    <a:pt x="721657" y="130691"/>
                    <a:pt x="733008" y="91703"/>
                    <a:pt x="758011" y="59144"/>
                  </a:cubicBezTo>
                  <a:cubicBezTo>
                    <a:pt x="776788" y="34689"/>
                    <a:pt x="796684" y="23184"/>
                    <a:pt x="796867" y="23079"/>
                  </a:cubicBezTo>
                  <a:cubicBezTo>
                    <a:pt x="799990" y="21317"/>
                    <a:pt x="801674" y="17781"/>
                    <a:pt x="801071" y="14246"/>
                  </a:cubicBezTo>
                  <a:cubicBezTo>
                    <a:pt x="800464" y="10709"/>
                    <a:pt x="797708" y="7930"/>
                    <a:pt x="794177" y="7300"/>
                  </a:cubicBezTo>
                  <a:close/>
                  <a:moveTo>
                    <a:pt x="745013" y="48135"/>
                  </a:moveTo>
                  <a:cubicBezTo>
                    <a:pt x="726810" y="71622"/>
                    <a:pt x="705968" y="110875"/>
                    <a:pt x="706928" y="166771"/>
                  </a:cubicBezTo>
                  <a:cubicBezTo>
                    <a:pt x="695325" y="166901"/>
                    <a:pt x="674659" y="168566"/>
                    <a:pt x="652559" y="177152"/>
                  </a:cubicBezTo>
                  <a:cubicBezTo>
                    <a:pt x="624384" y="188104"/>
                    <a:pt x="589075" y="212553"/>
                    <a:pt x="573829" y="266985"/>
                  </a:cubicBezTo>
                  <a:cubicBezTo>
                    <a:pt x="556724" y="253207"/>
                    <a:pt x="530224" y="247138"/>
                    <a:pt x="489357" y="247138"/>
                  </a:cubicBezTo>
                  <a:cubicBezTo>
                    <a:pt x="451614" y="247138"/>
                    <a:pt x="427714" y="266270"/>
                    <a:pt x="414313" y="282322"/>
                  </a:cubicBezTo>
                  <a:cubicBezTo>
                    <a:pt x="408672" y="289079"/>
                    <a:pt x="404051" y="296362"/>
                    <a:pt x="400486" y="303391"/>
                  </a:cubicBezTo>
                  <a:cubicBezTo>
                    <a:pt x="396922" y="296363"/>
                    <a:pt x="392301" y="289079"/>
                    <a:pt x="386659" y="282322"/>
                  </a:cubicBezTo>
                  <a:cubicBezTo>
                    <a:pt x="373257" y="266272"/>
                    <a:pt x="349359" y="247138"/>
                    <a:pt x="311617" y="247138"/>
                  </a:cubicBezTo>
                  <a:cubicBezTo>
                    <a:pt x="270888" y="247138"/>
                    <a:pt x="244428" y="253166"/>
                    <a:pt x="227315" y="266846"/>
                  </a:cubicBezTo>
                  <a:cubicBezTo>
                    <a:pt x="212047" y="212509"/>
                    <a:pt x="176773" y="188095"/>
                    <a:pt x="148623" y="177152"/>
                  </a:cubicBezTo>
                  <a:cubicBezTo>
                    <a:pt x="126520" y="168561"/>
                    <a:pt x="105857" y="166899"/>
                    <a:pt x="94254" y="166771"/>
                  </a:cubicBezTo>
                  <a:cubicBezTo>
                    <a:pt x="95213" y="110874"/>
                    <a:pt x="74371" y="71620"/>
                    <a:pt x="56166" y="48135"/>
                  </a:cubicBezTo>
                  <a:cubicBezTo>
                    <a:pt x="47030" y="36348"/>
                    <a:pt x="37737" y="27340"/>
                    <a:pt x="30096" y="20895"/>
                  </a:cubicBezTo>
                  <a:cubicBezTo>
                    <a:pt x="104384" y="10874"/>
                    <a:pt x="158001" y="22062"/>
                    <a:pt x="190798" y="33849"/>
                  </a:cubicBezTo>
                  <a:cubicBezTo>
                    <a:pt x="222402" y="45211"/>
                    <a:pt x="240784" y="59120"/>
                    <a:pt x="246486" y="63867"/>
                  </a:cubicBezTo>
                  <a:cubicBezTo>
                    <a:pt x="265394" y="163245"/>
                    <a:pt x="314973" y="197449"/>
                    <a:pt x="353435" y="208602"/>
                  </a:cubicBezTo>
                  <a:cubicBezTo>
                    <a:pt x="355723" y="209265"/>
                    <a:pt x="358187" y="208938"/>
                    <a:pt x="360223" y="207702"/>
                  </a:cubicBezTo>
                  <a:cubicBezTo>
                    <a:pt x="362259" y="206463"/>
                    <a:pt x="363683" y="204427"/>
                    <a:pt x="364148" y="202089"/>
                  </a:cubicBezTo>
                  <a:cubicBezTo>
                    <a:pt x="364365" y="200993"/>
                    <a:pt x="364409" y="200770"/>
                    <a:pt x="363754" y="162565"/>
                  </a:cubicBezTo>
                  <a:lnTo>
                    <a:pt x="383059" y="175726"/>
                  </a:lnTo>
                  <a:cubicBezTo>
                    <a:pt x="384617" y="176790"/>
                    <a:pt x="386603" y="177307"/>
                    <a:pt x="388475" y="177182"/>
                  </a:cubicBezTo>
                  <a:cubicBezTo>
                    <a:pt x="389741" y="177105"/>
                    <a:pt x="411440" y="177105"/>
                    <a:pt x="412659" y="177178"/>
                  </a:cubicBezTo>
                  <a:cubicBezTo>
                    <a:pt x="414593" y="177347"/>
                    <a:pt x="416518" y="176820"/>
                    <a:pt x="418117" y="175725"/>
                  </a:cubicBezTo>
                  <a:lnTo>
                    <a:pt x="437422" y="162563"/>
                  </a:lnTo>
                  <a:cubicBezTo>
                    <a:pt x="436765" y="200773"/>
                    <a:pt x="436812" y="200998"/>
                    <a:pt x="437029" y="202095"/>
                  </a:cubicBezTo>
                  <a:cubicBezTo>
                    <a:pt x="437494" y="204431"/>
                    <a:pt x="438918" y="206464"/>
                    <a:pt x="440954" y="207703"/>
                  </a:cubicBezTo>
                  <a:cubicBezTo>
                    <a:pt x="442990" y="208938"/>
                    <a:pt x="445451" y="209265"/>
                    <a:pt x="447741" y="208602"/>
                  </a:cubicBezTo>
                  <a:cubicBezTo>
                    <a:pt x="486202" y="197448"/>
                    <a:pt x="535785" y="163247"/>
                    <a:pt x="554693" y="63867"/>
                  </a:cubicBezTo>
                  <a:cubicBezTo>
                    <a:pt x="560417" y="59106"/>
                    <a:pt x="578795" y="45206"/>
                    <a:pt x="610379" y="33849"/>
                  </a:cubicBezTo>
                  <a:cubicBezTo>
                    <a:pt x="643174" y="22058"/>
                    <a:pt x="696795" y="10871"/>
                    <a:pt x="771081" y="20895"/>
                  </a:cubicBezTo>
                  <a:cubicBezTo>
                    <a:pt x="763440" y="27340"/>
                    <a:pt x="754147" y="36349"/>
                    <a:pt x="745013" y="481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 name="Google Shape;119;p24"/>
          <p:cNvGrpSpPr/>
          <p:nvPr/>
        </p:nvGrpSpPr>
        <p:grpSpPr>
          <a:xfrm>
            <a:off x="2313759" y="5222110"/>
            <a:ext cx="564845" cy="435873"/>
            <a:chOff x="2996363" y="6664255"/>
            <a:chExt cx="706940" cy="545523"/>
          </a:xfrm>
        </p:grpSpPr>
        <p:sp>
          <p:nvSpPr>
            <p:cNvPr id="120" name="Google Shape;120;p24"/>
            <p:cNvSpPr/>
            <p:nvPr/>
          </p:nvSpPr>
          <p:spPr>
            <a:xfrm>
              <a:off x="2996363" y="6965253"/>
              <a:ext cx="692834" cy="244525"/>
            </a:xfrm>
            <a:custGeom>
              <a:avLst/>
              <a:gdLst/>
              <a:ahLst/>
              <a:cxnLst/>
              <a:rect l="l" t="t" r="r" b="b"/>
              <a:pathLst>
                <a:path w="692834" h="244525" extrusionOk="0">
                  <a:moveTo>
                    <a:pt x="542790" y="83131"/>
                  </a:moveTo>
                  <a:cubicBezTo>
                    <a:pt x="539854" y="94412"/>
                    <a:pt x="533124" y="111276"/>
                    <a:pt x="518003" y="122317"/>
                  </a:cubicBezTo>
                  <a:cubicBezTo>
                    <a:pt x="503442" y="132949"/>
                    <a:pt x="484710" y="135759"/>
                    <a:pt x="462336" y="130672"/>
                  </a:cubicBezTo>
                  <a:cubicBezTo>
                    <a:pt x="458122" y="130084"/>
                    <a:pt x="434349" y="125849"/>
                    <a:pt x="418664" y="103791"/>
                  </a:cubicBezTo>
                  <a:cubicBezTo>
                    <a:pt x="408575" y="89603"/>
                    <a:pt x="404090" y="71428"/>
                    <a:pt x="405239" y="49542"/>
                  </a:cubicBezTo>
                  <a:lnTo>
                    <a:pt x="393806" y="61849"/>
                  </a:lnTo>
                  <a:cubicBezTo>
                    <a:pt x="390819" y="65064"/>
                    <a:pt x="385918" y="65583"/>
                    <a:pt x="382324" y="63065"/>
                  </a:cubicBezTo>
                  <a:cubicBezTo>
                    <a:pt x="382219" y="62992"/>
                    <a:pt x="370531" y="54931"/>
                    <a:pt x="357675" y="51955"/>
                  </a:cubicBezTo>
                  <a:cubicBezTo>
                    <a:pt x="344810" y="48980"/>
                    <a:pt x="330775" y="51085"/>
                    <a:pt x="330634" y="51105"/>
                  </a:cubicBezTo>
                  <a:cubicBezTo>
                    <a:pt x="326312" y="51783"/>
                    <a:pt x="322136" y="49154"/>
                    <a:pt x="320868" y="44964"/>
                  </a:cubicBezTo>
                  <a:lnTo>
                    <a:pt x="316006" y="28887"/>
                  </a:lnTo>
                  <a:cubicBezTo>
                    <a:pt x="307422" y="49052"/>
                    <a:pt x="295576" y="63727"/>
                    <a:pt x="280111" y="71719"/>
                  </a:cubicBezTo>
                  <a:cubicBezTo>
                    <a:pt x="258177" y="83050"/>
                    <a:pt x="233116" y="78003"/>
                    <a:pt x="229070" y="76679"/>
                  </a:cubicBezTo>
                  <a:cubicBezTo>
                    <a:pt x="206801" y="71434"/>
                    <a:pt x="191858" y="60853"/>
                    <a:pt x="184657" y="45222"/>
                  </a:cubicBezTo>
                  <a:cubicBezTo>
                    <a:pt x="177233" y="29115"/>
                    <a:pt x="180131" y="11623"/>
                    <a:pt x="183619" y="242"/>
                  </a:cubicBezTo>
                  <a:cubicBezTo>
                    <a:pt x="101308" y="-2150"/>
                    <a:pt x="36863" y="13659"/>
                    <a:pt x="0" y="25913"/>
                  </a:cubicBezTo>
                  <a:cubicBezTo>
                    <a:pt x="61535" y="34878"/>
                    <a:pt x="94694" y="60748"/>
                    <a:pt x="112193" y="82748"/>
                  </a:cubicBezTo>
                  <a:cubicBezTo>
                    <a:pt x="127912" y="102508"/>
                    <a:pt x="133722" y="122070"/>
                    <a:pt x="135847" y="132881"/>
                  </a:cubicBezTo>
                  <a:cubicBezTo>
                    <a:pt x="136811" y="132871"/>
                    <a:pt x="218726" y="125373"/>
                    <a:pt x="278786" y="192389"/>
                  </a:cubicBezTo>
                  <a:cubicBezTo>
                    <a:pt x="296632" y="212301"/>
                    <a:pt x="307531" y="232132"/>
                    <a:pt x="313101" y="244525"/>
                  </a:cubicBezTo>
                  <a:cubicBezTo>
                    <a:pt x="323549" y="235841"/>
                    <a:pt x="341968" y="222599"/>
                    <a:pt x="366835" y="212767"/>
                  </a:cubicBezTo>
                  <a:cubicBezTo>
                    <a:pt x="402004" y="198864"/>
                    <a:pt x="456895" y="189594"/>
                    <a:pt x="521383" y="222117"/>
                  </a:cubicBezTo>
                  <a:cubicBezTo>
                    <a:pt x="528043" y="213340"/>
                    <a:pt x="541859" y="198321"/>
                    <a:pt x="564660" y="187475"/>
                  </a:cubicBezTo>
                  <a:cubicBezTo>
                    <a:pt x="590390" y="175237"/>
                    <a:pt x="632326" y="166499"/>
                    <a:pt x="692834" y="186505"/>
                  </a:cubicBezTo>
                  <a:cubicBezTo>
                    <a:pt x="667098" y="159718"/>
                    <a:pt x="618372" y="117269"/>
                    <a:pt x="542790" y="8313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4"/>
            <p:cNvSpPr/>
            <p:nvPr/>
          </p:nvSpPr>
          <p:spPr>
            <a:xfrm>
              <a:off x="3186795" y="6664255"/>
              <a:ext cx="516508" cy="182602"/>
            </a:xfrm>
            <a:custGeom>
              <a:avLst/>
              <a:gdLst/>
              <a:ahLst/>
              <a:cxnLst/>
              <a:rect l="l" t="t" r="r" b="b"/>
              <a:pathLst>
                <a:path w="516508" h="182602" extrusionOk="0">
                  <a:moveTo>
                    <a:pt x="386832" y="119"/>
                  </a:moveTo>
                  <a:cubicBezTo>
                    <a:pt x="389223" y="9145"/>
                    <a:pt x="390644" y="21788"/>
                    <a:pt x="385215" y="33562"/>
                  </a:cubicBezTo>
                  <a:cubicBezTo>
                    <a:pt x="379413" y="46151"/>
                    <a:pt x="367494" y="54654"/>
                    <a:pt x="349782" y="58840"/>
                  </a:cubicBezTo>
                  <a:cubicBezTo>
                    <a:pt x="346182" y="59992"/>
                    <a:pt x="325394" y="63959"/>
                    <a:pt x="309057" y="54853"/>
                  </a:cubicBezTo>
                  <a:cubicBezTo>
                    <a:pt x="298252" y="48832"/>
                    <a:pt x="289422" y="39250"/>
                    <a:pt x="282840" y="25895"/>
                  </a:cubicBezTo>
                  <a:lnTo>
                    <a:pt x="280663" y="33096"/>
                  </a:lnTo>
                  <a:cubicBezTo>
                    <a:pt x="279393" y="37297"/>
                    <a:pt x="275210" y="39922"/>
                    <a:pt x="270885" y="39235"/>
                  </a:cubicBezTo>
                  <a:cubicBezTo>
                    <a:pt x="270797" y="39222"/>
                    <a:pt x="260372" y="37671"/>
                    <a:pt x="250894" y="39861"/>
                  </a:cubicBezTo>
                  <a:cubicBezTo>
                    <a:pt x="241419" y="42053"/>
                    <a:pt x="232734" y="48029"/>
                    <a:pt x="232648" y="48088"/>
                  </a:cubicBezTo>
                  <a:cubicBezTo>
                    <a:pt x="229057" y="50583"/>
                    <a:pt x="224158" y="50065"/>
                    <a:pt x="221181" y="46862"/>
                  </a:cubicBezTo>
                  <a:lnTo>
                    <a:pt x="216061" y="41350"/>
                  </a:lnTo>
                  <a:cubicBezTo>
                    <a:pt x="216017" y="56238"/>
                    <a:pt x="212601" y="68946"/>
                    <a:pt x="205233" y="78886"/>
                  </a:cubicBezTo>
                  <a:cubicBezTo>
                    <a:pt x="194629" y="93187"/>
                    <a:pt x="174144" y="99814"/>
                    <a:pt x="170403" y="100357"/>
                  </a:cubicBezTo>
                  <a:cubicBezTo>
                    <a:pt x="152639" y="104384"/>
                    <a:pt x="137720" y="102104"/>
                    <a:pt x="126051" y="93582"/>
                  </a:cubicBezTo>
                  <a:cubicBezTo>
                    <a:pt x="114971" y="85491"/>
                    <a:pt x="109531" y="73526"/>
                    <a:pt x="106895" y="64665"/>
                  </a:cubicBezTo>
                  <a:cubicBezTo>
                    <a:pt x="55263" y="88322"/>
                    <a:pt x="20416" y="116814"/>
                    <a:pt x="0" y="136933"/>
                  </a:cubicBezTo>
                  <a:cubicBezTo>
                    <a:pt x="43008" y="124510"/>
                    <a:pt x="73276" y="131124"/>
                    <a:pt x="92279" y="140161"/>
                  </a:cubicBezTo>
                  <a:cubicBezTo>
                    <a:pt x="109024" y="148126"/>
                    <a:pt x="119629" y="159005"/>
                    <a:pt x="125233" y="166051"/>
                  </a:cubicBezTo>
                  <a:cubicBezTo>
                    <a:pt x="174800" y="141615"/>
                    <a:pt x="217000" y="148807"/>
                    <a:pt x="244142" y="159538"/>
                  </a:cubicBezTo>
                  <a:cubicBezTo>
                    <a:pt x="261943" y="166577"/>
                    <a:pt x="275515" y="175876"/>
                    <a:pt x="283928" y="182602"/>
                  </a:cubicBezTo>
                  <a:cubicBezTo>
                    <a:pt x="288530" y="172864"/>
                    <a:pt x="297105" y="158962"/>
                    <a:pt x="309536" y="144403"/>
                  </a:cubicBezTo>
                  <a:cubicBezTo>
                    <a:pt x="349685" y="97383"/>
                    <a:pt x="419025" y="98008"/>
                    <a:pt x="419214" y="98009"/>
                  </a:cubicBezTo>
                  <a:cubicBezTo>
                    <a:pt x="421152" y="89215"/>
                    <a:pt x="425895" y="74784"/>
                    <a:pt x="437440" y="60272"/>
                  </a:cubicBezTo>
                  <a:cubicBezTo>
                    <a:pt x="450300" y="44106"/>
                    <a:pt x="473930" y="25269"/>
                    <a:pt x="516509" y="17263"/>
                  </a:cubicBezTo>
                  <a:cubicBezTo>
                    <a:pt x="487912" y="8556"/>
                    <a:pt x="442849" y="-1189"/>
                    <a:pt x="386832" y="11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24"/>
          <p:cNvSpPr/>
          <p:nvPr/>
        </p:nvSpPr>
        <p:spPr>
          <a:xfrm>
            <a:off x="4298820" y="597540"/>
            <a:ext cx="622758" cy="228750"/>
          </a:xfrm>
          <a:custGeom>
            <a:avLst/>
            <a:gdLst/>
            <a:ahLst/>
            <a:cxnLst/>
            <a:rect l="l" t="t" r="r" b="b"/>
            <a:pathLst>
              <a:path w="778447" h="285937" extrusionOk="0">
                <a:moveTo>
                  <a:pt x="586872" y="80146"/>
                </a:moveTo>
                <a:cubicBezTo>
                  <a:pt x="584279" y="79035"/>
                  <a:pt x="581313" y="79251"/>
                  <a:pt x="578898" y="80698"/>
                </a:cubicBezTo>
                <a:cubicBezTo>
                  <a:pt x="576479" y="82146"/>
                  <a:pt x="574902" y="84678"/>
                  <a:pt x="574654" y="87483"/>
                </a:cubicBezTo>
                <a:cubicBezTo>
                  <a:pt x="574631" y="87740"/>
                  <a:pt x="572208" y="113112"/>
                  <a:pt x="554758" y="125778"/>
                </a:cubicBezTo>
                <a:cubicBezTo>
                  <a:pt x="544422" y="133279"/>
                  <a:pt x="530398" y="135048"/>
                  <a:pt x="513082" y="131042"/>
                </a:cubicBezTo>
                <a:cubicBezTo>
                  <a:pt x="512770" y="130970"/>
                  <a:pt x="512404" y="130909"/>
                  <a:pt x="512086" y="130870"/>
                </a:cubicBezTo>
                <a:cubicBezTo>
                  <a:pt x="511889" y="130846"/>
                  <a:pt x="492237" y="128327"/>
                  <a:pt x="480050" y="110981"/>
                </a:cubicBezTo>
                <a:cubicBezTo>
                  <a:pt x="469013" y="95275"/>
                  <a:pt x="466915" y="72212"/>
                  <a:pt x="473808" y="42431"/>
                </a:cubicBezTo>
                <a:cubicBezTo>
                  <a:pt x="474706" y="38550"/>
                  <a:pt x="472883" y="34550"/>
                  <a:pt x="469367" y="32683"/>
                </a:cubicBezTo>
                <a:cubicBezTo>
                  <a:pt x="465849" y="30815"/>
                  <a:pt x="461515" y="31547"/>
                  <a:pt x="458804" y="34464"/>
                </a:cubicBezTo>
                <a:lnTo>
                  <a:pt x="433041" y="62196"/>
                </a:lnTo>
                <a:cubicBezTo>
                  <a:pt x="427336" y="58974"/>
                  <a:pt x="418505" y="54657"/>
                  <a:pt x="408850" y="52420"/>
                </a:cubicBezTo>
                <a:lnTo>
                  <a:pt x="408847" y="52420"/>
                </a:lnTo>
                <a:cubicBezTo>
                  <a:pt x="399188" y="50186"/>
                  <a:pt x="389361" y="50183"/>
                  <a:pt x="382820" y="50569"/>
                </a:cubicBezTo>
                <a:lnTo>
                  <a:pt x="371863" y="14339"/>
                </a:lnTo>
                <a:cubicBezTo>
                  <a:pt x="370709" y="10525"/>
                  <a:pt x="367096" y="7945"/>
                  <a:pt x="363156" y="8097"/>
                </a:cubicBezTo>
                <a:cubicBezTo>
                  <a:pt x="359175" y="8228"/>
                  <a:pt x="355781" y="11020"/>
                  <a:pt x="354883" y="14899"/>
                </a:cubicBezTo>
                <a:cubicBezTo>
                  <a:pt x="347990" y="44684"/>
                  <a:pt x="335995" y="64529"/>
                  <a:pt x="319153" y="73739"/>
                </a:cubicBezTo>
                <a:cubicBezTo>
                  <a:pt x="304064" y="81992"/>
                  <a:pt x="281012" y="77325"/>
                  <a:pt x="280668" y="77245"/>
                </a:cubicBezTo>
                <a:cubicBezTo>
                  <a:pt x="263773" y="73333"/>
                  <a:pt x="252734" y="66028"/>
                  <a:pt x="247863" y="55530"/>
                </a:cubicBezTo>
                <a:cubicBezTo>
                  <a:pt x="239363" y="37212"/>
                  <a:pt x="251168" y="13811"/>
                  <a:pt x="251279" y="13599"/>
                </a:cubicBezTo>
                <a:cubicBezTo>
                  <a:pt x="252659" y="10942"/>
                  <a:pt x="252593" y="7768"/>
                  <a:pt x="251107" y="5171"/>
                </a:cubicBezTo>
                <a:cubicBezTo>
                  <a:pt x="249619" y="2575"/>
                  <a:pt x="246912" y="913"/>
                  <a:pt x="243923" y="761"/>
                </a:cubicBezTo>
                <a:cubicBezTo>
                  <a:pt x="101120" y="-6406"/>
                  <a:pt x="8691" y="39367"/>
                  <a:pt x="4826" y="41318"/>
                </a:cubicBezTo>
                <a:cubicBezTo>
                  <a:pt x="1230" y="43136"/>
                  <a:pt x="-670" y="47166"/>
                  <a:pt x="216" y="51098"/>
                </a:cubicBezTo>
                <a:cubicBezTo>
                  <a:pt x="1100" y="55027"/>
                  <a:pt x="4546" y="57855"/>
                  <a:pt x="8574" y="57952"/>
                </a:cubicBezTo>
                <a:cubicBezTo>
                  <a:pt x="71201" y="59498"/>
                  <a:pt x="118374" y="77664"/>
                  <a:pt x="144998" y="110488"/>
                </a:cubicBezTo>
                <a:cubicBezTo>
                  <a:pt x="164962" y="135101"/>
                  <a:pt x="166686" y="159748"/>
                  <a:pt x="166700" y="159958"/>
                </a:cubicBezTo>
                <a:cubicBezTo>
                  <a:pt x="166957" y="164778"/>
                  <a:pt x="171058" y="168441"/>
                  <a:pt x="175877" y="168272"/>
                </a:cubicBezTo>
                <a:cubicBezTo>
                  <a:pt x="231877" y="165724"/>
                  <a:pt x="277843" y="183588"/>
                  <a:pt x="312528" y="221309"/>
                </a:cubicBezTo>
                <a:cubicBezTo>
                  <a:pt x="338643" y="249712"/>
                  <a:pt x="348331" y="279417"/>
                  <a:pt x="348455" y="279800"/>
                </a:cubicBezTo>
                <a:cubicBezTo>
                  <a:pt x="349639" y="283545"/>
                  <a:pt x="353102" y="285937"/>
                  <a:pt x="356833" y="285937"/>
                </a:cubicBezTo>
                <a:cubicBezTo>
                  <a:pt x="357709" y="285937"/>
                  <a:pt x="360884" y="285937"/>
                  <a:pt x="363178" y="283175"/>
                </a:cubicBezTo>
                <a:lnTo>
                  <a:pt x="363206" y="283203"/>
                </a:lnTo>
                <a:cubicBezTo>
                  <a:pt x="363417" y="282981"/>
                  <a:pt x="384696" y="260875"/>
                  <a:pt x="420511" y="246715"/>
                </a:cubicBezTo>
                <a:cubicBezTo>
                  <a:pt x="468440" y="227765"/>
                  <a:pt x="517804" y="231849"/>
                  <a:pt x="567229" y="258853"/>
                </a:cubicBezTo>
                <a:cubicBezTo>
                  <a:pt x="571467" y="261169"/>
                  <a:pt x="576776" y="259633"/>
                  <a:pt x="579125" y="255415"/>
                </a:cubicBezTo>
                <a:cubicBezTo>
                  <a:pt x="579241" y="255206"/>
                  <a:pt x="591038" y="234450"/>
                  <a:pt x="619425" y="220950"/>
                </a:cubicBezTo>
                <a:cubicBezTo>
                  <a:pt x="657892" y="202654"/>
                  <a:pt x="708570" y="206915"/>
                  <a:pt x="765990" y="233262"/>
                </a:cubicBezTo>
                <a:cubicBezTo>
                  <a:pt x="769581" y="234913"/>
                  <a:pt x="773830" y="233960"/>
                  <a:pt x="776377" y="230942"/>
                </a:cubicBezTo>
                <a:cubicBezTo>
                  <a:pt x="778925" y="227921"/>
                  <a:pt x="779142" y="223573"/>
                  <a:pt x="776914" y="220312"/>
                </a:cubicBezTo>
                <a:cubicBezTo>
                  <a:pt x="774587" y="216918"/>
                  <a:pt x="718538" y="136517"/>
                  <a:pt x="586872" y="80146"/>
                </a:cubicBezTo>
                <a:close/>
                <a:moveTo>
                  <a:pt x="611867" y="205073"/>
                </a:moveTo>
                <a:cubicBezTo>
                  <a:pt x="589066" y="215919"/>
                  <a:pt x="575250" y="230940"/>
                  <a:pt x="568591" y="239716"/>
                </a:cubicBezTo>
                <a:cubicBezTo>
                  <a:pt x="504101" y="207191"/>
                  <a:pt x="449212" y="216461"/>
                  <a:pt x="414042" y="230366"/>
                </a:cubicBezTo>
                <a:cubicBezTo>
                  <a:pt x="389176" y="240197"/>
                  <a:pt x="370758" y="253436"/>
                  <a:pt x="360308" y="262124"/>
                </a:cubicBezTo>
                <a:cubicBezTo>
                  <a:pt x="354736" y="249730"/>
                  <a:pt x="343840" y="229901"/>
                  <a:pt x="325993" y="209987"/>
                </a:cubicBezTo>
                <a:cubicBezTo>
                  <a:pt x="265932" y="142975"/>
                  <a:pt x="184018" y="150471"/>
                  <a:pt x="183054" y="150480"/>
                </a:cubicBezTo>
                <a:cubicBezTo>
                  <a:pt x="180929" y="139670"/>
                  <a:pt x="175118" y="120108"/>
                  <a:pt x="159400" y="100346"/>
                </a:cubicBezTo>
                <a:cubicBezTo>
                  <a:pt x="141901" y="78345"/>
                  <a:pt x="108743" y="52475"/>
                  <a:pt x="47207" y="43512"/>
                </a:cubicBezTo>
                <a:cubicBezTo>
                  <a:pt x="84073" y="31258"/>
                  <a:pt x="148516" y="15448"/>
                  <a:pt x="230827" y="17841"/>
                </a:cubicBezTo>
                <a:cubicBezTo>
                  <a:pt x="227340" y="29222"/>
                  <a:pt x="224441" y="46713"/>
                  <a:pt x="231864" y="62820"/>
                </a:cubicBezTo>
                <a:cubicBezTo>
                  <a:pt x="239067" y="78450"/>
                  <a:pt x="254008" y="89031"/>
                  <a:pt x="276277" y="94278"/>
                </a:cubicBezTo>
                <a:cubicBezTo>
                  <a:pt x="280324" y="95602"/>
                  <a:pt x="305384" y="100650"/>
                  <a:pt x="327318" y="89317"/>
                </a:cubicBezTo>
                <a:cubicBezTo>
                  <a:pt x="342785" y="81326"/>
                  <a:pt x="354629" y="66649"/>
                  <a:pt x="363214" y="46485"/>
                </a:cubicBezTo>
                <a:lnTo>
                  <a:pt x="368076" y="62562"/>
                </a:lnTo>
                <a:cubicBezTo>
                  <a:pt x="369343" y="66751"/>
                  <a:pt x="373521" y="69380"/>
                  <a:pt x="377842" y="68704"/>
                </a:cubicBezTo>
                <a:cubicBezTo>
                  <a:pt x="377983" y="68684"/>
                  <a:pt x="392018" y="66579"/>
                  <a:pt x="404882" y="69554"/>
                </a:cubicBezTo>
                <a:cubicBezTo>
                  <a:pt x="417740" y="72530"/>
                  <a:pt x="429426" y="80590"/>
                  <a:pt x="429531" y="80664"/>
                </a:cubicBezTo>
                <a:cubicBezTo>
                  <a:pt x="433125" y="83182"/>
                  <a:pt x="438027" y="82661"/>
                  <a:pt x="441014" y="79448"/>
                </a:cubicBezTo>
                <a:lnTo>
                  <a:pt x="452446" y="67141"/>
                </a:lnTo>
                <a:cubicBezTo>
                  <a:pt x="451298" y="89026"/>
                  <a:pt x="455784" y="107202"/>
                  <a:pt x="465871" y="121390"/>
                </a:cubicBezTo>
                <a:cubicBezTo>
                  <a:pt x="481555" y="143448"/>
                  <a:pt x="505328" y="147682"/>
                  <a:pt x="509544" y="148270"/>
                </a:cubicBezTo>
                <a:cubicBezTo>
                  <a:pt x="531917" y="153356"/>
                  <a:pt x="550650" y="150547"/>
                  <a:pt x="565211" y="139916"/>
                </a:cubicBezTo>
                <a:cubicBezTo>
                  <a:pt x="580331" y="128874"/>
                  <a:pt x="587060" y="112010"/>
                  <a:pt x="589997" y="100730"/>
                </a:cubicBezTo>
                <a:cubicBezTo>
                  <a:pt x="665580" y="134868"/>
                  <a:pt x="714304" y="177317"/>
                  <a:pt x="740043" y="204105"/>
                </a:cubicBezTo>
                <a:cubicBezTo>
                  <a:pt x="679533" y="184097"/>
                  <a:pt x="637598" y="192835"/>
                  <a:pt x="611867" y="2050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4"/>
          <p:cNvSpPr/>
          <p:nvPr/>
        </p:nvSpPr>
        <p:spPr>
          <a:xfrm>
            <a:off x="4457843" y="357056"/>
            <a:ext cx="481719" cy="179004"/>
          </a:xfrm>
          <a:custGeom>
            <a:avLst/>
            <a:gdLst/>
            <a:ahLst/>
            <a:cxnLst/>
            <a:rect l="l" t="t" r="r" b="b"/>
            <a:pathLst>
              <a:path w="602149" h="223755" extrusionOk="0">
                <a:moveTo>
                  <a:pt x="597322" y="31963"/>
                </a:moveTo>
                <a:cubicBezTo>
                  <a:pt x="594333" y="30456"/>
                  <a:pt x="522880" y="-4953"/>
                  <a:pt x="412599" y="588"/>
                </a:cubicBezTo>
                <a:cubicBezTo>
                  <a:pt x="409621" y="740"/>
                  <a:pt x="406927" y="2403"/>
                  <a:pt x="405437" y="4985"/>
                </a:cubicBezTo>
                <a:cubicBezTo>
                  <a:pt x="403944" y="7567"/>
                  <a:pt x="403871" y="10744"/>
                  <a:pt x="405229" y="13398"/>
                </a:cubicBezTo>
                <a:cubicBezTo>
                  <a:pt x="405316" y="13570"/>
                  <a:pt x="413934" y="30714"/>
                  <a:pt x="407820" y="43860"/>
                </a:cubicBezTo>
                <a:cubicBezTo>
                  <a:pt x="404351" y="51316"/>
                  <a:pt x="396341" y="56544"/>
                  <a:pt x="384011" y="59399"/>
                </a:cubicBezTo>
                <a:cubicBezTo>
                  <a:pt x="383711" y="59468"/>
                  <a:pt x="367826" y="63448"/>
                  <a:pt x="355830" y="56875"/>
                </a:cubicBezTo>
                <a:cubicBezTo>
                  <a:pt x="343442" y="50088"/>
                  <a:pt x="334588" y="35286"/>
                  <a:pt x="329437" y="13025"/>
                </a:cubicBezTo>
                <a:cubicBezTo>
                  <a:pt x="328538" y="9144"/>
                  <a:pt x="325144" y="6354"/>
                  <a:pt x="321165" y="6223"/>
                </a:cubicBezTo>
                <a:cubicBezTo>
                  <a:pt x="317195" y="6093"/>
                  <a:pt x="313612" y="8652"/>
                  <a:pt x="312458" y="12465"/>
                </a:cubicBezTo>
                <a:lnTo>
                  <a:pt x="304500" y="38781"/>
                </a:lnTo>
                <a:cubicBezTo>
                  <a:pt x="299405" y="38582"/>
                  <a:pt x="292416" y="38738"/>
                  <a:pt x="285536" y="40330"/>
                </a:cubicBezTo>
                <a:lnTo>
                  <a:pt x="285536" y="40330"/>
                </a:lnTo>
                <a:lnTo>
                  <a:pt x="285534" y="40330"/>
                </a:lnTo>
                <a:cubicBezTo>
                  <a:pt x="278655" y="41921"/>
                  <a:pt x="272308" y="44843"/>
                  <a:pt x="267817" y="47271"/>
                </a:cubicBezTo>
                <a:lnTo>
                  <a:pt x="249103" y="27129"/>
                </a:lnTo>
                <a:cubicBezTo>
                  <a:pt x="246395" y="24212"/>
                  <a:pt x="242060" y="23480"/>
                  <a:pt x="238542" y="25348"/>
                </a:cubicBezTo>
                <a:cubicBezTo>
                  <a:pt x="235025" y="27215"/>
                  <a:pt x="233202" y="31215"/>
                  <a:pt x="234100" y="35094"/>
                </a:cubicBezTo>
                <a:cubicBezTo>
                  <a:pt x="239251" y="57355"/>
                  <a:pt x="237905" y="74617"/>
                  <a:pt x="229657" y="86084"/>
                </a:cubicBezTo>
                <a:cubicBezTo>
                  <a:pt x="222381" y="96200"/>
                  <a:pt x="205795" y="100652"/>
                  <a:pt x="205451" y="100730"/>
                </a:cubicBezTo>
                <a:cubicBezTo>
                  <a:pt x="192756" y="103666"/>
                  <a:pt x="182548" y="102427"/>
                  <a:pt x="175108" y="97036"/>
                </a:cubicBezTo>
                <a:cubicBezTo>
                  <a:pt x="162459" y="87875"/>
                  <a:pt x="160649" y="69254"/>
                  <a:pt x="160635" y="69099"/>
                </a:cubicBezTo>
                <a:cubicBezTo>
                  <a:pt x="160403" y="66281"/>
                  <a:pt x="158830" y="63747"/>
                  <a:pt x="156410" y="62287"/>
                </a:cubicBezTo>
                <a:cubicBezTo>
                  <a:pt x="153987" y="60827"/>
                  <a:pt x="151014" y="60626"/>
                  <a:pt x="148413" y="61737"/>
                </a:cubicBezTo>
                <a:cubicBezTo>
                  <a:pt x="46717" y="105282"/>
                  <a:pt x="3332" y="167522"/>
                  <a:pt x="1534" y="170149"/>
                </a:cubicBezTo>
                <a:cubicBezTo>
                  <a:pt x="-696" y="173409"/>
                  <a:pt x="-476" y="177759"/>
                  <a:pt x="2071" y="180779"/>
                </a:cubicBezTo>
                <a:cubicBezTo>
                  <a:pt x="4619" y="183799"/>
                  <a:pt x="8869" y="184750"/>
                  <a:pt x="12458" y="183099"/>
                </a:cubicBezTo>
                <a:cubicBezTo>
                  <a:pt x="115635" y="135751"/>
                  <a:pt x="151923" y="196684"/>
                  <a:pt x="153396" y="199259"/>
                </a:cubicBezTo>
                <a:cubicBezTo>
                  <a:pt x="155743" y="203477"/>
                  <a:pt x="161054" y="205010"/>
                  <a:pt x="165291" y="202697"/>
                </a:cubicBezTo>
                <a:cubicBezTo>
                  <a:pt x="202470" y="182384"/>
                  <a:pt x="239597" y="179197"/>
                  <a:pt x="275635" y="193222"/>
                </a:cubicBezTo>
                <a:cubicBezTo>
                  <a:pt x="302913" y="203840"/>
                  <a:pt x="319436" y="220863"/>
                  <a:pt x="319599" y="221034"/>
                </a:cubicBezTo>
                <a:cubicBezTo>
                  <a:pt x="321325" y="222841"/>
                  <a:pt x="323639" y="223754"/>
                  <a:pt x="325958" y="223754"/>
                </a:cubicBezTo>
                <a:lnTo>
                  <a:pt x="325960" y="223755"/>
                </a:lnTo>
                <a:cubicBezTo>
                  <a:pt x="329693" y="223755"/>
                  <a:pt x="333159" y="221356"/>
                  <a:pt x="334341" y="217605"/>
                </a:cubicBezTo>
                <a:cubicBezTo>
                  <a:pt x="334622" y="216715"/>
                  <a:pt x="363542" y="128725"/>
                  <a:pt x="464895" y="133352"/>
                </a:cubicBezTo>
                <a:cubicBezTo>
                  <a:pt x="469709" y="133571"/>
                  <a:pt x="473815" y="129860"/>
                  <a:pt x="474072" y="125037"/>
                </a:cubicBezTo>
                <a:cubicBezTo>
                  <a:pt x="474111" y="124300"/>
                  <a:pt x="479304" y="51412"/>
                  <a:pt x="593577" y="48594"/>
                </a:cubicBezTo>
                <a:cubicBezTo>
                  <a:pt x="597606" y="48495"/>
                  <a:pt x="601051" y="45670"/>
                  <a:pt x="601935" y="41740"/>
                </a:cubicBezTo>
                <a:cubicBezTo>
                  <a:pt x="602817" y="37812"/>
                  <a:pt x="600916" y="33783"/>
                  <a:pt x="597322" y="31963"/>
                </a:cubicBezTo>
                <a:close/>
                <a:moveTo>
                  <a:pt x="476045" y="77865"/>
                </a:moveTo>
                <a:cubicBezTo>
                  <a:pt x="464503" y="92377"/>
                  <a:pt x="459757" y="106808"/>
                  <a:pt x="457819" y="115602"/>
                </a:cubicBezTo>
                <a:cubicBezTo>
                  <a:pt x="457630" y="115601"/>
                  <a:pt x="388290" y="114976"/>
                  <a:pt x="348141" y="161996"/>
                </a:cubicBezTo>
                <a:cubicBezTo>
                  <a:pt x="335710" y="176554"/>
                  <a:pt x="327136" y="190457"/>
                  <a:pt x="322533" y="200195"/>
                </a:cubicBezTo>
                <a:cubicBezTo>
                  <a:pt x="314120" y="193470"/>
                  <a:pt x="300548" y="184170"/>
                  <a:pt x="282747" y="177131"/>
                </a:cubicBezTo>
                <a:cubicBezTo>
                  <a:pt x="255605" y="166400"/>
                  <a:pt x="213405" y="159206"/>
                  <a:pt x="163838" y="183644"/>
                </a:cubicBezTo>
                <a:cubicBezTo>
                  <a:pt x="158234" y="176598"/>
                  <a:pt x="147631" y="165719"/>
                  <a:pt x="130884" y="157754"/>
                </a:cubicBezTo>
                <a:cubicBezTo>
                  <a:pt x="111881" y="148717"/>
                  <a:pt x="81614" y="142104"/>
                  <a:pt x="38605" y="154526"/>
                </a:cubicBezTo>
                <a:cubicBezTo>
                  <a:pt x="59021" y="134407"/>
                  <a:pt x="93867" y="105915"/>
                  <a:pt x="145500" y="82258"/>
                </a:cubicBezTo>
                <a:cubicBezTo>
                  <a:pt x="148135" y="91119"/>
                  <a:pt x="153577" y="103087"/>
                  <a:pt x="164656" y="111176"/>
                </a:cubicBezTo>
                <a:cubicBezTo>
                  <a:pt x="176325" y="119699"/>
                  <a:pt x="191242" y="121979"/>
                  <a:pt x="209008" y="117950"/>
                </a:cubicBezTo>
                <a:cubicBezTo>
                  <a:pt x="212749" y="117407"/>
                  <a:pt x="233233" y="110780"/>
                  <a:pt x="243838" y="96479"/>
                </a:cubicBezTo>
                <a:cubicBezTo>
                  <a:pt x="251206" y="86542"/>
                  <a:pt x="254621" y="73833"/>
                  <a:pt x="254666" y="58943"/>
                </a:cubicBezTo>
                <a:lnTo>
                  <a:pt x="259786" y="64455"/>
                </a:lnTo>
                <a:cubicBezTo>
                  <a:pt x="262763" y="67658"/>
                  <a:pt x="267661" y="68177"/>
                  <a:pt x="271253" y="65681"/>
                </a:cubicBezTo>
                <a:cubicBezTo>
                  <a:pt x="271339" y="65622"/>
                  <a:pt x="280024" y="59646"/>
                  <a:pt x="289499" y="57454"/>
                </a:cubicBezTo>
                <a:cubicBezTo>
                  <a:pt x="298977" y="55264"/>
                  <a:pt x="309399" y="56815"/>
                  <a:pt x="309490" y="56828"/>
                </a:cubicBezTo>
                <a:cubicBezTo>
                  <a:pt x="313815" y="57513"/>
                  <a:pt x="317998" y="54889"/>
                  <a:pt x="319268" y="50689"/>
                </a:cubicBezTo>
                <a:lnTo>
                  <a:pt x="321445" y="43488"/>
                </a:lnTo>
                <a:cubicBezTo>
                  <a:pt x="328025" y="56842"/>
                  <a:pt x="336857" y="66425"/>
                  <a:pt x="347662" y="72446"/>
                </a:cubicBezTo>
                <a:cubicBezTo>
                  <a:pt x="363999" y="81552"/>
                  <a:pt x="384788" y="77585"/>
                  <a:pt x="388387" y="76433"/>
                </a:cubicBezTo>
                <a:cubicBezTo>
                  <a:pt x="406099" y="72247"/>
                  <a:pt x="418018" y="63743"/>
                  <a:pt x="423820" y="51155"/>
                </a:cubicBezTo>
                <a:cubicBezTo>
                  <a:pt x="429247" y="39381"/>
                  <a:pt x="427828" y="26736"/>
                  <a:pt x="425437" y="17712"/>
                </a:cubicBezTo>
                <a:cubicBezTo>
                  <a:pt x="481454" y="16404"/>
                  <a:pt x="526517" y="26149"/>
                  <a:pt x="555120" y="34856"/>
                </a:cubicBezTo>
                <a:cubicBezTo>
                  <a:pt x="512536" y="42862"/>
                  <a:pt x="488903" y="61697"/>
                  <a:pt x="476045" y="7786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24"/>
          <p:cNvGrpSpPr/>
          <p:nvPr/>
        </p:nvGrpSpPr>
        <p:grpSpPr>
          <a:xfrm>
            <a:off x="2261275" y="2707590"/>
            <a:ext cx="493644" cy="640151"/>
            <a:chOff x="2930676" y="3517171"/>
            <a:chExt cx="617827" cy="801190"/>
          </a:xfrm>
        </p:grpSpPr>
        <p:sp>
          <p:nvSpPr>
            <p:cNvPr id="125" name="Google Shape;125;p24"/>
            <p:cNvSpPr/>
            <p:nvPr/>
          </p:nvSpPr>
          <p:spPr>
            <a:xfrm>
              <a:off x="2956510" y="3786251"/>
              <a:ext cx="52743" cy="85811"/>
            </a:xfrm>
            <a:custGeom>
              <a:avLst/>
              <a:gdLst/>
              <a:ahLst/>
              <a:cxnLst/>
              <a:rect l="l" t="t" r="r" b="b"/>
              <a:pathLst>
                <a:path w="52743" h="85811" extrusionOk="0">
                  <a:moveTo>
                    <a:pt x="52744" y="47896"/>
                  </a:moveTo>
                  <a:lnTo>
                    <a:pt x="0" y="0"/>
                  </a:lnTo>
                  <a:lnTo>
                    <a:pt x="0" y="85812"/>
                  </a:lnTo>
                  <a:cubicBezTo>
                    <a:pt x="13528" y="69611"/>
                    <a:pt x="31661" y="56487"/>
                    <a:pt x="52744" y="478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4"/>
            <p:cNvSpPr/>
            <p:nvPr/>
          </p:nvSpPr>
          <p:spPr>
            <a:xfrm>
              <a:off x="3014428" y="3911190"/>
              <a:ext cx="27226" cy="27224"/>
            </a:xfrm>
            <a:custGeom>
              <a:avLst/>
              <a:gdLst/>
              <a:ahLst/>
              <a:cxnLst/>
              <a:rect l="l" t="t" r="r" b="b"/>
              <a:pathLst>
                <a:path w="27226" h="27224" extrusionOk="0">
                  <a:moveTo>
                    <a:pt x="13614" y="27225"/>
                  </a:moveTo>
                  <a:cubicBezTo>
                    <a:pt x="21119" y="27225"/>
                    <a:pt x="27226" y="21120"/>
                    <a:pt x="27226" y="13614"/>
                  </a:cubicBezTo>
                  <a:cubicBezTo>
                    <a:pt x="27226" y="6108"/>
                    <a:pt x="21120" y="0"/>
                    <a:pt x="13614" y="0"/>
                  </a:cubicBezTo>
                  <a:cubicBezTo>
                    <a:pt x="6108" y="0"/>
                    <a:pt x="0" y="6106"/>
                    <a:pt x="0" y="13614"/>
                  </a:cubicBezTo>
                  <a:cubicBezTo>
                    <a:pt x="-2" y="21119"/>
                    <a:pt x="6106" y="27225"/>
                    <a:pt x="13614" y="272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4"/>
            <p:cNvSpPr/>
            <p:nvPr/>
          </p:nvSpPr>
          <p:spPr>
            <a:xfrm>
              <a:off x="3125119" y="3786251"/>
              <a:ext cx="52740" cy="85811"/>
            </a:xfrm>
            <a:custGeom>
              <a:avLst/>
              <a:gdLst/>
              <a:ahLst/>
              <a:cxnLst/>
              <a:rect l="l" t="t" r="r" b="b"/>
              <a:pathLst>
                <a:path w="52740" h="85811" extrusionOk="0">
                  <a:moveTo>
                    <a:pt x="52741" y="85812"/>
                  </a:moveTo>
                  <a:lnTo>
                    <a:pt x="52741" y="0"/>
                  </a:lnTo>
                  <a:lnTo>
                    <a:pt x="0" y="47899"/>
                  </a:lnTo>
                  <a:cubicBezTo>
                    <a:pt x="21080" y="56489"/>
                    <a:pt x="39213" y="69613"/>
                    <a:pt x="52741" y="8581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4"/>
            <p:cNvSpPr/>
            <p:nvPr/>
          </p:nvSpPr>
          <p:spPr>
            <a:xfrm>
              <a:off x="3092716" y="3911190"/>
              <a:ext cx="27226" cy="27224"/>
            </a:xfrm>
            <a:custGeom>
              <a:avLst/>
              <a:gdLst/>
              <a:ahLst/>
              <a:cxnLst/>
              <a:rect l="l" t="t" r="r" b="b"/>
              <a:pathLst>
                <a:path w="27226" h="27224" extrusionOk="0">
                  <a:moveTo>
                    <a:pt x="13612" y="27225"/>
                  </a:moveTo>
                  <a:cubicBezTo>
                    <a:pt x="21119" y="27225"/>
                    <a:pt x="27226" y="21120"/>
                    <a:pt x="27226" y="13614"/>
                  </a:cubicBezTo>
                  <a:cubicBezTo>
                    <a:pt x="27226" y="6108"/>
                    <a:pt x="21120" y="0"/>
                    <a:pt x="13612" y="0"/>
                  </a:cubicBezTo>
                  <a:cubicBezTo>
                    <a:pt x="6108" y="0"/>
                    <a:pt x="0" y="6106"/>
                    <a:pt x="0" y="13614"/>
                  </a:cubicBezTo>
                  <a:cubicBezTo>
                    <a:pt x="0" y="21119"/>
                    <a:pt x="6106" y="27225"/>
                    <a:pt x="13612" y="272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 name="Google Shape;129;p24"/>
            <p:cNvGrpSpPr/>
            <p:nvPr/>
          </p:nvGrpSpPr>
          <p:grpSpPr>
            <a:xfrm>
              <a:off x="2948843" y="3535335"/>
              <a:ext cx="581495" cy="764863"/>
              <a:chOff x="2948843" y="3535335"/>
              <a:chExt cx="581495" cy="764863"/>
            </a:xfrm>
          </p:grpSpPr>
          <p:sp>
            <p:nvSpPr>
              <p:cNvPr id="130" name="Google Shape;130;p24"/>
              <p:cNvSpPr/>
              <p:nvPr/>
            </p:nvSpPr>
            <p:spPr>
              <a:xfrm>
                <a:off x="2948843" y="3841111"/>
                <a:ext cx="236684" cy="199981"/>
              </a:xfrm>
              <a:custGeom>
                <a:avLst/>
                <a:gdLst/>
                <a:ahLst/>
                <a:cxnLst/>
                <a:rect l="l" t="t" r="r" b="b"/>
                <a:pathLst>
                  <a:path w="236684" h="199981" extrusionOk="0">
                    <a:moveTo>
                      <a:pt x="204208" y="165496"/>
                    </a:moveTo>
                    <a:cubicBezTo>
                      <a:pt x="203759" y="165496"/>
                      <a:pt x="203305" y="165463"/>
                      <a:pt x="202849" y="165392"/>
                    </a:cubicBezTo>
                    <a:lnTo>
                      <a:pt x="156816" y="158487"/>
                    </a:lnTo>
                    <a:cubicBezTo>
                      <a:pt x="151855" y="157743"/>
                      <a:pt x="148436" y="153119"/>
                      <a:pt x="149181" y="148159"/>
                    </a:cubicBezTo>
                    <a:cubicBezTo>
                      <a:pt x="149926" y="143200"/>
                      <a:pt x="154551" y="139773"/>
                      <a:pt x="159509" y="140526"/>
                    </a:cubicBezTo>
                    <a:lnTo>
                      <a:pt x="205543" y="147431"/>
                    </a:lnTo>
                    <a:cubicBezTo>
                      <a:pt x="210503" y="148175"/>
                      <a:pt x="213922" y="152799"/>
                      <a:pt x="213177" y="157759"/>
                    </a:cubicBezTo>
                    <a:cubicBezTo>
                      <a:pt x="213005" y="158912"/>
                      <a:pt x="212616" y="159978"/>
                      <a:pt x="212068" y="160933"/>
                    </a:cubicBezTo>
                    <a:cubicBezTo>
                      <a:pt x="227481" y="144048"/>
                      <a:pt x="236684" y="122914"/>
                      <a:pt x="236684" y="99989"/>
                    </a:cubicBezTo>
                    <a:cubicBezTo>
                      <a:pt x="236684" y="44854"/>
                      <a:pt x="183594" y="0"/>
                      <a:pt x="118340" y="0"/>
                    </a:cubicBezTo>
                    <a:cubicBezTo>
                      <a:pt x="53087" y="0"/>
                      <a:pt x="0" y="44854"/>
                      <a:pt x="0" y="99989"/>
                    </a:cubicBezTo>
                    <a:cubicBezTo>
                      <a:pt x="0" y="122915"/>
                      <a:pt x="9200" y="144047"/>
                      <a:pt x="24616" y="160934"/>
                    </a:cubicBezTo>
                    <a:cubicBezTo>
                      <a:pt x="24067" y="159981"/>
                      <a:pt x="23679" y="158914"/>
                      <a:pt x="23507" y="157759"/>
                    </a:cubicBezTo>
                    <a:cubicBezTo>
                      <a:pt x="22762" y="152799"/>
                      <a:pt x="26181" y="148175"/>
                      <a:pt x="31142" y="147431"/>
                    </a:cubicBezTo>
                    <a:lnTo>
                      <a:pt x="77175" y="140526"/>
                    </a:lnTo>
                    <a:cubicBezTo>
                      <a:pt x="82125" y="139776"/>
                      <a:pt x="86758" y="143195"/>
                      <a:pt x="87505" y="148159"/>
                    </a:cubicBezTo>
                    <a:cubicBezTo>
                      <a:pt x="88250" y="153121"/>
                      <a:pt x="84831" y="157743"/>
                      <a:pt x="79870" y="158487"/>
                    </a:cubicBezTo>
                    <a:lnTo>
                      <a:pt x="33836" y="165392"/>
                    </a:lnTo>
                    <a:cubicBezTo>
                      <a:pt x="33378" y="165461"/>
                      <a:pt x="32924" y="165496"/>
                      <a:pt x="32478" y="165496"/>
                    </a:cubicBezTo>
                    <a:cubicBezTo>
                      <a:pt x="30625" y="165496"/>
                      <a:pt x="28887" y="164904"/>
                      <a:pt x="27420" y="163912"/>
                    </a:cubicBezTo>
                    <a:cubicBezTo>
                      <a:pt x="49146" y="185935"/>
                      <a:pt x="81834" y="199981"/>
                      <a:pt x="118341" y="199981"/>
                    </a:cubicBezTo>
                    <a:cubicBezTo>
                      <a:pt x="154849" y="199981"/>
                      <a:pt x="187541" y="185935"/>
                      <a:pt x="209265" y="163912"/>
                    </a:cubicBezTo>
                    <a:cubicBezTo>
                      <a:pt x="207797" y="164904"/>
                      <a:pt x="206061" y="165496"/>
                      <a:pt x="204208" y="165496"/>
                    </a:cubicBezTo>
                    <a:close/>
                    <a:moveTo>
                      <a:pt x="213179" y="123037"/>
                    </a:moveTo>
                    <a:cubicBezTo>
                      <a:pt x="213924" y="127999"/>
                      <a:pt x="210505" y="132622"/>
                      <a:pt x="205544" y="133367"/>
                    </a:cubicBezTo>
                    <a:lnTo>
                      <a:pt x="159510" y="140272"/>
                    </a:lnTo>
                    <a:cubicBezTo>
                      <a:pt x="159055" y="140341"/>
                      <a:pt x="158599" y="140376"/>
                      <a:pt x="158152" y="140376"/>
                    </a:cubicBezTo>
                    <a:cubicBezTo>
                      <a:pt x="153731" y="140376"/>
                      <a:pt x="149858" y="137144"/>
                      <a:pt x="149182" y="132639"/>
                    </a:cubicBezTo>
                    <a:cubicBezTo>
                      <a:pt x="148437" y="127677"/>
                      <a:pt x="151857" y="123054"/>
                      <a:pt x="156817" y="122310"/>
                    </a:cubicBezTo>
                    <a:lnTo>
                      <a:pt x="202851" y="115404"/>
                    </a:lnTo>
                    <a:cubicBezTo>
                      <a:pt x="207805" y="114642"/>
                      <a:pt x="212434" y="118077"/>
                      <a:pt x="213179" y="123037"/>
                    </a:cubicBezTo>
                    <a:close/>
                    <a:moveTo>
                      <a:pt x="157485" y="51915"/>
                    </a:moveTo>
                    <a:cubicBezTo>
                      <a:pt x="175008" y="51915"/>
                      <a:pt x="189264" y="66172"/>
                      <a:pt x="189264" y="83693"/>
                    </a:cubicBezTo>
                    <a:cubicBezTo>
                      <a:pt x="189264" y="101213"/>
                      <a:pt x="175008" y="115467"/>
                      <a:pt x="157485" y="115467"/>
                    </a:cubicBezTo>
                    <a:cubicBezTo>
                      <a:pt x="139964" y="115467"/>
                      <a:pt x="125710" y="101211"/>
                      <a:pt x="125710" y="83693"/>
                    </a:cubicBezTo>
                    <a:cubicBezTo>
                      <a:pt x="125708" y="66170"/>
                      <a:pt x="139964" y="51915"/>
                      <a:pt x="157485" y="51915"/>
                    </a:cubicBezTo>
                    <a:close/>
                    <a:moveTo>
                      <a:pt x="79199" y="51915"/>
                    </a:moveTo>
                    <a:cubicBezTo>
                      <a:pt x="96720" y="51915"/>
                      <a:pt x="110974" y="66172"/>
                      <a:pt x="110974" y="83693"/>
                    </a:cubicBezTo>
                    <a:cubicBezTo>
                      <a:pt x="110974" y="101213"/>
                      <a:pt x="96719" y="115467"/>
                      <a:pt x="79199" y="115467"/>
                    </a:cubicBezTo>
                    <a:cubicBezTo>
                      <a:pt x="61676" y="115467"/>
                      <a:pt x="47420" y="101211"/>
                      <a:pt x="47420" y="83693"/>
                    </a:cubicBezTo>
                    <a:cubicBezTo>
                      <a:pt x="47419" y="66170"/>
                      <a:pt x="61676" y="51915"/>
                      <a:pt x="79199" y="51915"/>
                    </a:cubicBezTo>
                    <a:close/>
                    <a:moveTo>
                      <a:pt x="87502" y="132639"/>
                    </a:moveTo>
                    <a:cubicBezTo>
                      <a:pt x="86826" y="137143"/>
                      <a:pt x="82951" y="140376"/>
                      <a:pt x="78532" y="140376"/>
                    </a:cubicBezTo>
                    <a:cubicBezTo>
                      <a:pt x="78083" y="140376"/>
                      <a:pt x="77629" y="140341"/>
                      <a:pt x="77174" y="140272"/>
                    </a:cubicBezTo>
                    <a:lnTo>
                      <a:pt x="31140" y="133367"/>
                    </a:lnTo>
                    <a:cubicBezTo>
                      <a:pt x="26179" y="132623"/>
                      <a:pt x="22760" y="127999"/>
                      <a:pt x="23505" y="123037"/>
                    </a:cubicBezTo>
                    <a:cubicBezTo>
                      <a:pt x="24250" y="118080"/>
                      <a:pt x="28885" y="114661"/>
                      <a:pt x="33835" y="115404"/>
                    </a:cubicBezTo>
                    <a:lnTo>
                      <a:pt x="79869" y="122310"/>
                    </a:lnTo>
                    <a:cubicBezTo>
                      <a:pt x="84827" y="123054"/>
                      <a:pt x="88247" y="127679"/>
                      <a:pt x="87502" y="132639"/>
                    </a:cubicBezTo>
                    <a:close/>
                    <a:moveTo>
                      <a:pt x="134791" y="133467"/>
                    </a:moveTo>
                    <a:lnTo>
                      <a:pt x="127423" y="133467"/>
                    </a:lnTo>
                    <a:lnTo>
                      <a:pt x="127423" y="159700"/>
                    </a:lnTo>
                    <a:cubicBezTo>
                      <a:pt x="127423" y="164716"/>
                      <a:pt x="123357" y="168782"/>
                      <a:pt x="118341" y="168782"/>
                    </a:cubicBezTo>
                    <a:cubicBezTo>
                      <a:pt x="113326" y="168782"/>
                      <a:pt x="109259" y="164716"/>
                      <a:pt x="109259" y="159700"/>
                    </a:cubicBezTo>
                    <a:lnTo>
                      <a:pt x="109259" y="133467"/>
                    </a:lnTo>
                    <a:lnTo>
                      <a:pt x="101890" y="133467"/>
                    </a:lnTo>
                    <a:cubicBezTo>
                      <a:pt x="96875" y="133467"/>
                      <a:pt x="92808" y="129401"/>
                      <a:pt x="92808" y="124385"/>
                    </a:cubicBezTo>
                    <a:cubicBezTo>
                      <a:pt x="92808" y="119368"/>
                      <a:pt x="96875" y="115302"/>
                      <a:pt x="101890" y="115302"/>
                    </a:cubicBezTo>
                    <a:lnTo>
                      <a:pt x="134789" y="115302"/>
                    </a:lnTo>
                    <a:cubicBezTo>
                      <a:pt x="139804" y="115302"/>
                      <a:pt x="143871" y="119368"/>
                      <a:pt x="143871" y="124385"/>
                    </a:cubicBezTo>
                    <a:cubicBezTo>
                      <a:pt x="143871" y="129401"/>
                      <a:pt x="139806" y="133467"/>
                      <a:pt x="134791" y="13346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4"/>
              <p:cNvSpPr/>
              <p:nvPr/>
            </p:nvSpPr>
            <p:spPr>
              <a:xfrm>
                <a:off x="3081030" y="3535335"/>
                <a:ext cx="449308" cy="764858"/>
              </a:xfrm>
              <a:custGeom>
                <a:avLst/>
                <a:gdLst/>
                <a:ahLst/>
                <a:cxnLst/>
                <a:rect l="l" t="t" r="r" b="b"/>
                <a:pathLst>
                  <a:path w="449308" h="764858" extrusionOk="0">
                    <a:moveTo>
                      <a:pt x="378526" y="325317"/>
                    </a:moveTo>
                    <a:cubicBezTo>
                      <a:pt x="422846" y="291429"/>
                      <a:pt x="449309" y="237196"/>
                      <a:pt x="449309" y="180249"/>
                    </a:cubicBezTo>
                    <a:cubicBezTo>
                      <a:pt x="449309" y="80857"/>
                      <a:pt x="371179" y="0"/>
                      <a:pt x="275143" y="0"/>
                    </a:cubicBezTo>
                    <a:cubicBezTo>
                      <a:pt x="171891" y="0"/>
                      <a:pt x="125403" y="88095"/>
                      <a:pt x="125359" y="88167"/>
                    </a:cubicBezTo>
                    <a:cubicBezTo>
                      <a:pt x="125294" y="88273"/>
                      <a:pt x="125255" y="88389"/>
                      <a:pt x="125183" y="88494"/>
                    </a:cubicBezTo>
                    <a:cubicBezTo>
                      <a:pt x="119804" y="96456"/>
                      <a:pt x="123327" y="108268"/>
                      <a:pt x="133032" y="114824"/>
                    </a:cubicBezTo>
                    <a:cubicBezTo>
                      <a:pt x="142740" y="121377"/>
                      <a:pt x="155016" y="120235"/>
                      <a:pt x="160393" y="112273"/>
                    </a:cubicBezTo>
                    <a:cubicBezTo>
                      <a:pt x="160460" y="112173"/>
                      <a:pt x="194199" y="64514"/>
                      <a:pt x="258366" y="63383"/>
                    </a:cubicBezTo>
                    <a:cubicBezTo>
                      <a:pt x="326358" y="62184"/>
                      <a:pt x="381691" y="120408"/>
                      <a:pt x="381691" y="190500"/>
                    </a:cubicBezTo>
                    <a:cubicBezTo>
                      <a:pt x="381691" y="222513"/>
                      <a:pt x="369694" y="253623"/>
                      <a:pt x="348556" y="277329"/>
                    </a:cubicBezTo>
                    <a:cubicBezTo>
                      <a:pt x="350606" y="280609"/>
                      <a:pt x="350434" y="284951"/>
                      <a:pt x="347780" y="288038"/>
                    </a:cubicBezTo>
                    <a:cubicBezTo>
                      <a:pt x="345984" y="290129"/>
                      <a:pt x="343441" y="291202"/>
                      <a:pt x="340887" y="291202"/>
                    </a:cubicBezTo>
                    <a:cubicBezTo>
                      <a:pt x="338797" y="291202"/>
                      <a:pt x="336695" y="290484"/>
                      <a:pt x="334985" y="289020"/>
                    </a:cubicBezTo>
                    <a:cubicBezTo>
                      <a:pt x="334733" y="288805"/>
                      <a:pt x="309437" y="267483"/>
                      <a:pt x="269234" y="256096"/>
                    </a:cubicBezTo>
                    <a:cubicBezTo>
                      <a:pt x="217262" y="241375"/>
                      <a:pt x="165395" y="249162"/>
                      <a:pt x="114991" y="279218"/>
                    </a:cubicBezTo>
                    <a:lnTo>
                      <a:pt x="114991" y="366787"/>
                    </a:lnTo>
                    <a:cubicBezTo>
                      <a:pt x="119937" y="379000"/>
                      <a:pt x="122660" y="392108"/>
                      <a:pt x="122660" y="405765"/>
                    </a:cubicBezTo>
                    <a:cubicBezTo>
                      <a:pt x="122660" y="466869"/>
                      <a:pt x="68791" y="517286"/>
                      <a:pt x="0" y="523316"/>
                    </a:cubicBezTo>
                    <a:lnTo>
                      <a:pt x="21978" y="760299"/>
                    </a:lnTo>
                    <a:cubicBezTo>
                      <a:pt x="21981" y="760336"/>
                      <a:pt x="21975" y="760375"/>
                      <a:pt x="21976" y="760414"/>
                    </a:cubicBezTo>
                    <a:lnTo>
                      <a:pt x="21987" y="760414"/>
                    </a:lnTo>
                    <a:cubicBezTo>
                      <a:pt x="23219" y="761779"/>
                      <a:pt x="28668" y="764859"/>
                      <a:pt x="38318" y="764859"/>
                    </a:cubicBezTo>
                    <a:cubicBezTo>
                      <a:pt x="47968" y="764859"/>
                      <a:pt x="53420" y="761777"/>
                      <a:pt x="54648" y="760414"/>
                    </a:cubicBezTo>
                    <a:cubicBezTo>
                      <a:pt x="54650" y="760385"/>
                      <a:pt x="54661" y="760361"/>
                      <a:pt x="54662" y="760333"/>
                    </a:cubicBezTo>
                    <a:cubicBezTo>
                      <a:pt x="54665" y="760308"/>
                      <a:pt x="54661" y="760288"/>
                      <a:pt x="54662" y="760263"/>
                    </a:cubicBezTo>
                    <a:lnTo>
                      <a:pt x="71101" y="590567"/>
                    </a:lnTo>
                    <a:cubicBezTo>
                      <a:pt x="71109" y="590481"/>
                      <a:pt x="71138" y="590406"/>
                      <a:pt x="71149" y="590321"/>
                    </a:cubicBezTo>
                    <a:cubicBezTo>
                      <a:pt x="72101" y="578166"/>
                      <a:pt x="88232" y="572686"/>
                      <a:pt x="104269" y="572686"/>
                    </a:cubicBezTo>
                    <a:cubicBezTo>
                      <a:pt x="120308" y="572686"/>
                      <a:pt x="136438" y="578166"/>
                      <a:pt x="137390" y="590323"/>
                    </a:cubicBezTo>
                    <a:cubicBezTo>
                      <a:pt x="137401" y="590404"/>
                      <a:pt x="137431" y="590481"/>
                      <a:pt x="137438" y="590567"/>
                    </a:cubicBezTo>
                    <a:lnTo>
                      <a:pt x="153878" y="760263"/>
                    </a:lnTo>
                    <a:cubicBezTo>
                      <a:pt x="153880" y="760288"/>
                      <a:pt x="153877" y="760308"/>
                      <a:pt x="153878" y="760333"/>
                    </a:cubicBezTo>
                    <a:cubicBezTo>
                      <a:pt x="153880" y="760363"/>
                      <a:pt x="153891" y="760386"/>
                      <a:pt x="153892" y="760414"/>
                    </a:cubicBezTo>
                    <a:cubicBezTo>
                      <a:pt x="155124" y="761779"/>
                      <a:pt x="160573" y="764859"/>
                      <a:pt x="170223" y="764859"/>
                    </a:cubicBezTo>
                    <a:cubicBezTo>
                      <a:pt x="179875" y="764859"/>
                      <a:pt x="185325" y="761777"/>
                      <a:pt x="186553" y="760414"/>
                    </a:cubicBezTo>
                    <a:cubicBezTo>
                      <a:pt x="186557" y="760372"/>
                      <a:pt x="186572" y="760336"/>
                      <a:pt x="186575" y="760294"/>
                    </a:cubicBezTo>
                    <a:cubicBezTo>
                      <a:pt x="186578" y="760258"/>
                      <a:pt x="186572" y="760222"/>
                      <a:pt x="186575" y="760184"/>
                    </a:cubicBezTo>
                    <a:lnTo>
                      <a:pt x="209282" y="544701"/>
                    </a:lnTo>
                    <a:cubicBezTo>
                      <a:pt x="209797" y="521649"/>
                      <a:pt x="235125" y="503690"/>
                      <a:pt x="267387" y="503690"/>
                    </a:cubicBezTo>
                    <a:cubicBezTo>
                      <a:pt x="299679" y="503690"/>
                      <a:pt x="320851" y="519083"/>
                      <a:pt x="325496" y="544765"/>
                    </a:cubicBezTo>
                    <a:cubicBezTo>
                      <a:pt x="334165" y="602795"/>
                      <a:pt x="349708" y="758413"/>
                      <a:pt x="349905" y="760039"/>
                    </a:cubicBezTo>
                    <a:cubicBezTo>
                      <a:pt x="349913" y="760100"/>
                      <a:pt x="349902" y="760159"/>
                      <a:pt x="349908" y="760220"/>
                    </a:cubicBezTo>
                    <a:cubicBezTo>
                      <a:pt x="349916" y="760286"/>
                      <a:pt x="349938" y="760346"/>
                      <a:pt x="349941" y="760411"/>
                    </a:cubicBezTo>
                    <a:cubicBezTo>
                      <a:pt x="351173" y="761776"/>
                      <a:pt x="356621" y="764855"/>
                      <a:pt x="366272" y="764855"/>
                    </a:cubicBezTo>
                    <a:cubicBezTo>
                      <a:pt x="375911" y="764855"/>
                      <a:pt x="381357" y="761784"/>
                      <a:pt x="382597" y="760418"/>
                    </a:cubicBezTo>
                    <a:cubicBezTo>
                      <a:pt x="382618" y="760170"/>
                      <a:pt x="382601" y="759928"/>
                      <a:pt x="382641" y="759681"/>
                    </a:cubicBezTo>
                    <a:cubicBezTo>
                      <a:pt x="383039" y="757225"/>
                      <a:pt x="421903" y="512182"/>
                      <a:pt x="375254" y="334836"/>
                    </a:cubicBezTo>
                    <a:cubicBezTo>
                      <a:pt x="374304" y="331192"/>
                      <a:pt x="375708" y="327480"/>
                      <a:pt x="378526" y="3253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4"/>
              <p:cNvSpPr/>
              <p:nvPr/>
            </p:nvSpPr>
            <p:spPr>
              <a:xfrm>
                <a:off x="3329084" y="4057190"/>
                <a:ext cx="70166" cy="243008"/>
              </a:xfrm>
              <a:custGeom>
                <a:avLst/>
                <a:gdLst/>
                <a:ahLst/>
                <a:cxnLst/>
                <a:rect l="l" t="t" r="r" b="b"/>
                <a:pathLst>
                  <a:path w="70166" h="243008" extrusionOk="0">
                    <a:moveTo>
                      <a:pt x="59340" y="24357"/>
                    </a:moveTo>
                    <a:cubicBezTo>
                      <a:pt x="59318" y="24226"/>
                      <a:pt x="52253" y="-356"/>
                      <a:pt x="19340" y="4"/>
                    </a:cubicBezTo>
                    <a:cubicBezTo>
                      <a:pt x="12381" y="81"/>
                      <a:pt x="5771" y="1123"/>
                      <a:pt x="0" y="3057"/>
                    </a:cubicBezTo>
                    <a:cubicBezTo>
                      <a:pt x="26888" y="90038"/>
                      <a:pt x="22903" y="224379"/>
                      <a:pt x="22394" y="238616"/>
                    </a:cubicBezTo>
                    <a:cubicBezTo>
                      <a:pt x="23706" y="240004"/>
                      <a:pt x="29124" y="243008"/>
                      <a:pt x="38665" y="243008"/>
                    </a:cubicBezTo>
                    <a:cubicBezTo>
                      <a:pt x="48298" y="243008"/>
                      <a:pt x="48847" y="241661"/>
                      <a:pt x="54988" y="238572"/>
                    </a:cubicBezTo>
                    <a:cubicBezTo>
                      <a:pt x="61127" y="235485"/>
                      <a:pt x="71699" y="148374"/>
                      <a:pt x="69980" y="123288"/>
                    </a:cubicBezTo>
                    <a:cubicBezTo>
                      <a:pt x="65493" y="84281"/>
                      <a:pt x="63995" y="54166"/>
                      <a:pt x="59340" y="2435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24"/>
            <p:cNvSpPr/>
            <p:nvPr/>
          </p:nvSpPr>
          <p:spPr>
            <a:xfrm>
              <a:off x="2930676" y="3517171"/>
              <a:ext cx="617827" cy="801190"/>
            </a:xfrm>
            <a:custGeom>
              <a:avLst/>
              <a:gdLst/>
              <a:ahLst/>
              <a:cxnLst/>
              <a:rect l="l" t="t" r="r" b="b"/>
              <a:pathLst>
                <a:path w="617827" h="801190" extrusionOk="0">
                  <a:moveTo>
                    <a:pt x="617828" y="198413"/>
                  </a:moveTo>
                  <a:cubicBezTo>
                    <a:pt x="617828" y="89009"/>
                    <a:pt x="531550" y="0"/>
                    <a:pt x="425497" y="0"/>
                  </a:cubicBezTo>
                  <a:cubicBezTo>
                    <a:pt x="310652" y="0"/>
                    <a:pt x="260089" y="97155"/>
                    <a:pt x="260059" y="97207"/>
                  </a:cubicBezTo>
                  <a:cubicBezTo>
                    <a:pt x="249703" y="113428"/>
                    <a:pt x="255474" y="136052"/>
                    <a:pt x="273223" y="148042"/>
                  </a:cubicBezTo>
                  <a:cubicBezTo>
                    <a:pt x="280535" y="152977"/>
                    <a:pt x="288766" y="155359"/>
                    <a:pt x="296700" y="155359"/>
                  </a:cubicBezTo>
                  <a:cubicBezTo>
                    <a:pt x="308090" y="155359"/>
                    <a:pt x="318861" y="150434"/>
                    <a:pt x="325424" y="141125"/>
                  </a:cubicBezTo>
                  <a:cubicBezTo>
                    <a:pt x="348810" y="111713"/>
                    <a:pt x="372947" y="99709"/>
                    <a:pt x="408724" y="99709"/>
                  </a:cubicBezTo>
                  <a:cubicBezTo>
                    <a:pt x="466710" y="99709"/>
                    <a:pt x="513885" y="148585"/>
                    <a:pt x="513885" y="208661"/>
                  </a:cubicBezTo>
                  <a:cubicBezTo>
                    <a:pt x="513885" y="236592"/>
                    <a:pt x="503294" y="263723"/>
                    <a:pt x="484647" y="284219"/>
                  </a:cubicBezTo>
                  <a:cubicBezTo>
                    <a:pt x="472523" y="276201"/>
                    <a:pt x="452087" y="264696"/>
                    <a:pt x="425337" y="257008"/>
                  </a:cubicBezTo>
                  <a:cubicBezTo>
                    <a:pt x="387569" y="246158"/>
                    <a:pt x="330134" y="241394"/>
                    <a:pt x="265347" y="276499"/>
                  </a:cubicBezTo>
                  <a:lnTo>
                    <a:pt x="265347" y="248561"/>
                  </a:lnTo>
                  <a:cubicBezTo>
                    <a:pt x="265347" y="244967"/>
                    <a:pt x="263227" y="241712"/>
                    <a:pt x="259942" y="240257"/>
                  </a:cubicBezTo>
                  <a:cubicBezTo>
                    <a:pt x="256656" y="238806"/>
                    <a:pt x="252822" y="239421"/>
                    <a:pt x="250160" y="241839"/>
                  </a:cubicBezTo>
                  <a:lnTo>
                    <a:pt x="174573" y="310486"/>
                  </a:lnTo>
                  <a:cubicBezTo>
                    <a:pt x="162482" y="307442"/>
                    <a:pt x="149718" y="305776"/>
                    <a:pt x="136506" y="305776"/>
                  </a:cubicBezTo>
                  <a:cubicBezTo>
                    <a:pt x="123297" y="305776"/>
                    <a:pt x="110534" y="307439"/>
                    <a:pt x="98445" y="310484"/>
                  </a:cubicBezTo>
                  <a:lnTo>
                    <a:pt x="22856" y="241840"/>
                  </a:lnTo>
                  <a:cubicBezTo>
                    <a:pt x="20194" y="239423"/>
                    <a:pt x="16360" y="238808"/>
                    <a:pt x="13074" y="240258"/>
                  </a:cubicBezTo>
                  <a:cubicBezTo>
                    <a:pt x="9788" y="241713"/>
                    <a:pt x="7669" y="244970"/>
                    <a:pt x="7669" y="248563"/>
                  </a:cubicBezTo>
                  <a:lnTo>
                    <a:pt x="7669" y="384951"/>
                  </a:lnTo>
                  <a:cubicBezTo>
                    <a:pt x="2723" y="397163"/>
                    <a:pt x="0" y="410271"/>
                    <a:pt x="0" y="423929"/>
                  </a:cubicBezTo>
                  <a:cubicBezTo>
                    <a:pt x="0" y="487819"/>
                    <a:pt x="58898" y="539990"/>
                    <a:pt x="132159" y="541989"/>
                  </a:cubicBezTo>
                  <a:lnTo>
                    <a:pt x="154245" y="780141"/>
                  </a:lnTo>
                  <a:cubicBezTo>
                    <a:pt x="154249" y="780202"/>
                    <a:pt x="154271" y="780258"/>
                    <a:pt x="154279" y="780321"/>
                  </a:cubicBezTo>
                  <a:cubicBezTo>
                    <a:pt x="155043" y="792468"/>
                    <a:pt x="169246" y="801187"/>
                    <a:pt x="188674" y="801187"/>
                  </a:cubicBezTo>
                  <a:cubicBezTo>
                    <a:pt x="208087" y="801187"/>
                    <a:pt x="222286" y="792479"/>
                    <a:pt x="223067" y="780344"/>
                  </a:cubicBezTo>
                  <a:cubicBezTo>
                    <a:pt x="223072" y="780288"/>
                    <a:pt x="223094" y="780233"/>
                    <a:pt x="223100" y="780177"/>
                  </a:cubicBezTo>
                  <a:lnTo>
                    <a:pt x="239399" y="611924"/>
                  </a:lnTo>
                  <a:cubicBezTo>
                    <a:pt x="241366" y="610819"/>
                    <a:pt x="246563" y="609012"/>
                    <a:pt x="254629" y="609012"/>
                  </a:cubicBezTo>
                  <a:cubicBezTo>
                    <a:pt x="262696" y="609012"/>
                    <a:pt x="267894" y="610819"/>
                    <a:pt x="269860" y="611922"/>
                  </a:cubicBezTo>
                  <a:lnTo>
                    <a:pt x="286161" y="780178"/>
                  </a:lnTo>
                  <a:cubicBezTo>
                    <a:pt x="286165" y="780235"/>
                    <a:pt x="286186" y="780289"/>
                    <a:pt x="286193" y="780346"/>
                  </a:cubicBezTo>
                  <a:cubicBezTo>
                    <a:pt x="286974" y="792481"/>
                    <a:pt x="301174" y="801189"/>
                    <a:pt x="320587" y="801189"/>
                  </a:cubicBezTo>
                  <a:cubicBezTo>
                    <a:pt x="339973" y="801189"/>
                    <a:pt x="354155" y="792507"/>
                    <a:pt x="354977" y="780400"/>
                  </a:cubicBezTo>
                  <a:cubicBezTo>
                    <a:pt x="354982" y="780352"/>
                    <a:pt x="355000" y="780306"/>
                    <a:pt x="355007" y="780256"/>
                  </a:cubicBezTo>
                  <a:lnTo>
                    <a:pt x="377732" y="564533"/>
                  </a:lnTo>
                  <a:cubicBezTo>
                    <a:pt x="377751" y="564370"/>
                    <a:pt x="377725" y="564214"/>
                    <a:pt x="377734" y="564051"/>
                  </a:cubicBezTo>
                  <a:cubicBezTo>
                    <a:pt x="377743" y="563892"/>
                    <a:pt x="377781" y="563741"/>
                    <a:pt x="377781" y="563579"/>
                  </a:cubicBezTo>
                  <a:cubicBezTo>
                    <a:pt x="377781" y="559728"/>
                    <a:pt x="379455" y="556058"/>
                    <a:pt x="382375" y="552810"/>
                  </a:cubicBezTo>
                  <a:cubicBezTo>
                    <a:pt x="407760" y="640122"/>
                    <a:pt x="402671" y="777499"/>
                    <a:pt x="402613" y="778942"/>
                  </a:cubicBezTo>
                  <a:cubicBezTo>
                    <a:pt x="402612" y="779003"/>
                    <a:pt x="402626" y="779059"/>
                    <a:pt x="402624" y="779123"/>
                  </a:cubicBezTo>
                  <a:cubicBezTo>
                    <a:pt x="402623" y="779183"/>
                    <a:pt x="402605" y="779239"/>
                    <a:pt x="402605" y="779303"/>
                  </a:cubicBezTo>
                  <a:cubicBezTo>
                    <a:pt x="402605" y="791983"/>
                    <a:pt x="417100" y="801189"/>
                    <a:pt x="437074" y="801189"/>
                  </a:cubicBezTo>
                  <a:cubicBezTo>
                    <a:pt x="456154" y="801189"/>
                    <a:pt x="470198" y="792781"/>
                    <a:pt x="471422" y="780978"/>
                  </a:cubicBezTo>
                  <a:cubicBezTo>
                    <a:pt x="472561" y="777374"/>
                    <a:pt x="475288" y="767351"/>
                    <a:pt x="478174" y="746617"/>
                  </a:cubicBezTo>
                  <a:cubicBezTo>
                    <a:pt x="480565" y="766638"/>
                    <a:pt x="482181" y="779939"/>
                    <a:pt x="482234" y="780400"/>
                  </a:cubicBezTo>
                  <a:cubicBezTo>
                    <a:pt x="482238" y="780433"/>
                    <a:pt x="482250" y="780458"/>
                    <a:pt x="482255" y="780490"/>
                  </a:cubicBezTo>
                  <a:cubicBezTo>
                    <a:pt x="483136" y="792550"/>
                    <a:pt x="497297" y="801191"/>
                    <a:pt x="516637" y="801191"/>
                  </a:cubicBezTo>
                  <a:cubicBezTo>
                    <a:pt x="536233" y="801191"/>
                    <a:pt x="548948" y="792773"/>
                    <a:pt x="551055" y="780009"/>
                  </a:cubicBezTo>
                  <a:cubicBezTo>
                    <a:pt x="553359" y="765212"/>
                    <a:pt x="588761" y="529888"/>
                    <a:pt x="544657" y="354163"/>
                  </a:cubicBezTo>
                  <a:cubicBezTo>
                    <a:pt x="590580" y="316687"/>
                    <a:pt x="617828" y="258930"/>
                    <a:pt x="617828" y="198413"/>
                  </a:cubicBezTo>
                  <a:close/>
                  <a:moveTo>
                    <a:pt x="247184" y="269081"/>
                  </a:moveTo>
                  <a:lnTo>
                    <a:pt x="247184" y="354892"/>
                  </a:lnTo>
                  <a:cubicBezTo>
                    <a:pt x="233658" y="338693"/>
                    <a:pt x="215525" y="325569"/>
                    <a:pt x="194443" y="316981"/>
                  </a:cubicBezTo>
                  <a:lnTo>
                    <a:pt x="247184" y="269081"/>
                  </a:lnTo>
                  <a:close/>
                  <a:moveTo>
                    <a:pt x="25835" y="269081"/>
                  </a:moveTo>
                  <a:lnTo>
                    <a:pt x="78579" y="316977"/>
                  </a:lnTo>
                  <a:cubicBezTo>
                    <a:pt x="57496" y="325566"/>
                    <a:pt x="39362" y="338692"/>
                    <a:pt x="25835" y="354892"/>
                  </a:cubicBezTo>
                  <a:lnTo>
                    <a:pt x="25835" y="269081"/>
                  </a:lnTo>
                  <a:close/>
                  <a:moveTo>
                    <a:pt x="45586" y="487852"/>
                  </a:moveTo>
                  <a:cubicBezTo>
                    <a:pt x="44452" y="487084"/>
                    <a:pt x="43477" y="486082"/>
                    <a:pt x="42784" y="484876"/>
                  </a:cubicBezTo>
                  <a:cubicBezTo>
                    <a:pt x="27369" y="467988"/>
                    <a:pt x="18168" y="446857"/>
                    <a:pt x="18168" y="423931"/>
                  </a:cubicBezTo>
                  <a:cubicBezTo>
                    <a:pt x="18168" y="368796"/>
                    <a:pt x="71256" y="323942"/>
                    <a:pt x="136507" y="323942"/>
                  </a:cubicBezTo>
                  <a:cubicBezTo>
                    <a:pt x="201762" y="323942"/>
                    <a:pt x="254852" y="368796"/>
                    <a:pt x="254852" y="423931"/>
                  </a:cubicBezTo>
                  <a:cubicBezTo>
                    <a:pt x="254852" y="446855"/>
                    <a:pt x="245652" y="467988"/>
                    <a:pt x="230235" y="484874"/>
                  </a:cubicBezTo>
                  <a:cubicBezTo>
                    <a:pt x="229539" y="486084"/>
                    <a:pt x="228566" y="487085"/>
                    <a:pt x="227430" y="487854"/>
                  </a:cubicBezTo>
                  <a:cubicBezTo>
                    <a:pt x="205704" y="509877"/>
                    <a:pt x="173015" y="523923"/>
                    <a:pt x="136506" y="523923"/>
                  </a:cubicBezTo>
                  <a:cubicBezTo>
                    <a:pt x="100000" y="523921"/>
                    <a:pt x="67311" y="509875"/>
                    <a:pt x="45586" y="487852"/>
                  </a:cubicBezTo>
                  <a:close/>
                  <a:moveTo>
                    <a:pt x="453393" y="778588"/>
                  </a:moveTo>
                  <a:cubicBezTo>
                    <a:pt x="447254" y="781676"/>
                    <a:pt x="446702" y="783025"/>
                    <a:pt x="437071" y="783025"/>
                  </a:cubicBezTo>
                  <a:cubicBezTo>
                    <a:pt x="427530" y="783025"/>
                    <a:pt x="422111" y="780020"/>
                    <a:pt x="420800" y="778632"/>
                  </a:cubicBezTo>
                  <a:cubicBezTo>
                    <a:pt x="421308" y="764395"/>
                    <a:pt x="425294" y="630054"/>
                    <a:pt x="398405" y="543073"/>
                  </a:cubicBezTo>
                  <a:cubicBezTo>
                    <a:pt x="404178" y="541141"/>
                    <a:pt x="410786" y="540097"/>
                    <a:pt x="417745" y="540020"/>
                  </a:cubicBezTo>
                  <a:cubicBezTo>
                    <a:pt x="450658" y="539660"/>
                    <a:pt x="457725" y="564244"/>
                    <a:pt x="457745" y="564374"/>
                  </a:cubicBezTo>
                  <a:cubicBezTo>
                    <a:pt x="462402" y="594182"/>
                    <a:pt x="463899" y="624298"/>
                    <a:pt x="468384" y="663303"/>
                  </a:cubicBezTo>
                  <a:cubicBezTo>
                    <a:pt x="470107" y="688390"/>
                    <a:pt x="459534" y="775499"/>
                    <a:pt x="453393" y="778588"/>
                  </a:cubicBezTo>
                  <a:close/>
                  <a:moveTo>
                    <a:pt x="525618" y="353004"/>
                  </a:moveTo>
                  <a:cubicBezTo>
                    <a:pt x="572268" y="530351"/>
                    <a:pt x="533403" y="775394"/>
                    <a:pt x="533005" y="777848"/>
                  </a:cubicBezTo>
                  <a:cubicBezTo>
                    <a:pt x="532964" y="778097"/>
                    <a:pt x="532980" y="778341"/>
                    <a:pt x="532961" y="778585"/>
                  </a:cubicBezTo>
                  <a:cubicBezTo>
                    <a:pt x="531719" y="779951"/>
                    <a:pt x="526273" y="783023"/>
                    <a:pt x="516635" y="783023"/>
                  </a:cubicBezTo>
                  <a:cubicBezTo>
                    <a:pt x="506985" y="783023"/>
                    <a:pt x="501537" y="779942"/>
                    <a:pt x="500305" y="778579"/>
                  </a:cubicBezTo>
                  <a:cubicBezTo>
                    <a:pt x="500300" y="778513"/>
                    <a:pt x="500278" y="778454"/>
                    <a:pt x="500272" y="778388"/>
                  </a:cubicBezTo>
                  <a:cubicBezTo>
                    <a:pt x="500264" y="778329"/>
                    <a:pt x="500275" y="778271"/>
                    <a:pt x="500269" y="778206"/>
                  </a:cubicBezTo>
                  <a:cubicBezTo>
                    <a:pt x="500070" y="776581"/>
                    <a:pt x="484528" y="620964"/>
                    <a:pt x="475859" y="562932"/>
                  </a:cubicBezTo>
                  <a:cubicBezTo>
                    <a:pt x="471213" y="537249"/>
                    <a:pt x="450043" y="521857"/>
                    <a:pt x="417751" y="521857"/>
                  </a:cubicBezTo>
                  <a:cubicBezTo>
                    <a:pt x="385489" y="521857"/>
                    <a:pt x="360161" y="539815"/>
                    <a:pt x="359646" y="562868"/>
                  </a:cubicBezTo>
                  <a:lnTo>
                    <a:pt x="336939" y="778352"/>
                  </a:lnTo>
                  <a:cubicBezTo>
                    <a:pt x="336936" y="778390"/>
                    <a:pt x="336942" y="778424"/>
                    <a:pt x="336939" y="778462"/>
                  </a:cubicBezTo>
                  <a:cubicBezTo>
                    <a:pt x="336936" y="778504"/>
                    <a:pt x="336920" y="778540"/>
                    <a:pt x="336917" y="778582"/>
                  </a:cubicBezTo>
                  <a:cubicBezTo>
                    <a:pt x="335686" y="779947"/>
                    <a:pt x="330237" y="783026"/>
                    <a:pt x="320587" y="783026"/>
                  </a:cubicBezTo>
                  <a:cubicBezTo>
                    <a:pt x="310936" y="783026"/>
                    <a:pt x="305488" y="779945"/>
                    <a:pt x="304256" y="778582"/>
                  </a:cubicBezTo>
                  <a:cubicBezTo>
                    <a:pt x="304255" y="778552"/>
                    <a:pt x="304244" y="778529"/>
                    <a:pt x="304242" y="778501"/>
                  </a:cubicBezTo>
                  <a:cubicBezTo>
                    <a:pt x="304241" y="778476"/>
                    <a:pt x="304244" y="778455"/>
                    <a:pt x="304242" y="778430"/>
                  </a:cubicBezTo>
                  <a:lnTo>
                    <a:pt x="287802" y="608735"/>
                  </a:lnTo>
                  <a:cubicBezTo>
                    <a:pt x="287794" y="608649"/>
                    <a:pt x="287765" y="608573"/>
                    <a:pt x="287754" y="608491"/>
                  </a:cubicBezTo>
                  <a:cubicBezTo>
                    <a:pt x="286802" y="596333"/>
                    <a:pt x="270670" y="590853"/>
                    <a:pt x="254633" y="590853"/>
                  </a:cubicBezTo>
                  <a:cubicBezTo>
                    <a:pt x="238596" y="590853"/>
                    <a:pt x="222465" y="596333"/>
                    <a:pt x="221513" y="608489"/>
                  </a:cubicBezTo>
                  <a:cubicBezTo>
                    <a:pt x="221502" y="608572"/>
                    <a:pt x="221472" y="608649"/>
                    <a:pt x="221465" y="608735"/>
                  </a:cubicBezTo>
                  <a:lnTo>
                    <a:pt x="205026" y="778430"/>
                  </a:lnTo>
                  <a:cubicBezTo>
                    <a:pt x="205025" y="778455"/>
                    <a:pt x="205029" y="778476"/>
                    <a:pt x="205026" y="778501"/>
                  </a:cubicBezTo>
                  <a:cubicBezTo>
                    <a:pt x="205025" y="778530"/>
                    <a:pt x="205014" y="778554"/>
                    <a:pt x="205012" y="778582"/>
                  </a:cubicBezTo>
                  <a:cubicBezTo>
                    <a:pt x="203781" y="779947"/>
                    <a:pt x="198332" y="783026"/>
                    <a:pt x="188682" y="783026"/>
                  </a:cubicBezTo>
                  <a:cubicBezTo>
                    <a:pt x="179031" y="783026"/>
                    <a:pt x="173579" y="779945"/>
                    <a:pt x="172351" y="778582"/>
                  </a:cubicBezTo>
                  <a:lnTo>
                    <a:pt x="172340" y="778582"/>
                  </a:lnTo>
                  <a:cubicBezTo>
                    <a:pt x="172339" y="778541"/>
                    <a:pt x="172345" y="778505"/>
                    <a:pt x="172342" y="778466"/>
                  </a:cubicBezTo>
                  <a:lnTo>
                    <a:pt x="150364" y="541483"/>
                  </a:lnTo>
                  <a:cubicBezTo>
                    <a:pt x="219157" y="535457"/>
                    <a:pt x="273024" y="485037"/>
                    <a:pt x="273024" y="423932"/>
                  </a:cubicBezTo>
                  <a:cubicBezTo>
                    <a:pt x="273024" y="410276"/>
                    <a:pt x="270301" y="397168"/>
                    <a:pt x="265355" y="384954"/>
                  </a:cubicBezTo>
                  <a:lnTo>
                    <a:pt x="265355" y="297385"/>
                  </a:lnTo>
                  <a:cubicBezTo>
                    <a:pt x="315759" y="267328"/>
                    <a:pt x="367627" y="259543"/>
                    <a:pt x="419598" y="274263"/>
                  </a:cubicBezTo>
                  <a:cubicBezTo>
                    <a:pt x="459803" y="285649"/>
                    <a:pt x="485098" y="306973"/>
                    <a:pt x="485348" y="307187"/>
                  </a:cubicBezTo>
                  <a:cubicBezTo>
                    <a:pt x="487059" y="308653"/>
                    <a:pt x="489160" y="309370"/>
                    <a:pt x="491251" y="309370"/>
                  </a:cubicBezTo>
                  <a:cubicBezTo>
                    <a:pt x="493805" y="309370"/>
                    <a:pt x="496348" y="308297"/>
                    <a:pt x="498144" y="306206"/>
                  </a:cubicBezTo>
                  <a:cubicBezTo>
                    <a:pt x="500798" y="303119"/>
                    <a:pt x="500970" y="298775"/>
                    <a:pt x="498920" y="295496"/>
                  </a:cubicBezTo>
                  <a:cubicBezTo>
                    <a:pt x="520058" y="271791"/>
                    <a:pt x="532055" y="240682"/>
                    <a:pt x="532055" y="208667"/>
                  </a:cubicBezTo>
                  <a:cubicBezTo>
                    <a:pt x="532055" y="138574"/>
                    <a:pt x="476722" y="80350"/>
                    <a:pt x="408730" y="81551"/>
                  </a:cubicBezTo>
                  <a:cubicBezTo>
                    <a:pt x="344563" y="82682"/>
                    <a:pt x="310824" y="130340"/>
                    <a:pt x="310757" y="130440"/>
                  </a:cubicBezTo>
                  <a:cubicBezTo>
                    <a:pt x="305380" y="138404"/>
                    <a:pt x="293104" y="139546"/>
                    <a:pt x="283396" y="132991"/>
                  </a:cubicBezTo>
                  <a:cubicBezTo>
                    <a:pt x="273691" y="126436"/>
                    <a:pt x="270168" y="114622"/>
                    <a:pt x="275546" y="106661"/>
                  </a:cubicBezTo>
                  <a:cubicBezTo>
                    <a:pt x="275617" y="106557"/>
                    <a:pt x="275658" y="106442"/>
                    <a:pt x="275723" y="106334"/>
                  </a:cubicBezTo>
                  <a:cubicBezTo>
                    <a:pt x="275762" y="106264"/>
                    <a:pt x="322250" y="18169"/>
                    <a:pt x="425502" y="18169"/>
                  </a:cubicBezTo>
                  <a:cubicBezTo>
                    <a:pt x="521538" y="18169"/>
                    <a:pt x="599668" y="99030"/>
                    <a:pt x="599668" y="198418"/>
                  </a:cubicBezTo>
                  <a:cubicBezTo>
                    <a:pt x="599668" y="255366"/>
                    <a:pt x="573207" y="309599"/>
                    <a:pt x="528885" y="343486"/>
                  </a:cubicBezTo>
                  <a:cubicBezTo>
                    <a:pt x="526062" y="345644"/>
                    <a:pt x="524658" y="349356"/>
                    <a:pt x="525618" y="3530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4"/>
            <p:cNvSpPr/>
            <p:nvPr/>
          </p:nvSpPr>
          <p:spPr>
            <a:xfrm>
              <a:off x="2996264" y="3893025"/>
              <a:ext cx="63553" cy="63552"/>
            </a:xfrm>
            <a:custGeom>
              <a:avLst/>
              <a:gdLst/>
              <a:ahLst/>
              <a:cxnLst/>
              <a:rect l="l" t="t" r="r" b="b"/>
              <a:pathLst>
                <a:path w="63553" h="63552" extrusionOk="0">
                  <a:moveTo>
                    <a:pt x="31778" y="63552"/>
                  </a:moveTo>
                  <a:cubicBezTo>
                    <a:pt x="49300" y="63552"/>
                    <a:pt x="63554" y="49297"/>
                    <a:pt x="63554" y="31778"/>
                  </a:cubicBezTo>
                  <a:cubicBezTo>
                    <a:pt x="63554" y="14257"/>
                    <a:pt x="49298" y="0"/>
                    <a:pt x="31778" y="0"/>
                  </a:cubicBezTo>
                  <a:cubicBezTo>
                    <a:pt x="14256" y="0"/>
                    <a:pt x="0" y="14257"/>
                    <a:pt x="0" y="31778"/>
                  </a:cubicBezTo>
                  <a:cubicBezTo>
                    <a:pt x="-2" y="49298"/>
                    <a:pt x="14256" y="63552"/>
                    <a:pt x="31778" y="63552"/>
                  </a:cubicBezTo>
                  <a:close/>
                  <a:moveTo>
                    <a:pt x="31778" y="18164"/>
                  </a:moveTo>
                  <a:cubicBezTo>
                    <a:pt x="39283" y="18164"/>
                    <a:pt x="45391" y="24270"/>
                    <a:pt x="45391" y="31778"/>
                  </a:cubicBezTo>
                  <a:cubicBezTo>
                    <a:pt x="45391" y="39283"/>
                    <a:pt x="39285" y="45389"/>
                    <a:pt x="31778" y="45389"/>
                  </a:cubicBezTo>
                  <a:cubicBezTo>
                    <a:pt x="24272" y="45389"/>
                    <a:pt x="18164" y="39285"/>
                    <a:pt x="18164" y="31778"/>
                  </a:cubicBezTo>
                  <a:cubicBezTo>
                    <a:pt x="18163" y="24272"/>
                    <a:pt x="24270" y="18164"/>
                    <a:pt x="31778" y="18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4"/>
            <p:cNvSpPr/>
            <p:nvPr/>
          </p:nvSpPr>
          <p:spPr>
            <a:xfrm>
              <a:off x="3074553" y="3893025"/>
              <a:ext cx="63553" cy="63552"/>
            </a:xfrm>
            <a:custGeom>
              <a:avLst/>
              <a:gdLst/>
              <a:ahLst/>
              <a:cxnLst/>
              <a:rect l="l" t="t" r="r" b="b"/>
              <a:pathLst>
                <a:path w="63553" h="63552" extrusionOk="0">
                  <a:moveTo>
                    <a:pt x="31775" y="63552"/>
                  </a:moveTo>
                  <a:cubicBezTo>
                    <a:pt x="49298" y="63552"/>
                    <a:pt x="63554" y="49297"/>
                    <a:pt x="63554" y="31778"/>
                  </a:cubicBezTo>
                  <a:cubicBezTo>
                    <a:pt x="63554" y="14257"/>
                    <a:pt x="49298" y="0"/>
                    <a:pt x="31775" y="0"/>
                  </a:cubicBezTo>
                  <a:cubicBezTo>
                    <a:pt x="14254" y="0"/>
                    <a:pt x="0" y="14257"/>
                    <a:pt x="0" y="31778"/>
                  </a:cubicBezTo>
                  <a:cubicBezTo>
                    <a:pt x="-2" y="49298"/>
                    <a:pt x="14254" y="63552"/>
                    <a:pt x="31775" y="63552"/>
                  </a:cubicBezTo>
                  <a:close/>
                  <a:moveTo>
                    <a:pt x="31775" y="18164"/>
                  </a:moveTo>
                  <a:cubicBezTo>
                    <a:pt x="39282" y="18164"/>
                    <a:pt x="45389" y="24270"/>
                    <a:pt x="45389" y="31778"/>
                  </a:cubicBezTo>
                  <a:cubicBezTo>
                    <a:pt x="45389" y="39283"/>
                    <a:pt x="39283" y="45389"/>
                    <a:pt x="31775" y="45389"/>
                  </a:cubicBezTo>
                  <a:cubicBezTo>
                    <a:pt x="24270" y="45389"/>
                    <a:pt x="18163" y="39285"/>
                    <a:pt x="18163" y="31778"/>
                  </a:cubicBezTo>
                  <a:cubicBezTo>
                    <a:pt x="18163" y="24272"/>
                    <a:pt x="24269" y="18164"/>
                    <a:pt x="31775" y="18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4"/>
            <p:cNvSpPr/>
            <p:nvPr/>
          </p:nvSpPr>
          <p:spPr>
            <a:xfrm>
              <a:off x="2972245" y="3956414"/>
              <a:ext cx="64200" cy="25073"/>
            </a:xfrm>
            <a:custGeom>
              <a:avLst/>
              <a:gdLst/>
              <a:ahLst/>
              <a:cxnLst/>
              <a:rect l="l" t="t" r="r" b="b"/>
              <a:pathLst>
                <a:path w="64200" h="25073" extrusionOk="0">
                  <a:moveTo>
                    <a:pt x="56465" y="7007"/>
                  </a:moveTo>
                  <a:lnTo>
                    <a:pt x="10431" y="102"/>
                  </a:lnTo>
                  <a:cubicBezTo>
                    <a:pt x="5482" y="-643"/>
                    <a:pt x="847" y="2778"/>
                    <a:pt x="102" y="7735"/>
                  </a:cubicBezTo>
                  <a:cubicBezTo>
                    <a:pt x="-643" y="12697"/>
                    <a:pt x="2776" y="17320"/>
                    <a:pt x="7737" y="18064"/>
                  </a:cubicBezTo>
                  <a:lnTo>
                    <a:pt x="53771" y="24970"/>
                  </a:lnTo>
                  <a:cubicBezTo>
                    <a:pt x="54229" y="25039"/>
                    <a:pt x="54681" y="25073"/>
                    <a:pt x="55129" y="25073"/>
                  </a:cubicBezTo>
                  <a:cubicBezTo>
                    <a:pt x="59548" y="25073"/>
                    <a:pt x="63422" y="21840"/>
                    <a:pt x="64098" y="17337"/>
                  </a:cubicBezTo>
                  <a:cubicBezTo>
                    <a:pt x="64845" y="12375"/>
                    <a:pt x="61426" y="7751"/>
                    <a:pt x="56465" y="70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4"/>
            <p:cNvSpPr/>
            <p:nvPr/>
          </p:nvSpPr>
          <p:spPr>
            <a:xfrm>
              <a:off x="2972247" y="3981533"/>
              <a:ext cx="64201" cy="25071"/>
            </a:xfrm>
            <a:custGeom>
              <a:avLst/>
              <a:gdLst/>
              <a:ahLst/>
              <a:cxnLst/>
              <a:rect l="l" t="t" r="r" b="b"/>
              <a:pathLst>
                <a:path w="64201" h="25071" extrusionOk="0">
                  <a:moveTo>
                    <a:pt x="10431" y="24970"/>
                  </a:moveTo>
                  <a:lnTo>
                    <a:pt x="56465" y="18064"/>
                  </a:lnTo>
                  <a:cubicBezTo>
                    <a:pt x="61426" y="17321"/>
                    <a:pt x="64845" y="12697"/>
                    <a:pt x="64100" y="7736"/>
                  </a:cubicBezTo>
                  <a:cubicBezTo>
                    <a:pt x="63355" y="2774"/>
                    <a:pt x="58722" y="-646"/>
                    <a:pt x="53771" y="103"/>
                  </a:cubicBezTo>
                  <a:lnTo>
                    <a:pt x="7737" y="7009"/>
                  </a:lnTo>
                  <a:cubicBezTo>
                    <a:pt x="2776" y="7752"/>
                    <a:pt x="-643" y="12376"/>
                    <a:pt x="102" y="17336"/>
                  </a:cubicBezTo>
                  <a:cubicBezTo>
                    <a:pt x="274" y="18491"/>
                    <a:pt x="664" y="19558"/>
                    <a:pt x="1211" y="20511"/>
                  </a:cubicBezTo>
                  <a:cubicBezTo>
                    <a:pt x="1908" y="21720"/>
                    <a:pt x="2879" y="22719"/>
                    <a:pt x="4014" y="23488"/>
                  </a:cubicBezTo>
                  <a:cubicBezTo>
                    <a:pt x="5480" y="24480"/>
                    <a:pt x="7219" y="25071"/>
                    <a:pt x="9071" y="25071"/>
                  </a:cubicBezTo>
                  <a:cubicBezTo>
                    <a:pt x="9519" y="25073"/>
                    <a:pt x="9973" y="25040"/>
                    <a:pt x="10431" y="249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4"/>
            <p:cNvSpPr/>
            <p:nvPr/>
          </p:nvSpPr>
          <p:spPr>
            <a:xfrm>
              <a:off x="3097923" y="3956409"/>
              <a:ext cx="64199" cy="25077"/>
            </a:xfrm>
            <a:custGeom>
              <a:avLst/>
              <a:gdLst/>
              <a:ahLst/>
              <a:cxnLst/>
              <a:rect l="l" t="t" r="r" b="b"/>
              <a:pathLst>
                <a:path w="64199" h="25077" extrusionOk="0">
                  <a:moveTo>
                    <a:pt x="102" y="17341"/>
                  </a:moveTo>
                  <a:cubicBezTo>
                    <a:pt x="778" y="21844"/>
                    <a:pt x="4652" y="25077"/>
                    <a:pt x="9071" y="25077"/>
                  </a:cubicBezTo>
                  <a:cubicBezTo>
                    <a:pt x="9520" y="25077"/>
                    <a:pt x="9974" y="25043"/>
                    <a:pt x="10429" y="24974"/>
                  </a:cubicBezTo>
                  <a:lnTo>
                    <a:pt x="56463" y="18068"/>
                  </a:lnTo>
                  <a:cubicBezTo>
                    <a:pt x="61424" y="17325"/>
                    <a:pt x="64843" y="12701"/>
                    <a:pt x="64098" y="7739"/>
                  </a:cubicBezTo>
                  <a:cubicBezTo>
                    <a:pt x="63353" y="2779"/>
                    <a:pt x="58724" y="-656"/>
                    <a:pt x="53769" y="106"/>
                  </a:cubicBezTo>
                  <a:lnTo>
                    <a:pt x="7735" y="7011"/>
                  </a:lnTo>
                  <a:cubicBezTo>
                    <a:pt x="2776" y="7756"/>
                    <a:pt x="-642" y="12380"/>
                    <a:pt x="102" y="173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4"/>
            <p:cNvSpPr/>
            <p:nvPr/>
          </p:nvSpPr>
          <p:spPr>
            <a:xfrm>
              <a:off x="3097924" y="3981532"/>
              <a:ext cx="64199" cy="25073"/>
            </a:xfrm>
            <a:custGeom>
              <a:avLst/>
              <a:gdLst/>
              <a:ahLst/>
              <a:cxnLst/>
              <a:rect l="l" t="t" r="r" b="b"/>
              <a:pathLst>
                <a:path w="64199" h="25073" extrusionOk="0">
                  <a:moveTo>
                    <a:pt x="56464" y="7010"/>
                  </a:moveTo>
                  <a:lnTo>
                    <a:pt x="10430" y="104"/>
                  </a:lnTo>
                  <a:cubicBezTo>
                    <a:pt x="5472" y="-650"/>
                    <a:pt x="845" y="2778"/>
                    <a:pt x="102" y="7737"/>
                  </a:cubicBezTo>
                  <a:cubicBezTo>
                    <a:pt x="-643" y="12699"/>
                    <a:pt x="2776" y="17322"/>
                    <a:pt x="7737" y="18065"/>
                  </a:cubicBezTo>
                  <a:lnTo>
                    <a:pt x="53771" y="24971"/>
                  </a:lnTo>
                  <a:cubicBezTo>
                    <a:pt x="54226" y="25040"/>
                    <a:pt x="54681" y="25074"/>
                    <a:pt x="55129" y="25074"/>
                  </a:cubicBezTo>
                  <a:cubicBezTo>
                    <a:pt x="56980" y="25074"/>
                    <a:pt x="58719" y="24482"/>
                    <a:pt x="60183" y="23490"/>
                  </a:cubicBezTo>
                  <a:cubicBezTo>
                    <a:pt x="61321" y="22722"/>
                    <a:pt x="62294" y="21721"/>
                    <a:pt x="62989" y="20511"/>
                  </a:cubicBezTo>
                  <a:cubicBezTo>
                    <a:pt x="63538" y="19558"/>
                    <a:pt x="63926" y="18491"/>
                    <a:pt x="64098" y="17337"/>
                  </a:cubicBezTo>
                  <a:cubicBezTo>
                    <a:pt x="64842" y="12377"/>
                    <a:pt x="61424" y="7753"/>
                    <a:pt x="56464" y="701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4"/>
            <p:cNvSpPr/>
            <p:nvPr/>
          </p:nvSpPr>
          <p:spPr>
            <a:xfrm>
              <a:off x="3041653" y="3956415"/>
              <a:ext cx="51064" cy="53479"/>
            </a:xfrm>
            <a:custGeom>
              <a:avLst/>
              <a:gdLst/>
              <a:ahLst/>
              <a:cxnLst/>
              <a:rect l="l" t="t" r="r" b="b"/>
              <a:pathLst>
                <a:path w="51064" h="53479" extrusionOk="0">
                  <a:moveTo>
                    <a:pt x="41981" y="0"/>
                  </a:moveTo>
                  <a:lnTo>
                    <a:pt x="9082" y="0"/>
                  </a:lnTo>
                  <a:cubicBezTo>
                    <a:pt x="4067" y="0"/>
                    <a:pt x="0" y="4065"/>
                    <a:pt x="0" y="9082"/>
                  </a:cubicBezTo>
                  <a:cubicBezTo>
                    <a:pt x="0" y="14099"/>
                    <a:pt x="4067" y="18164"/>
                    <a:pt x="9082" y="18164"/>
                  </a:cubicBezTo>
                  <a:lnTo>
                    <a:pt x="16451" y="18164"/>
                  </a:lnTo>
                  <a:lnTo>
                    <a:pt x="16451" y="44397"/>
                  </a:lnTo>
                  <a:cubicBezTo>
                    <a:pt x="16451" y="49414"/>
                    <a:pt x="20518" y="53479"/>
                    <a:pt x="25533" y="53479"/>
                  </a:cubicBezTo>
                  <a:cubicBezTo>
                    <a:pt x="30548" y="53479"/>
                    <a:pt x="34615" y="49414"/>
                    <a:pt x="34615" y="44397"/>
                  </a:cubicBezTo>
                  <a:lnTo>
                    <a:pt x="34615" y="18164"/>
                  </a:lnTo>
                  <a:lnTo>
                    <a:pt x="41983" y="18164"/>
                  </a:lnTo>
                  <a:cubicBezTo>
                    <a:pt x="46998" y="18164"/>
                    <a:pt x="51065" y="14099"/>
                    <a:pt x="51065" y="9082"/>
                  </a:cubicBezTo>
                  <a:cubicBezTo>
                    <a:pt x="51065" y="4064"/>
                    <a:pt x="46996" y="0"/>
                    <a:pt x="4198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1" name="Google Shape;141;p24"/>
          <p:cNvGrpSpPr/>
          <p:nvPr/>
        </p:nvGrpSpPr>
        <p:grpSpPr>
          <a:xfrm>
            <a:off x="2238458" y="4288779"/>
            <a:ext cx="640148" cy="473257"/>
            <a:chOff x="2902120" y="5496130"/>
            <a:chExt cx="801187" cy="592312"/>
          </a:xfrm>
        </p:grpSpPr>
        <p:grpSp>
          <p:nvGrpSpPr>
            <p:cNvPr id="142" name="Google Shape;142;p24"/>
            <p:cNvGrpSpPr/>
            <p:nvPr/>
          </p:nvGrpSpPr>
          <p:grpSpPr>
            <a:xfrm>
              <a:off x="2920627" y="5514862"/>
              <a:ext cx="763935" cy="555075"/>
              <a:chOff x="2920627" y="5514862"/>
              <a:chExt cx="763935" cy="555075"/>
            </a:xfrm>
          </p:grpSpPr>
          <p:sp>
            <p:nvSpPr>
              <p:cNvPr id="143" name="Google Shape;143;p24"/>
              <p:cNvSpPr/>
              <p:nvPr/>
            </p:nvSpPr>
            <p:spPr>
              <a:xfrm>
                <a:off x="3592067" y="6005063"/>
                <a:ext cx="64874" cy="64874"/>
              </a:xfrm>
              <a:custGeom>
                <a:avLst/>
                <a:gdLst/>
                <a:ahLst/>
                <a:cxnLst/>
                <a:rect l="l" t="t" r="r" b="b"/>
                <a:pathLst>
                  <a:path w="64874" h="64874" extrusionOk="0">
                    <a:moveTo>
                      <a:pt x="32437" y="0"/>
                    </a:moveTo>
                    <a:cubicBezTo>
                      <a:pt x="14550" y="0"/>
                      <a:pt x="0" y="14551"/>
                      <a:pt x="0" y="32437"/>
                    </a:cubicBezTo>
                    <a:cubicBezTo>
                      <a:pt x="0" y="50323"/>
                      <a:pt x="14551" y="64874"/>
                      <a:pt x="32437" y="64874"/>
                    </a:cubicBezTo>
                    <a:cubicBezTo>
                      <a:pt x="50325" y="64874"/>
                      <a:pt x="64874" y="50323"/>
                      <a:pt x="64874" y="32437"/>
                    </a:cubicBezTo>
                    <a:cubicBezTo>
                      <a:pt x="64876" y="14550"/>
                      <a:pt x="50325" y="0"/>
                      <a:pt x="3243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4"/>
              <p:cNvSpPr/>
              <p:nvPr/>
            </p:nvSpPr>
            <p:spPr>
              <a:xfrm>
                <a:off x="2920627" y="5514862"/>
                <a:ext cx="763935" cy="522870"/>
              </a:xfrm>
              <a:custGeom>
                <a:avLst/>
                <a:gdLst/>
                <a:ahLst/>
                <a:cxnLst/>
                <a:rect l="l" t="t" r="r" b="b"/>
                <a:pathLst>
                  <a:path w="763935" h="522870" extrusionOk="0">
                    <a:moveTo>
                      <a:pt x="699975" y="2700"/>
                    </a:moveTo>
                    <a:cubicBezTo>
                      <a:pt x="693182" y="6104"/>
                      <a:pt x="688852" y="14410"/>
                      <a:pt x="688329" y="31629"/>
                    </a:cubicBezTo>
                    <a:lnTo>
                      <a:pt x="686988" y="134042"/>
                    </a:lnTo>
                    <a:cubicBezTo>
                      <a:pt x="686929" y="138475"/>
                      <a:pt x="683732" y="142248"/>
                      <a:pt x="679366" y="143029"/>
                    </a:cubicBezTo>
                    <a:cubicBezTo>
                      <a:pt x="675014" y="143807"/>
                      <a:pt x="670694" y="141386"/>
                      <a:pt x="669101" y="137244"/>
                    </a:cubicBezTo>
                    <a:cubicBezTo>
                      <a:pt x="651503" y="91526"/>
                      <a:pt x="614970" y="65306"/>
                      <a:pt x="568872" y="65306"/>
                    </a:cubicBezTo>
                    <a:cubicBezTo>
                      <a:pt x="516565" y="65306"/>
                      <a:pt x="469465" y="112343"/>
                      <a:pt x="451672" y="182350"/>
                    </a:cubicBezTo>
                    <a:cubicBezTo>
                      <a:pt x="450738" y="186026"/>
                      <a:pt x="447657" y="188758"/>
                      <a:pt x="443898" y="189246"/>
                    </a:cubicBezTo>
                    <a:cubicBezTo>
                      <a:pt x="440125" y="189742"/>
                      <a:pt x="436459" y="187880"/>
                      <a:pt x="434617" y="184566"/>
                    </a:cubicBezTo>
                    <a:cubicBezTo>
                      <a:pt x="410728" y="141589"/>
                      <a:pt x="375068" y="116940"/>
                      <a:pt x="336776" y="116940"/>
                    </a:cubicBezTo>
                    <a:cubicBezTo>
                      <a:pt x="269225" y="116940"/>
                      <a:pt x="213370" y="194925"/>
                      <a:pt x="212271" y="290778"/>
                    </a:cubicBezTo>
                    <a:cubicBezTo>
                      <a:pt x="212232" y="294120"/>
                      <a:pt x="210395" y="297180"/>
                      <a:pt x="207466" y="298785"/>
                    </a:cubicBezTo>
                    <a:cubicBezTo>
                      <a:pt x="204536" y="300389"/>
                      <a:pt x="200969" y="300292"/>
                      <a:pt x="198130" y="298525"/>
                    </a:cubicBezTo>
                    <a:cubicBezTo>
                      <a:pt x="178343" y="286213"/>
                      <a:pt x="152423" y="278693"/>
                      <a:pt x="121097" y="276177"/>
                    </a:cubicBezTo>
                    <a:cubicBezTo>
                      <a:pt x="117197" y="275862"/>
                      <a:pt x="113914" y="273130"/>
                      <a:pt x="112900" y="269349"/>
                    </a:cubicBezTo>
                    <a:cubicBezTo>
                      <a:pt x="111886" y="265570"/>
                      <a:pt x="113359" y="261563"/>
                      <a:pt x="116578" y="259337"/>
                    </a:cubicBezTo>
                    <a:cubicBezTo>
                      <a:pt x="119175" y="257524"/>
                      <a:pt x="180160" y="213897"/>
                      <a:pt x="139682" y="147658"/>
                    </a:cubicBezTo>
                    <a:cubicBezTo>
                      <a:pt x="130674" y="132917"/>
                      <a:pt x="109807" y="115702"/>
                      <a:pt x="80651" y="115702"/>
                    </a:cubicBezTo>
                    <a:cubicBezTo>
                      <a:pt x="54468" y="115702"/>
                      <a:pt x="27347" y="129366"/>
                      <a:pt x="0" y="156324"/>
                    </a:cubicBezTo>
                    <a:lnTo>
                      <a:pt x="0" y="522647"/>
                    </a:lnTo>
                    <a:cubicBezTo>
                      <a:pt x="3605" y="522769"/>
                      <a:pt x="8240" y="522871"/>
                      <a:pt x="13700" y="522871"/>
                    </a:cubicBezTo>
                    <a:cubicBezTo>
                      <a:pt x="68104" y="522871"/>
                      <a:pt x="198540" y="513152"/>
                      <a:pt x="234584" y="423126"/>
                    </a:cubicBezTo>
                    <a:cubicBezTo>
                      <a:pt x="235833" y="420007"/>
                      <a:pt x="238676" y="417809"/>
                      <a:pt x="242008" y="417386"/>
                    </a:cubicBezTo>
                    <a:cubicBezTo>
                      <a:pt x="245348" y="416951"/>
                      <a:pt x="248642" y="418380"/>
                      <a:pt x="250631" y="421088"/>
                    </a:cubicBezTo>
                    <a:cubicBezTo>
                      <a:pt x="274002" y="452914"/>
                      <a:pt x="304594" y="470441"/>
                      <a:pt x="336776" y="470441"/>
                    </a:cubicBezTo>
                    <a:cubicBezTo>
                      <a:pt x="389085" y="470441"/>
                      <a:pt x="436186" y="423404"/>
                      <a:pt x="453982" y="353397"/>
                    </a:cubicBezTo>
                    <a:cubicBezTo>
                      <a:pt x="454916" y="349722"/>
                      <a:pt x="457997" y="346989"/>
                      <a:pt x="461756" y="346501"/>
                    </a:cubicBezTo>
                    <a:cubicBezTo>
                      <a:pt x="465508" y="346004"/>
                      <a:pt x="469193" y="347866"/>
                      <a:pt x="471037" y="351182"/>
                    </a:cubicBezTo>
                    <a:cubicBezTo>
                      <a:pt x="494925" y="394158"/>
                      <a:pt x="530586" y="418807"/>
                      <a:pt x="568874" y="418807"/>
                    </a:cubicBezTo>
                    <a:cubicBezTo>
                      <a:pt x="607185" y="418807"/>
                      <a:pt x="642859" y="394134"/>
                      <a:pt x="666746" y="351116"/>
                    </a:cubicBezTo>
                    <a:cubicBezTo>
                      <a:pt x="668804" y="347410"/>
                      <a:pt x="673108" y="345584"/>
                      <a:pt x="677213" y="346666"/>
                    </a:cubicBezTo>
                    <a:cubicBezTo>
                      <a:pt x="681310" y="347756"/>
                      <a:pt x="684142" y="351490"/>
                      <a:pt x="684087" y="355729"/>
                    </a:cubicBezTo>
                    <a:cubicBezTo>
                      <a:pt x="684087" y="355729"/>
                      <a:pt x="683344" y="412131"/>
                      <a:pt x="683344" y="412244"/>
                    </a:cubicBezTo>
                    <a:cubicBezTo>
                      <a:pt x="683464" y="429517"/>
                      <a:pt x="694617" y="441096"/>
                      <a:pt x="710182" y="441863"/>
                    </a:cubicBezTo>
                    <a:cubicBezTo>
                      <a:pt x="725812" y="442644"/>
                      <a:pt x="738663" y="429431"/>
                      <a:pt x="739800" y="415031"/>
                    </a:cubicBezTo>
                    <a:cubicBezTo>
                      <a:pt x="739800" y="415031"/>
                      <a:pt x="763813" y="36950"/>
                      <a:pt x="763818" y="36864"/>
                    </a:cubicBezTo>
                    <a:cubicBezTo>
                      <a:pt x="764344" y="22268"/>
                      <a:pt x="763198" y="14241"/>
                      <a:pt x="758368" y="8708"/>
                    </a:cubicBezTo>
                    <a:cubicBezTo>
                      <a:pt x="751648" y="1026"/>
                      <a:pt x="711421" y="-3036"/>
                      <a:pt x="699975" y="2700"/>
                    </a:cubicBezTo>
                    <a:close/>
                    <a:moveTo>
                      <a:pt x="71786" y="150329"/>
                    </a:moveTo>
                    <a:cubicBezTo>
                      <a:pt x="93719" y="150329"/>
                      <a:pt x="111561" y="170424"/>
                      <a:pt x="111561" y="195127"/>
                    </a:cubicBezTo>
                    <a:cubicBezTo>
                      <a:pt x="111561" y="219829"/>
                      <a:pt x="93716" y="239926"/>
                      <a:pt x="71786" y="239926"/>
                    </a:cubicBezTo>
                    <a:cubicBezTo>
                      <a:pt x="49857" y="239926"/>
                      <a:pt x="32015" y="219829"/>
                      <a:pt x="32015" y="195127"/>
                    </a:cubicBezTo>
                    <a:cubicBezTo>
                      <a:pt x="32015" y="170426"/>
                      <a:pt x="49855" y="150329"/>
                      <a:pt x="71786" y="150329"/>
                    </a:cubicBezTo>
                    <a:close/>
                    <a:moveTo>
                      <a:pt x="102307" y="468648"/>
                    </a:moveTo>
                    <a:cubicBezTo>
                      <a:pt x="68970" y="468648"/>
                      <a:pt x="41850" y="432615"/>
                      <a:pt x="41850" y="388324"/>
                    </a:cubicBezTo>
                    <a:cubicBezTo>
                      <a:pt x="41850" y="344029"/>
                      <a:pt x="68970" y="307993"/>
                      <a:pt x="102307" y="307993"/>
                    </a:cubicBezTo>
                    <a:cubicBezTo>
                      <a:pt x="135645" y="307993"/>
                      <a:pt x="162767" y="344030"/>
                      <a:pt x="162767" y="388324"/>
                    </a:cubicBezTo>
                    <a:cubicBezTo>
                      <a:pt x="162767" y="432615"/>
                      <a:pt x="135645" y="468648"/>
                      <a:pt x="102307" y="468648"/>
                    </a:cubicBezTo>
                    <a:close/>
                    <a:moveTo>
                      <a:pt x="391858" y="373645"/>
                    </a:moveTo>
                    <a:cubicBezTo>
                      <a:pt x="377482" y="396469"/>
                      <a:pt x="357920" y="409039"/>
                      <a:pt x="336775" y="409039"/>
                    </a:cubicBezTo>
                    <a:cubicBezTo>
                      <a:pt x="315632" y="409039"/>
                      <a:pt x="296074" y="396469"/>
                      <a:pt x="281698" y="373645"/>
                    </a:cubicBezTo>
                    <a:cubicBezTo>
                      <a:pt x="268160" y="352149"/>
                      <a:pt x="260704" y="323757"/>
                      <a:pt x="260704" y="293696"/>
                    </a:cubicBezTo>
                    <a:cubicBezTo>
                      <a:pt x="260704" y="263638"/>
                      <a:pt x="268160" y="235245"/>
                      <a:pt x="281698" y="213751"/>
                    </a:cubicBezTo>
                    <a:cubicBezTo>
                      <a:pt x="296074" y="190927"/>
                      <a:pt x="315634" y="178356"/>
                      <a:pt x="336775" y="178356"/>
                    </a:cubicBezTo>
                    <a:cubicBezTo>
                      <a:pt x="357919" y="178356"/>
                      <a:pt x="377481" y="190927"/>
                      <a:pt x="391858" y="213751"/>
                    </a:cubicBezTo>
                    <a:cubicBezTo>
                      <a:pt x="405397" y="235245"/>
                      <a:pt x="412855" y="263638"/>
                      <a:pt x="412855" y="293696"/>
                    </a:cubicBezTo>
                    <a:cubicBezTo>
                      <a:pt x="412855" y="323757"/>
                      <a:pt x="405397" y="352150"/>
                      <a:pt x="391858" y="373645"/>
                    </a:cubicBezTo>
                    <a:close/>
                    <a:moveTo>
                      <a:pt x="623953" y="322013"/>
                    </a:moveTo>
                    <a:cubicBezTo>
                      <a:pt x="609578" y="344838"/>
                      <a:pt x="590016" y="357406"/>
                      <a:pt x="568872" y="357406"/>
                    </a:cubicBezTo>
                    <a:cubicBezTo>
                      <a:pt x="547730" y="357406"/>
                      <a:pt x="528168" y="344836"/>
                      <a:pt x="513792" y="322013"/>
                    </a:cubicBezTo>
                    <a:cubicBezTo>
                      <a:pt x="500255" y="300517"/>
                      <a:pt x="492799" y="272125"/>
                      <a:pt x="492799" y="242063"/>
                    </a:cubicBezTo>
                    <a:cubicBezTo>
                      <a:pt x="492799" y="212005"/>
                      <a:pt x="500255" y="183613"/>
                      <a:pt x="513795" y="162121"/>
                    </a:cubicBezTo>
                    <a:cubicBezTo>
                      <a:pt x="528171" y="139297"/>
                      <a:pt x="547732" y="126728"/>
                      <a:pt x="568874" y="126728"/>
                    </a:cubicBezTo>
                    <a:cubicBezTo>
                      <a:pt x="590016" y="126728"/>
                      <a:pt x="609578" y="139297"/>
                      <a:pt x="623954" y="162121"/>
                    </a:cubicBezTo>
                    <a:cubicBezTo>
                      <a:pt x="637495" y="183616"/>
                      <a:pt x="644952" y="212006"/>
                      <a:pt x="644952" y="242063"/>
                    </a:cubicBezTo>
                    <a:cubicBezTo>
                      <a:pt x="644949" y="272125"/>
                      <a:pt x="637493" y="300516"/>
                      <a:pt x="623953" y="32201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4"/>
            <p:cNvSpPr/>
            <p:nvPr/>
          </p:nvSpPr>
          <p:spPr>
            <a:xfrm>
              <a:off x="3181331" y="5693219"/>
              <a:ext cx="152150" cy="230682"/>
            </a:xfrm>
            <a:custGeom>
              <a:avLst/>
              <a:gdLst/>
              <a:ahLst/>
              <a:cxnLst/>
              <a:rect l="l" t="t" r="r" b="b"/>
              <a:pathLst>
                <a:path w="152150" h="230682" extrusionOk="0">
                  <a:moveTo>
                    <a:pt x="76071" y="0"/>
                  </a:moveTo>
                  <a:cubicBezTo>
                    <a:pt x="54930" y="0"/>
                    <a:pt x="35370" y="12570"/>
                    <a:pt x="20994" y="35395"/>
                  </a:cubicBezTo>
                  <a:cubicBezTo>
                    <a:pt x="7456" y="56889"/>
                    <a:pt x="0" y="85281"/>
                    <a:pt x="0" y="115340"/>
                  </a:cubicBezTo>
                  <a:cubicBezTo>
                    <a:pt x="0" y="145400"/>
                    <a:pt x="7456" y="173792"/>
                    <a:pt x="20994" y="195288"/>
                  </a:cubicBezTo>
                  <a:cubicBezTo>
                    <a:pt x="35370" y="218113"/>
                    <a:pt x="54928" y="230683"/>
                    <a:pt x="76071" y="230683"/>
                  </a:cubicBezTo>
                  <a:cubicBezTo>
                    <a:pt x="97215" y="230683"/>
                    <a:pt x="116776" y="218113"/>
                    <a:pt x="131154" y="195288"/>
                  </a:cubicBezTo>
                  <a:cubicBezTo>
                    <a:pt x="144693" y="173794"/>
                    <a:pt x="152151" y="145400"/>
                    <a:pt x="152151" y="115340"/>
                  </a:cubicBezTo>
                  <a:cubicBezTo>
                    <a:pt x="152151" y="85281"/>
                    <a:pt x="144694" y="56889"/>
                    <a:pt x="131154" y="35395"/>
                  </a:cubicBezTo>
                  <a:cubicBezTo>
                    <a:pt x="116778" y="12570"/>
                    <a:pt x="97216" y="0"/>
                    <a:pt x="76071" y="0"/>
                  </a:cubicBezTo>
                  <a:close/>
                  <a:moveTo>
                    <a:pt x="76071" y="212177"/>
                  </a:moveTo>
                  <a:cubicBezTo>
                    <a:pt x="44867" y="212177"/>
                    <a:pt x="18507" y="167832"/>
                    <a:pt x="18507" y="115340"/>
                  </a:cubicBezTo>
                  <a:cubicBezTo>
                    <a:pt x="18507" y="62850"/>
                    <a:pt x="44868" y="18506"/>
                    <a:pt x="76071" y="18506"/>
                  </a:cubicBezTo>
                  <a:cubicBezTo>
                    <a:pt x="107278" y="18506"/>
                    <a:pt x="133642" y="62850"/>
                    <a:pt x="133642" y="115340"/>
                  </a:cubicBezTo>
                  <a:cubicBezTo>
                    <a:pt x="133645" y="167832"/>
                    <a:pt x="107281" y="212177"/>
                    <a:pt x="76071" y="2121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4"/>
            <p:cNvSpPr/>
            <p:nvPr/>
          </p:nvSpPr>
          <p:spPr>
            <a:xfrm>
              <a:off x="3413424" y="5641587"/>
              <a:ext cx="152152" cy="230678"/>
            </a:xfrm>
            <a:custGeom>
              <a:avLst/>
              <a:gdLst/>
              <a:ahLst/>
              <a:cxnLst/>
              <a:rect l="l" t="t" r="r" b="b"/>
              <a:pathLst>
                <a:path w="152152" h="230678" extrusionOk="0">
                  <a:moveTo>
                    <a:pt x="76075" y="0"/>
                  </a:moveTo>
                  <a:cubicBezTo>
                    <a:pt x="54933" y="0"/>
                    <a:pt x="35373" y="12569"/>
                    <a:pt x="20997" y="35393"/>
                  </a:cubicBezTo>
                  <a:cubicBezTo>
                    <a:pt x="7458" y="56884"/>
                    <a:pt x="0" y="85278"/>
                    <a:pt x="0" y="115335"/>
                  </a:cubicBezTo>
                  <a:cubicBezTo>
                    <a:pt x="0" y="145397"/>
                    <a:pt x="7456" y="173789"/>
                    <a:pt x="20994" y="195285"/>
                  </a:cubicBezTo>
                  <a:cubicBezTo>
                    <a:pt x="35368" y="218108"/>
                    <a:pt x="54933" y="230678"/>
                    <a:pt x="76074" y="230678"/>
                  </a:cubicBezTo>
                  <a:cubicBezTo>
                    <a:pt x="97218" y="230678"/>
                    <a:pt x="116778" y="218110"/>
                    <a:pt x="131154" y="195285"/>
                  </a:cubicBezTo>
                  <a:cubicBezTo>
                    <a:pt x="144694" y="173789"/>
                    <a:pt x="152152" y="145397"/>
                    <a:pt x="152152" y="115335"/>
                  </a:cubicBezTo>
                  <a:cubicBezTo>
                    <a:pt x="152152" y="85277"/>
                    <a:pt x="144696" y="56886"/>
                    <a:pt x="131154" y="35393"/>
                  </a:cubicBezTo>
                  <a:cubicBezTo>
                    <a:pt x="116780" y="12569"/>
                    <a:pt x="97218" y="0"/>
                    <a:pt x="76075" y="0"/>
                  </a:cubicBezTo>
                  <a:close/>
                  <a:moveTo>
                    <a:pt x="76075" y="212176"/>
                  </a:moveTo>
                  <a:cubicBezTo>
                    <a:pt x="44870" y="212176"/>
                    <a:pt x="18507" y="167830"/>
                    <a:pt x="18507" y="115338"/>
                  </a:cubicBezTo>
                  <a:cubicBezTo>
                    <a:pt x="18507" y="62851"/>
                    <a:pt x="44870" y="18507"/>
                    <a:pt x="76075" y="18507"/>
                  </a:cubicBezTo>
                  <a:cubicBezTo>
                    <a:pt x="107283" y="18507"/>
                    <a:pt x="133647" y="62851"/>
                    <a:pt x="133647" y="115338"/>
                  </a:cubicBezTo>
                  <a:cubicBezTo>
                    <a:pt x="133647" y="167830"/>
                    <a:pt x="107283" y="212176"/>
                    <a:pt x="76075" y="2121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4"/>
            <p:cNvSpPr/>
            <p:nvPr/>
          </p:nvSpPr>
          <p:spPr>
            <a:xfrm>
              <a:off x="2952641" y="5665191"/>
              <a:ext cx="79546" cy="89597"/>
            </a:xfrm>
            <a:custGeom>
              <a:avLst/>
              <a:gdLst/>
              <a:ahLst/>
              <a:cxnLst/>
              <a:rect l="l" t="t" r="r" b="b"/>
              <a:pathLst>
                <a:path w="79546" h="89597" extrusionOk="0">
                  <a:moveTo>
                    <a:pt x="39772" y="89597"/>
                  </a:moveTo>
                  <a:cubicBezTo>
                    <a:pt x="61704" y="89597"/>
                    <a:pt x="79546" y="69500"/>
                    <a:pt x="79546" y="44798"/>
                  </a:cubicBezTo>
                  <a:cubicBezTo>
                    <a:pt x="79546" y="20095"/>
                    <a:pt x="61701" y="0"/>
                    <a:pt x="39772" y="0"/>
                  </a:cubicBezTo>
                  <a:cubicBezTo>
                    <a:pt x="17842" y="0"/>
                    <a:pt x="0" y="20095"/>
                    <a:pt x="0" y="44798"/>
                  </a:cubicBezTo>
                  <a:cubicBezTo>
                    <a:pt x="0" y="69500"/>
                    <a:pt x="17841" y="89597"/>
                    <a:pt x="39772" y="89597"/>
                  </a:cubicBezTo>
                  <a:close/>
                  <a:moveTo>
                    <a:pt x="39772" y="18506"/>
                  </a:moveTo>
                  <a:cubicBezTo>
                    <a:pt x="51500" y="18506"/>
                    <a:pt x="61042" y="30301"/>
                    <a:pt x="61042" y="44798"/>
                  </a:cubicBezTo>
                  <a:cubicBezTo>
                    <a:pt x="61042" y="59297"/>
                    <a:pt x="51501" y="71091"/>
                    <a:pt x="39772" y="71091"/>
                  </a:cubicBezTo>
                  <a:cubicBezTo>
                    <a:pt x="28045" y="71091"/>
                    <a:pt x="18506" y="59296"/>
                    <a:pt x="18506" y="44798"/>
                  </a:cubicBezTo>
                  <a:cubicBezTo>
                    <a:pt x="18504" y="30300"/>
                    <a:pt x="28045" y="18506"/>
                    <a:pt x="39772" y="185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4"/>
            <p:cNvSpPr/>
            <p:nvPr/>
          </p:nvSpPr>
          <p:spPr>
            <a:xfrm>
              <a:off x="2962476" y="5822853"/>
              <a:ext cx="120916" cy="160655"/>
            </a:xfrm>
            <a:custGeom>
              <a:avLst/>
              <a:gdLst/>
              <a:ahLst/>
              <a:cxnLst/>
              <a:rect l="l" t="t" r="r" b="b"/>
              <a:pathLst>
                <a:path w="120916" h="160655" extrusionOk="0">
                  <a:moveTo>
                    <a:pt x="60457" y="0"/>
                  </a:moveTo>
                  <a:cubicBezTo>
                    <a:pt x="27120" y="0"/>
                    <a:pt x="0" y="36038"/>
                    <a:pt x="0" y="80332"/>
                  </a:cubicBezTo>
                  <a:cubicBezTo>
                    <a:pt x="0" y="124624"/>
                    <a:pt x="27120" y="160656"/>
                    <a:pt x="60457" y="160656"/>
                  </a:cubicBezTo>
                  <a:cubicBezTo>
                    <a:pt x="93795" y="160656"/>
                    <a:pt x="120917" y="124622"/>
                    <a:pt x="120917" y="80332"/>
                  </a:cubicBezTo>
                  <a:cubicBezTo>
                    <a:pt x="120917" y="36038"/>
                    <a:pt x="93795" y="0"/>
                    <a:pt x="60457" y="0"/>
                  </a:cubicBezTo>
                  <a:close/>
                  <a:moveTo>
                    <a:pt x="60457" y="142153"/>
                  </a:moveTo>
                  <a:cubicBezTo>
                    <a:pt x="37326" y="142153"/>
                    <a:pt x="18506" y="114421"/>
                    <a:pt x="18506" y="80335"/>
                  </a:cubicBezTo>
                  <a:cubicBezTo>
                    <a:pt x="18506" y="46242"/>
                    <a:pt x="37326" y="18509"/>
                    <a:pt x="60457" y="18509"/>
                  </a:cubicBezTo>
                  <a:cubicBezTo>
                    <a:pt x="83590" y="18509"/>
                    <a:pt x="102411" y="46242"/>
                    <a:pt x="102411" y="80335"/>
                  </a:cubicBezTo>
                  <a:cubicBezTo>
                    <a:pt x="102411" y="114418"/>
                    <a:pt x="83590" y="142153"/>
                    <a:pt x="60457" y="14215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4"/>
            <p:cNvSpPr/>
            <p:nvPr/>
          </p:nvSpPr>
          <p:spPr>
            <a:xfrm>
              <a:off x="2902120" y="5496130"/>
              <a:ext cx="801187" cy="560115"/>
            </a:xfrm>
            <a:custGeom>
              <a:avLst/>
              <a:gdLst/>
              <a:ahLst/>
              <a:cxnLst/>
              <a:rect l="l" t="t" r="r" b="b"/>
              <a:pathLst>
                <a:path w="801187" h="560115" extrusionOk="0">
                  <a:moveTo>
                    <a:pt x="746650" y="227"/>
                  </a:moveTo>
                  <a:cubicBezTo>
                    <a:pt x="742466" y="54"/>
                    <a:pt x="717964" y="-1789"/>
                    <a:pt x="704373" y="8866"/>
                  </a:cubicBezTo>
                  <a:cubicBezTo>
                    <a:pt x="695736" y="15639"/>
                    <a:pt x="688996" y="28137"/>
                    <a:pt x="688332" y="49958"/>
                  </a:cubicBezTo>
                  <a:lnTo>
                    <a:pt x="687461" y="116480"/>
                  </a:lnTo>
                  <a:cubicBezTo>
                    <a:pt x="664217" y="83715"/>
                    <a:pt x="629173" y="65533"/>
                    <a:pt x="587376" y="65533"/>
                  </a:cubicBezTo>
                  <a:cubicBezTo>
                    <a:pt x="531775" y="65533"/>
                    <a:pt x="481682" y="109387"/>
                    <a:pt x="458219" y="176624"/>
                  </a:cubicBezTo>
                  <a:cubicBezTo>
                    <a:pt x="431411" y="138584"/>
                    <a:pt x="394734" y="117167"/>
                    <a:pt x="355280" y="117167"/>
                  </a:cubicBezTo>
                  <a:cubicBezTo>
                    <a:pt x="316894" y="117167"/>
                    <a:pt x="280900" y="137512"/>
                    <a:pt x="253928" y="174456"/>
                  </a:cubicBezTo>
                  <a:cubicBezTo>
                    <a:pt x="230268" y="206866"/>
                    <a:pt x="215917" y="248911"/>
                    <a:pt x="212866" y="294158"/>
                  </a:cubicBezTo>
                  <a:cubicBezTo>
                    <a:pt x="197955" y="287054"/>
                    <a:pt x="180778" y="281945"/>
                    <a:pt x="161512" y="278881"/>
                  </a:cubicBezTo>
                  <a:cubicBezTo>
                    <a:pt x="181368" y="257471"/>
                    <a:pt x="208732" y="213612"/>
                    <a:pt x="173977" y="156745"/>
                  </a:cubicBezTo>
                  <a:cubicBezTo>
                    <a:pt x="162472" y="137920"/>
                    <a:pt x="135972" y="115936"/>
                    <a:pt x="99153" y="115936"/>
                  </a:cubicBezTo>
                  <a:cubicBezTo>
                    <a:pt x="66976" y="115936"/>
                    <a:pt x="34507" y="132357"/>
                    <a:pt x="2654" y="164746"/>
                  </a:cubicBezTo>
                  <a:cubicBezTo>
                    <a:pt x="955" y="166478"/>
                    <a:pt x="0" y="168808"/>
                    <a:pt x="0" y="171235"/>
                  </a:cubicBezTo>
                  <a:lnTo>
                    <a:pt x="0" y="550194"/>
                  </a:lnTo>
                  <a:cubicBezTo>
                    <a:pt x="0" y="555030"/>
                    <a:pt x="3723" y="559050"/>
                    <a:pt x="8544" y="559419"/>
                  </a:cubicBezTo>
                  <a:cubicBezTo>
                    <a:pt x="8915" y="559449"/>
                    <a:pt x="17776" y="560115"/>
                    <a:pt x="32204" y="560115"/>
                  </a:cubicBezTo>
                  <a:cubicBezTo>
                    <a:pt x="87571" y="560115"/>
                    <a:pt x="216740" y="550293"/>
                    <a:pt x="263770" y="462675"/>
                  </a:cubicBezTo>
                  <a:cubicBezTo>
                    <a:pt x="289375" y="491817"/>
                    <a:pt x="321411" y="507686"/>
                    <a:pt x="355282" y="507686"/>
                  </a:cubicBezTo>
                  <a:cubicBezTo>
                    <a:pt x="410885" y="507686"/>
                    <a:pt x="460981" y="463832"/>
                    <a:pt x="484442" y="396595"/>
                  </a:cubicBezTo>
                  <a:cubicBezTo>
                    <a:pt x="511249" y="434635"/>
                    <a:pt x="547924" y="456052"/>
                    <a:pt x="587378" y="456052"/>
                  </a:cubicBezTo>
                  <a:cubicBezTo>
                    <a:pt x="623672" y="456052"/>
                    <a:pt x="657609" y="437931"/>
                    <a:pt x="683679" y="405423"/>
                  </a:cubicBezTo>
                  <a:lnTo>
                    <a:pt x="683355" y="430252"/>
                  </a:lnTo>
                  <a:cubicBezTo>
                    <a:pt x="682186" y="455928"/>
                    <a:pt x="702045" y="479087"/>
                    <a:pt x="727769" y="479087"/>
                  </a:cubicBezTo>
                  <a:cubicBezTo>
                    <a:pt x="754082" y="479087"/>
                    <a:pt x="773326" y="464567"/>
                    <a:pt x="776776" y="434812"/>
                  </a:cubicBezTo>
                  <a:lnTo>
                    <a:pt x="800757" y="57167"/>
                  </a:lnTo>
                  <a:cubicBezTo>
                    <a:pt x="802452" y="38587"/>
                    <a:pt x="799142" y="24927"/>
                    <a:pt x="790806" y="15274"/>
                  </a:cubicBezTo>
                  <a:cubicBezTo>
                    <a:pt x="780546" y="3389"/>
                    <a:pt x="760252" y="785"/>
                    <a:pt x="746650" y="227"/>
                  </a:cubicBezTo>
                  <a:close/>
                  <a:moveTo>
                    <a:pt x="782320" y="55604"/>
                  </a:moveTo>
                  <a:cubicBezTo>
                    <a:pt x="782317" y="55693"/>
                    <a:pt x="758302" y="433772"/>
                    <a:pt x="758302" y="433772"/>
                  </a:cubicBezTo>
                  <a:cubicBezTo>
                    <a:pt x="757166" y="448173"/>
                    <a:pt x="744314" y="461384"/>
                    <a:pt x="728685" y="460604"/>
                  </a:cubicBezTo>
                  <a:cubicBezTo>
                    <a:pt x="713119" y="459835"/>
                    <a:pt x="701967" y="448257"/>
                    <a:pt x="701846" y="430985"/>
                  </a:cubicBezTo>
                  <a:cubicBezTo>
                    <a:pt x="701846" y="430872"/>
                    <a:pt x="702590" y="374470"/>
                    <a:pt x="702590" y="374470"/>
                  </a:cubicBezTo>
                  <a:cubicBezTo>
                    <a:pt x="702643" y="370230"/>
                    <a:pt x="699812" y="366495"/>
                    <a:pt x="695715" y="365406"/>
                  </a:cubicBezTo>
                  <a:cubicBezTo>
                    <a:pt x="691611" y="364325"/>
                    <a:pt x="687306" y="366152"/>
                    <a:pt x="685248" y="369856"/>
                  </a:cubicBezTo>
                  <a:cubicBezTo>
                    <a:pt x="661361" y="412873"/>
                    <a:pt x="625686" y="437547"/>
                    <a:pt x="587376" y="437547"/>
                  </a:cubicBezTo>
                  <a:cubicBezTo>
                    <a:pt x="549088" y="437547"/>
                    <a:pt x="513428" y="412898"/>
                    <a:pt x="489539" y="369922"/>
                  </a:cubicBezTo>
                  <a:cubicBezTo>
                    <a:pt x="487696" y="366606"/>
                    <a:pt x="484014" y="364744"/>
                    <a:pt x="480258" y="365242"/>
                  </a:cubicBezTo>
                  <a:cubicBezTo>
                    <a:pt x="476499" y="365730"/>
                    <a:pt x="473418" y="368462"/>
                    <a:pt x="472484" y="372138"/>
                  </a:cubicBezTo>
                  <a:cubicBezTo>
                    <a:pt x="454689" y="442145"/>
                    <a:pt x="407588" y="489182"/>
                    <a:pt x="355279" y="489182"/>
                  </a:cubicBezTo>
                  <a:cubicBezTo>
                    <a:pt x="323097" y="489182"/>
                    <a:pt x="292503" y="471654"/>
                    <a:pt x="269134" y="439829"/>
                  </a:cubicBezTo>
                  <a:cubicBezTo>
                    <a:pt x="267145" y="437120"/>
                    <a:pt x="263849" y="435692"/>
                    <a:pt x="260510" y="436127"/>
                  </a:cubicBezTo>
                  <a:cubicBezTo>
                    <a:pt x="257177" y="436551"/>
                    <a:pt x="254335" y="438746"/>
                    <a:pt x="253087" y="441866"/>
                  </a:cubicBezTo>
                  <a:cubicBezTo>
                    <a:pt x="217041" y="531892"/>
                    <a:pt x="86605" y="541611"/>
                    <a:pt x="32202" y="541611"/>
                  </a:cubicBezTo>
                  <a:cubicBezTo>
                    <a:pt x="26743" y="541611"/>
                    <a:pt x="22108" y="541510"/>
                    <a:pt x="18502" y="541388"/>
                  </a:cubicBezTo>
                  <a:lnTo>
                    <a:pt x="18502" y="175064"/>
                  </a:lnTo>
                  <a:cubicBezTo>
                    <a:pt x="45849" y="148107"/>
                    <a:pt x="72971" y="134443"/>
                    <a:pt x="99153" y="134443"/>
                  </a:cubicBezTo>
                  <a:cubicBezTo>
                    <a:pt x="128312" y="134443"/>
                    <a:pt x="149176" y="151656"/>
                    <a:pt x="158185" y="166398"/>
                  </a:cubicBezTo>
                  <a:cubicBezTo>
                    <a:pt x="198664" y="232636"/>
                    <a:pt x="137679" y="276264"/>
                    <a:pt x="135080" y="278078"/>
                  </a:cubicBezTo>
                  <a:cubicBezTo>
                    <a:pt x="131861" y="280302"/>
                    <a:pt x="130389" y="284311"/>
                    <a:pt x="131403" y="288090"/>
                  </a:cubicBezTo>
                  <a:cubicBezTo>
                    <a:pt x="132417" y="291869"/>
                    <a:pt x="135698" y="294601"/>
                    <a:pt x="139599" y="294917"/>
                  </a:cubicBezTo>
                  <a:cubicBezTo>
                    <a:pt x="170927" y="297433"/>
                    <a:pt x="196845" y="304954"/>
                    <a:pt x="216632" y="317266"/>
                  </a:cubicBezTo>
                  <a:cubicBezTo>
                    <a:pt x="219471" y="319029"/>
                    <a:pt x="223039" y="319130"/>
                    <a:pt x="225968" y="317526"/>
                  </a:cubicBezTo>
                  <a:cubicBezTo>
                    <a:pt x="228898" y="315920"/>
                    <a:pt x="230733" y="312861"/>
                    <a:pt x="230774" y="309518"/>
                  </a:cubicBezTo>
                  <a:cubicBezTo>
                    <a:pt x="231875" y="213664"/>
                    <a:pt x="287727" y="135681"/>
                    <a:pt x="355279" y="135681"/>
                  </a:cubicBezTo>
                  <a:cubicBezTo>
                    <a:pt x="393570" y="135681"/>
                    <a:pt x="429231" y="160330"/>
                    <a:pt x="453119" y="203306"/>
                  </a:cubicBezTo>
                  <a:cubicBezTo>
                    <a:pt x="454961" y="206620"/>
                    <a:pt x="458626" y="208483"/>
                    <a:pt x="462400" y="207987"/>
                  </a:cubicBezTo>
                  <a:cubicBezTo>
                    <a:pt x="466159" y="207498"/>
                    <a:pt x="469240" y="204766"/>
                    <a:pt x="470174" y="201090"/>
                  </a:cubicBezTo>
                  <a:cubicBezTo>
                    <a:pt x="487970" y="131083"/>
                    <a:pt x="535069" y="84046"/>
                    <a:pt x="587375" y="84046"/>
                  </a:cubicBezTo>
                  <a:cubicBezTo>
                    <a:pt x="633473" y="84046"/>
                    <a:pt x="670005" y="110266"/>
                    <a:pt x="687603" y="155984"/>
                  </a:cubicBezTo>
                  <a:cubicBezTo>
                    <a:pt x="689196" y="160126"/>
                    <a:pt x="693515" y="162546"/>
                    <a:pt x="697868" y="161769"/>
                  </a:cubicBezTo>
                  <a:cubicBezTo>
                    <a:pt x="702234" y="160987"/>
                    <a:pt x="705431" y="157217"/>
                    <a:pt x="705491" y="152783"/>
                  </a:cubicBezTo>
                  <a:lnTo>
                    <a:pt x="706832" y="50370"/>
                  </a:lnTo>
                  <a:cubicBezTo>
                    <a:pt x="707354" y="33150"/>
                    <a:pt x="711684" y="24844"/>
                    <a:pt x="718477" y="21441"/>
                  </a:cubicBezTo>
                  <a:cubicBezTo>
                    <a:pt x="729924" y="15704"/>
                    <a:pt x="770151" y="19767"/>
                    <a:pt x="776867" y="27455"/>
                  </a:cubicBezTo>
                  <a:cubicBezTo>
                    <a:pt x="781701" y="32981"/>
                    <a:pt x="782846" y="41009"/>
                    <a:pt x="782320" y="556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4"/>
            <p:cNvSpPr/>
            <p:nvPr/>
          </p:nvSpPr>
          <p:spPr>
            <a:xfrm>
              <a:off x="3573561" y="5986557"/>
              <a:ext cx="101885" cy="101885"/>
            </a:xfrm>
            <a:custGeom>
              <a:avLst/>
              <a:gdLst/>
              <a:ahLst/>
              <a:cxnLst/>
              <a:rect l="l" t="t" r="r" b="b"/>
              <a:pathLst>
                <a:path w="101885" h="101885" extrusionOk="0">
                  <a:moveTo>
                    <a:pt x="50943" y="0"/>
                  </a:moveTo>
                  <a:cubicBezTo>
                    <a:pt x="22851" y="0"/>
                    <a:pt x="0" y="22854"/>
                    <a:pt x="0" y="50943"/>
                  </a:cubicBezTo>
                  <a:cubicBezTo>
                    <a:pt x="0" y="79035"/>
                    <a:pt x="22854" y="101886"/>
                    <a:pt x="50943" y="101886"/>
                  </a:cubicBezTo>
                  <a:cubicBezTo>
                    <a:pt x="79035" y="101886"/>
                    <a:pt x="101886" y="79031"/>
                    <a:pt x="101886" y="50943"/>
                  </a:cubicBezTo>
                  <a:cubicBezTo>
                    <a:pt x="101887" y="22854"/>
                    <a:pt x="79033" y="0"/>
                    <a:pt x="50943" y="0"/>
                  </a:cubicBezTo>
                  <a:close/>
                  <a:moveTo>
                    <a:pt x="50943" y="83383"/>
                  </a:moveTo>
                  <a:cubicBezTo>
                    <a:pt x="33055" y="83383"/>
                    <a:pt x="18506" y="68832"/>
                    <a:pt x="18506" y="50946"/>
                  </a:cubicBezTo>
                  <a:cubicBezTo>
                    <a:pt x="18506" y="33058"/>
                    <a:pt x="33057" y="18509"/>
                    <a:pt x="50943" y="18509"/>
                  </a:cubicBezTo>
                  <a:cubicBezTo>
                    <a:pt x="68830" y="18509"/>
                    <a:pt x="83380" y="33060"/>
                    <a:pt x="83380" y="50946"/>
                  </a:cubicBezTo>
                  <a:cubicBezTo>
                    <a:pt x="83382" y="68830"/>
                    <a:pt x="68830" y="83383"/>
                    <a:pt x="50943" y="833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 name="Google Shape;151;p24"/>
          <p:cNvGrpSpPr/>
          <p:nvPr/>
        </p:nvGrpSpPr>
        <p:grpSpPr>
          <a:xfrm>
            <a:off x="3679504" y="2337939"/>
            <a:ext cx="176029" cy="640150"/>
            <a:chOff x="4705682" y="3054528"/>
            <a:chExt cx="220312" cy="801189"/>
          </a:xfrm>
        </p:grpSpPr>
        <p:sp>
          <p:nvSpPr>
            <p:cNvPr id="152" name="Google Shape;152;p24"/>
            <p:cNvSpPr/>
            <p:nvPr/>
          </p:nvSpPr>
          <p:spPr>
            <a:xfrm>
              <a:off x="4808209" y="3071684"/>
              <a:ext cx="15255" cy="436525"/>
            </a:xfrm>
            <a:custGeom>
              <a:avLst/>
              <a:gdLst/>
              <a:ahLst/>
              <a:cxnLst/>
              <a:rect l="l" t="t" r="r" b="b"/>
              <a:pathLst>
                <a:path w="15255" h="436525" extrusionOk="0">
                  <a:moveTo>
                    <a:pt x="15254" y="7629"/>
                  </a:moveTo>
                  <a:cubicBezTo>
                    <a:pt x="15254" y="3422"/>
                    <a:pt x="11833" y="0"/>
                    <a:pt x="7629" y="0"/>
                  </a:cubicBezTo>
                  <a:cubicBezTo>
                    <a:pt x="3422" y="0"/>
                    <a:pt x="0" y="3422"/>
                    <a:pt x="0" y="7629"/>
                  </a:cubicBezTo>
                  <a:lnTo>
                    <a:pt x="0" y="436526"/>
                  </a:lnTo>
                  <a:lnTo>
                    <a:pt x="15255" y="436526"/>
                  </a:lnTo>
                  <a:lnTo>
                    <a:pt x="15255" y="7629"/>
                  </a:lnTo>
                  <a:lnTo>
                    <a:pt x="15254" y="762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 name="Google Shape;153;p24"/>
            <p:cNvGrpSpPr/>
            <p:nvPr/>
          </p:nvGrpSpPr>
          <p:grpSpPr>
            <a:xfrm>
              <a:off x="4722843" y="3525367"/>
              <a:ext cx="185986" cy="313081"/>
              <a:chOff x="4722843" y="3525367"/>
              <a:chExt cx="185986" cy="313081"/>
            </a:xfrm>
          </p:grpSpPr>
          <p:sp>
            <p:nvSpPr>
              <p:cNvPr id="154" name="Google Shape;154;p24"/>
              <p:cNvSpPr/>
              <p:nvPr/>
            </p:nvSpPr>
            <p:spPr>
              <a:xfrm>
                <a:off x="4780746" y="3525367"/>
                <a:ext cx="70180" cy="26134"/>
              </a:xfrm>
              <a:custGeom>
                <a:avLst/>
                <a:gdLst/>
                <a:ahLst/>
                <a:cxnLst/>
                <a:rect l="l" t="t" r="r" b="b"/>
                <a:pathLst>
                  <a:path w="70180" h="26134" extrusionOk="0">
                    <a:moveTo>
                      <a:pt x="63518" y="26134"/>
                    </a:moveTo>
                    <a:lnTo>
                      <a:pt x="70181" y="0"/>
                    </a:lnTo>
                    <a:lnTo>
                      <a:pt x="0" y="0"/>
                    </a:lnTo>
                    <a:lnTo>
                      <a:pt x="6660" y="261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4"/>
              <p:cNvSpPr/>
              <p:nvPr/>
            </p:nvSpPr>
            <p:spPr>
              <a:xfrm>
                <a:off x="4722843" y="3600348"/>
                <a:ext cx="185986" cy="238100"/>
              </a:xfrm>
              <a:custGeom>
                <a:avLst/>
                <a:gdLst/>
                <a:ahLst/>
                <a:cxnLst/>
                <a:rect l="l" t="t" r="r" b="b"/>
                <a:pathLst>
                  <a:path w="185986" h="238100" extrusionOk="0">
                    <a:moveTo>
                      <a:pt x="61413" y="3"/>
                    </a:moveTo>
                    <a:cubicBezTo>
                      <a:pt x="10694" y="52209"/>
                      <a:pt x="493" y="206799"/>
                      <a:pt x="0" y="214861"/>
                    </a:cubicBezTo>
                    <a:cubicBezTo>
                      <a:pt x="221" y="218150"/>
                      <a:pt x="7117" y="223383"/>
                      <a:pt x="20460" y="228060"/>
                    </a:cubicBezTo>
                    <a:cubicBezTo>
                      <a:pt x="20767" y="195595"/>
                      <a:pt x="24615" y="104112"/>
                      <a:pt x="56750" y="45625"/>
                    </a:cubicBezTo>
                    <a:cubicBezTo>
                      <a:pt x="59031" y="41474"/>
                      <a:pt x="64247" y="39958"/>
                      <a:pt x="68400" y="42238"/>
                    </a:cubicBezTo>
                    <a:cubicBezTo>
                      <a:pt x="72551" y="44519"/>
                      <a:pt x="74069" y="49736"/>
                      <a:pt x="71788" y="53888"/>
                    </a:cubicBezTo>
                    <a:cubicBezTo>
                      <a:pt x="40241" y="111304"/>
                      <a:pt x="37706" y="207018"/>
                      <a:pt x="37618" y="232833"/>
                    </a:cubicBezTo>
                    <a:cubicBezTo>
                      <a:pt x="50154" y="235571"/>
                      <a:pt x="65765" y="237606"/>
                      <a:pt x="84416" y="238088"/>
                    </a:cubicBezTo>
                    <a:lnTo>
                      <a:pt x="84416" y="49755"/>
                    </a:lnTo>
                    <a:cubicBezTo>
                      <a:pt x="84416" y="45018"/>
                      <a:pt x="88258" y="41177"/>
                      <a:pt x="92994" y="41177"/>
                    </a:cubicBezTo>
                    <a:cubicBezTo>
                      <a:pt x="97731" y="41177"/>
                      <a:pt x="101573" y="45018"/>
                      <a:pt x="101573" y="49755"/>
                    </a:cubicBezTo>
                    <a:lnTo>
                      <a:pt x="101573" y="238100"/>
                    </a:lnTo>
                    <a:cubicBezTo>
                      <a:pt x="120222" y="237618"/>
                      <a:pt x="135833" y="235584"/>
                      <a:pt x="148367" y="232842"/>
                    </a:cubicBezTo>
                    <a:cubicBezTo>
                      <a:pt x="148281" y="207045"/>
                      <a:pt x="145751" y="111310"/>
                      <a:pt x="114198" y="53885"/>
                    </a:cubicBezTo>
                    <a:cubicBezTo>
                      <a:pt x="111916" y="49733"/>
                      <a:pt x="113432" y="44516"/>
                      <a:pt x="117585" y="42235"/>
                    </a:cubicBezTo>
                    <a:cubicBezTo>
                      <a:pt x="121735" y="39955"/>
                      <a:pt x="126954" y="41469"/>
                      <a:pt x="129236" y="45622"/>
                    </a:cubicBezTo>
                    <a:cubicBezTo>
                      <a:pt x="161374" y="104114"/>
                      <a:pt x="165222" y="195606"/>
                      <a:pt x="165527" y="228065"/>
                    </a:cubicBezTo>
                    <a:cubicBezTo>
                      <a:pt x="178870" y="223385"/>
                      <a:pt x="185766" y="218149"/>
                      <a:pt x="185987" y="214858"/>
                    </a:cubicBezTo>
                    <a:cubicBezTo>
                      <a:pt x="185491" y="206796"/>
                      <a:pt x="175293" y="52206"/>
                      <a:pt x="124574" y="0"/>
                    </a:cubicBezTo>
                    <a:lnTo>
                      <a:pt x="61411" y="0"/>
                    </a:lnTo>
                    <a:lnTo>
                      <a:pt x="61411" y="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 name="Google Shape;156;p24"/>
            <p:cNvSpPr/>
            <p:nvPr/>
          </p:nvSpPr>
          <p:spPr>
            <a:xfrm>
              <a:off x="4789326" y="3568653"/>
              <a:ext cx="53033" cy="14534"/>
            </a:xfrm>
            <a:custGeom>
              <a:avLst/>
              <a:gdLst/>
              <a:ahLst/>
              <a:cxnLst/>
              <a:rect l="l" t="t" r="r" b="b"/>
              <a:pathLst>
                <a:path w="53033" h="14534" extrusionOk="0">
                  <a:moveTo>
                    <a:pt x="0" y="0"/>
                  </a:moveTo>
                  <a:lnTo>
                    <a:pt x="53033" y="0"/>
                  </a:lnTo>
                  <a:lnTo>
                    <a:pt x="53033" y="14534"/>
                  </a:lnTo>
                  <a:lnTo>
                    <a:pt x="0" y="145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4"/>
            <p:cNvSpPr/>
            <p:nvPr/>
          </p:nvSpPr>
          <p:spPr>
            <a:xfrm>
              <a:off x="4705682" y="3054528"/>
              <a:ext cx="220312" cy="801189"/>
            </a:xfrm>
            <a:custGeom>
              <a:avLst/>
              <a:gdLst/>
              <a:ahLst/>
              <a:cxnLst/>
              <a:rect l="l" t="t" r="r" b="b"/>
              <a:pathLst>
                <a:path w="220312" h="801189" extrusionOk="0">
                  <a:moveTo>
                    <a:pt x="153830" y="506628"/>
                  </a:moveTo>
                  <a:lnTo>
                    <a:pt x="164599" y="464378"/>
                  </a:lnTo>
                  <a:cubicBezTo>
                    <a:pt x="164599" y="464378"/>
                    <a:pt x="165596" y="460512"/>
                    <a:pt x="163397" y="457463"/>
                  </a:cubicBezTo>
                  <a:cubicBezTo>
                    <a:pt x="161785" y="455229"/>
                    <a:pt x="159246" y="453680"/>
                    <a:pt x="156285" y="453680"/>
                  </a:cubicBezTo>
                  <a:lnTo>
                    <a:pt x="134939" y="453680"/>
                  </a:lnTo>
                  <a:lnTo>
                    <a:pt x="134939" y="24785"/>
                  </a:lnTo>
                  <a:cubicBezTo>
                    <a:pt x="134941" y="11118"/>
                    <a:pt x="123823" y="0"/>
                    <a:pt x="110159" y="0"/>
                  </a:cubicBezTo>
                  <a:cubicBezTo>
                    <a:pt x="96492" y="0"/>
                    <a:pt x="85374" y="11120"/>
                    <a:pt x="85374" y="24785"/>
                  </a:cubicBezTo>
                  <a:lnTo>
                    <a:pt x="85374" y="453683"/>
                  </a:lnTo>
                  <a:lnTo>
                    <a:pt x="64026" y="453683"/>
                  </a:lnTo>
                  <a:cubicBezTo>
                    <a:pt x="61377" y="453683"/>
                    <a:pt x="58878" y="454906"/>
                    <a:pt x="57252" y="456997"/>
                  </a:cubicBezTo>
                  <a:cubicBezTo>
                    <a:pt x="55628" y="459089"/>
                    <a:pt x="55060" y="461814"/>
                    <a:pt x="55712" y="464380"/>
                  </a:cubicBezTo>
                  <a:lnTo>
                    <a:pt x="66481" y="506630"/>
                  </a:lnTo>
                  <a:lnTo>
                    <a:pt x="66481" y="533655"/>
                  </a:lnTo>
                  <a:cubicBezTo>
                    <a:pt x="8657" y="593625"/>
                    <a:pt x="0" y="760358"/>
                    <a:pt x="0" y="760518"/>
                  </a:cubicBezTo>
                  <a:cubicBezTo>
                    <a:pt x="0" y="788462"/>
                    <a:pt x="57102" y="801189"/>
                    <a:pt x="110159" y="801189"/>
                  </a:cubicBezTo>
                  <a:cubicBezTo>
                    <a:pt x="163213" y="801189"/>
                    <a:pt x="220313" y="788462"/>
                    <a:pt x="220313" y="760518"/>
                  </a:cubicBezTo>
                  <a:cubicBezTo>
                    <a:pt x="220313" y="760358"/>
                    <a:pt x="211386" y="592008"/>
                    <a:pt x="153831" y="533655"/>
                  </a:cubicBezTo>
                  <a:lnTo>
                    <a:pt x="153831" y="506628"/>
                  </a:lnTo>
                  <a:lnTo>
                    <a:pt x="153830" y="506628"/>
                  </a:lnTo>
                  <a:close/>
                  <a:moveTo>
                    <a:pt x="102527" y="24785"/>
                  </a:moveTo>
                  <a:cubicBezTo>
                    <a:pt x="102527" y="20579"/>
                    <a:pt x="105949" y="17157"/>
                    <a:pt x="110156" y="17157"/>
                  </a:cubicBezTo>
                  <a:cubicBezTo>
                    <a:pt x="114362" y="17157"/>
                    <a:pt x="117781" y="20579"/>
                    <a:pt x="117781" y="24785"/>
                  </a:cubicBezTo>
                  <a:lnTo>
                    <a:pt x="117781" y="453683"/>
                  </a:lnTo>
                  <a:lnTo>
                    <a:pt x="102526" y="453683"/>
                  </a:lnTo>
                  <a:lnTo>
                    <a:pt x="102526" y="24785"/>
                  </a:lnTo>
                  <a:lnTo>
                    <a:pt x="102527" y="24785"/>
                  </a:lnTo>
                  <a:close/>
                  <a:moveTo>
                    <a:pt x="145245" y="470839"/>
                  </a:moveTo>
                  <a:lnTo>
                    <a:pt x="138582" y="496973"/>
                  </a:lnTo>
                  <a:lnTo>
                    <a:pt x="81724" y="496973"/>
                  </a:lnTo>
                  <a:lnTo>
                    <a:pt x="75061" y="470839"/>
                  </a:lnTo>
                  <a:lnTo>
                    <a:pt x="145245" y="470839"/>
                  </a:lnTo>
                  <a:close/>
                  <a:moveTo>
                    <a:pt x="136672" y="514132"/>
                  </a:moveTo>
                  <a:lnTo>
                    <a:pt x="136672" y="528666"/>
                  </a:lnTo>
                  <a:lnTo>
                    <a:pt x="83638" y="528666"/>
                  </a:lnTo>
                  <a:lnTo>
                    <a:pt x="83638" y="514132"/>
                  </a:lnTo>
                  <a:lnTo>
                    <a:pt x="136672" y="514132"/>
                  </a:lnTo>
                  <a:close/>
                  <a:moveTo>
                    <a:pt x="203147" y="760680"/>
                  </a:moveTo>
                  <a:cubicBezTo>
                    <a:pt x="202926" y="763971"/>
                    <a:pt x="196030" y="769207"/>
                    <a:pt x="182687" y="773888"/>
                  </a:cubicBezTo>
                  <a:cubicBezTo>
                    <a:pt x="182382" y="741428"/>
                    <a:pt x="178535" y="649936"/>
                    <a:pt x="146395" y="591445"/>
                  </a:cubicBezTo>
                  <a:cubicBezTo>
                    <a:pt x="144114" y="587293"/>
                    <a:pt x="138895" y="585777"/>
                    <a:pt x="134745" y="588057"/>
                  </a:cubicBezTo>
                  <a:cubicBezTo>
                    <a:pt x="130594" y="590339"/>
                    <a:pt x="129076" y="595556"/>
                    <a:pt x="131357" y="599707"/>
                  </a:cubicBezTo>
                  <a:cubicBezTo>
                    <a:pt x="162911" y="657131"/>
                    <a:pt x="165441" y="752867"/>
                    <a:pt x="165527" y="778665"/>
                  </a:cubicBezTo>
                  <a:cubicBezTo>
                    <a:pt x="152993" y="781405"/>
                    <a:pt x="137384" y="783439"/>
                    <a:pt x="118732" y="783923"/>
                  </a:cubicBezTo>
                  <a:lnTo>
                    <a:pt x="118732" y="595576"/>
                  </a:lnTo>
                  <a:cubicBezTo>
                    <a:pt x="118732" y="590839"/>
                    <a:pt x="114891" y="586998"/>
                    <a:pt x="110154" y="586998"/>
                  </a:cubicBezTo>
                  <a:cubicBezTo>
                    <a:pt x="105417" y="586998"/>
                    <a:pt x="101576" y="590839"/>
                    <a:pt x="101576" y="595576"/>
                  </a:cubicBezTo>
                  <a:lnTo>
                    <a:pt x="101576" y="783910"/>
                  </a:lnTo>
                  <a:cubicBezTo>
                    <a:pt x="82926" y="783427"/>
                    <a:pt x="67314" y="781394"/>
                    <a:pt x="54778" y="778656"/>
                  </a:cubicBezTo>
                  <a:cubicBezTo>
                    <a:pt x="54864" y="752841"/>
                    <a:pt x="57398" y="657125"/>
                    <a:pt x="88948" y="599710"/>
                  </a:cubicBezTo>
                  <a:cubicBezTo>
                    <a:pt x="91229" y="595559"/>
                    <a:pt x="89713" y="590342"/>
                    <a:pt x="85560" y="588060"/>
                  </a:cubicBezTo>
                  <a:cubicBezTo>
                    <a:pt x="81408" y="585780"/>
                    <a:pt x="76191" y="587297"/>
                    <a:pt x="73910" y="591448"/>
                  </a:cubicBezTo>
                  <a:cubicBezTo>
                    <a:pt x="41773" y="649935"/>
                    <a:pt x="37927" y="741418"/>
                    <a:pt x="37620" y="773883"/>
                  </a:cubicBezTo>
                  <a:cubicBezTo>
                    <a:pt x="24278" y="769204"/>
                    <a:pt x="17380" y="763973"/>
                    <a:pt x="17160" y="760684"/>
                  </a:cubicBezTo>
                  <a:cubicBezTo>
                    <a:pt x="17656" y="752622"/>
                    <a:pt x="27854" y="598031"/>
                    <a:pt x="78573" y="545826"/>
                  </a:cubicBezTo>
                  <a:lnTo>
                    <a:pt x="141731" y="545826"/>
                  </a:lnTo>
                  <a:cubicBezTo>
                    <a:pt x="192453" y="598028"/>
                    <a:pt x="202652" y="752619"/>
                    <a:pt x="203147" y="7606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8" name="Google Shape;158;p24"/>
          <p:cNvGrpSpPr/>
          <p:nvPr/>
        </p:nvGrpSpPr>
        <p:grpSpPr>
          <a:xfrm>
            <a:off x="7029829" y="4663724"/>
            <a:ext cx="518752" cy="640150"/>
            <a:chOff x="8898829" y="5965399"/>
            <a:chExt cx="649251" cy="801189"/>
          </a:xfrm>
        </p:grpSpPr>
        <p:sp>
          <p:nvSpPr>
            <p:cNvPr id="159" name="Google Shape;159;p24"/>
            <p:cNvSpPr/>
            <p:nvPr/>
          </p:nvSpPr>
          <p:spPr>
            <a:xfrm>
              <a:off x="9088129" y="6215779"/>
              <a:ext cx="148179" cy="403494"/>
            </a:xfrm>
            <a:custGeom>
              <a:avLst/>
              <a:gdLst/>
              <a:ahLst/>
              <a:cxnLst/>
              <a:rect l="l" t="t" r="r" b="b"/>
              <a:pathLst>
                <a:path w="148179" h="403494" extrusionOk="0">
                  <a:moveTo>
                    <a:pt x="19876" y="143552"/>
                  </a:moveTo>
                  <a:cubicBezTo>
                    <a:pt x="30836" y="143552"/>
                    <a:pt x="39753" y="134637"/>
                    <a:pt x="39753" y="123677"/>
                  </a:cubicBezTo>
                  <a:cubicBezTo>
                    <a:pt x="39753" y="118693"/>
                    <a:pt x="43793" y="114656"/>
                    <a:pt x="48774" y="114656"/>
                  </a:cubicBezTo>
                  <a:cubicBezTo>
                    <a:pt x="53756" y="114656"/>
                    <a:pt x="57795" y="118695"/>
                    <a:pt x="57795" y="123677"/>
                  </a:cubicBezTo>
                  <a:cubicBezTo>
                    <a:pt x="57795" y="144352"/>
                    <a:pt x="41156" y="161183"/>
                    <a:pt x="20570" y="161559"/>
                  </a:cubicBezTo>
                  <a:lnTo>
                    <a:pt x="20570" y="403494"/>
                  </a:lnTo>
                  <a:lnTo>
                    <a:pt x="127610" y="403494"/>
                  </a:lnTo>
                  <a:lnTo>
                    <a:pt x="127610" y="205555"/>
                  </a:lnTo>
                  <a:cubicBezTo>
                    <a:pt x="107023" y="205181"/>
                    <a:pt x="90383" y="188345"/>
                    <a:pt x="90383" y="167668"/>
                  </a:cubicBezTo>
                  <a:cubicBezTo>
                    <a:pt x="90383" y="162684"/>
                    <a:pt x="94423" y="158646"/>
                    <a:pt x="99404" y="158646"/>
                  </a:cubicBezTo>
                  <a:cubicBezTo>
                    <a:pt x="104386" y="158646"/>
                    <a:pt x="108425" y="162685"/>
                    <a:pt x="108425" y="167668"/>
                  </a:cubicBezTo>
                  <a:cubicBezTo>
                    <a:pt x="108425" y="178629"/>
                    <a:pt x="117340" y="187547"/>
                    <a:pt x="128300" y="187547"/>
                  </a:cubicBezTo>
                  <a:cubicBezTo>
                    <a:pt x="139261" y="187547"/>
                    <a:pt x="148179" y="178631"/>
                    <a:pt x="148179" y="167668"/>
                  </a:cubicBezTo>
                  <a:lnTo>
                    <a:pt x="148179" y="19876"/>
                  </a:lnTo>
                  <a:cubicBezTo>
                    <a:pt x="148179" y="8916"/>
                    <a:pt x="139261" y="0"/>
                    <a:pt x="128300" y="0"/>
                  </a:cubicBezTo>
                  <a:lnTo>
                    <a:pt x="19876" y="0"/>
                  </a:lnTo>
                  <a:cubicBezTo>
                    <a:pt x="8916" y="0"/>
                    <a:pt x="0" y="8916"/>
                    <a:pt x="0" y="19876"/>
                  </a:cubicBezTo>
                  <a:lnTo>
                    <a:pt x="0" y="123677"/>
                  </a:lnTo>
                  <a:cubicBezTo>
                    <a:pt x="0" y="134637"/>
                    <a:pt x="8915" y="143552"/>
                    <a:pt x="19876" y="1435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4"/>
            <p:cNvSpPr/>
            <p:nvPr/>
          </p:nvSpPr>
          <p:spPr>
            <a:xfrm>
              <a:off x="8937506" y="6703653"/>
              <a:ext cx="449429" cy="44891"/>
            </a:xfrm>
            <a:custGeom>
              <a:avLst/>
              <a:gdLst/>
              <a:ahLst/>
              <a:cxnLst/>
              <a:rect l="l" t="t" r="r" b="b"/>
              <a:pathLst>
                <a:path w="449429" h="44891" extrusionOk="0">
                  <a:moveTo>
                    <a:pt x="66954" y="44892"/>
                  </a:moveTo>
                  <a:lnTo>
                    <a:pt x="382474" y="44892"/>
                  </a:lnTo>
                  <a:lnTo>
                    <a:pt x="449429"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4"/>
            <p:cNvSpPr/>
            <p:nvPr/>
          </p:nvSpPr>
          <p:spPr>
            <a:xfrm>
              <a:off x="9121055" y="5990724"/>
              <a:ext cx="82322" cy="150341"/>
            </a:xfrm>
            <a:custGeom>
              <a:avLst/>
              <a:gdLst/>
              <a:ahLst/>
              <a:cxnLst/>
              <a:rect l="l" t="t" r="r" b="b"/>
              <a:pathLst>
                <a:path w="82322" h="150341" extrusionOk="0">
                  <a:moveTo>
                    <a:pt x="32141" y="116955"/>
                  </a:moveTo>
                  <a:cubicBezTo>
                    <a:pt x="32141" y="111971"/>
                    <a:pt x="36182" y="107934"/>
                    <a:pt x="41163" y="107934"/>
                  </a:cubicBezTo>
                  <a:cubicBezTo>
                    <a:pt x="46145" y="107934"/>
                    <a:pt x="50184" y="111972"/>
                    <a:pt x="50184" y="116955"/>
                  </a:cubicBezTo>
                  <a:lnTo>
                    <a:pt x="50184" y="150342"/>
                  </a:lnTo>
                  <a:cubicBezTo>
                    <a:pt x="66616" y="148181"/>
                    <a:pt x="82322" y="138302"/>
                    <a:pt x="82322" y="100790"/>
                  </a:cubicBezTo>
                  <a:cubicBezTo>
                    <a:pt x="82322" y="68342"/>
                    <a:pt x="54739" y="21222"/>
                    <a:pt x="41164" y="0"/>
                  </a:cubicBezTo>
                  <a:cubicBezTo>
                    <a:pt x="27591" y="21236"/>
                    <a:pt x="0" y="68384"/>
                    <a:pt x="0" y="100790"/>
                  </a:cubicBezTo>
                  <a:cubicBezTo>
                    <a:pt x="0" y="138302"/>
                    <a:pt x="15708" y="148181"/>
                    <a:pt x="32140" y="150342"/>
                  </a:cubicBezTo>
                  <a:lnTo>
                    <a:pt x="32140" y="11695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162;p24"/>
            <p:cNvGrpSpPr/>
            <p:nvPr/>
          </p:nvGrpSpPr>
          <p:grpSpPr>
            <a:xfrm>
              <a:off x="8916866" y="6519510"/>
              <a:ext cx="613171" cy="166108"/>
              <a:chOff x="8916866" y="6519510"/>
              <a:chExt cx="613171" cy="166108"/>
            </a:xfrm>
          </p:grpSpPr>
          <p:sp>
            <p:nvSpPr>
              <p:cNvPr id="163" name="Google Shape;163;p24"/>
              <p:cNvSpPr/>
              <p:nvPr/>
            </p:nvSpPr>
            <p:spPr>
              <a:xfrm>
                <a:off x="8916866" y="6637327"/>
                <a:ext cx="490701" cy="48291"/>
              </a:xfrm>
              <a:custGeom>
                <a:avLst/>
                <a:gdLst/>
                <a:ahLst/>
                <a:cxnLst/>
                <a:rect l="l" t="t" r="r" b="b"/>
                <a:pathLst>
                  <a:path w="490701" h="48291" extrusionOk="0">
                    <a:moveTo>
                      <a:pt x="0" y="0"/>
                    </a:moveTo>
                    <a:lnTo>
                      <a:pt x="490702" y="0"/>
                    </a:lnTo>
                    <a:lnTo>
                      <a:pt x="490702" y="48292"/>
                    </a:lnTo>
                    <a:lnTo>
                      <a:pt x="0" y="4829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4"/>
              <p:cNvSpPr/>
              <p:nvPr/>
            </p:nvSpPr>
            <p:spPr>
              <a:xfrm>
                <a:off x="9407567" y="6519510"/>
                <a:ext cx="122469" cy="122467"/>
              </a:xfrm>
              <a:custGeom>
                <a:avLst/>
                <a:gdLst/>
                <a:ahLst/>
                <a:cxnLst/>
                <a:rect l="l" t="t" r="r" b="b"/>
                <a:pathLst>
                  <a:path w="122469" h="122467" extrusionOk="0">
                    <a:moveTo>
                      <a:pt x="61235" y="0"/>
                    </a:moveTo>
                    <a:cubicBezTo>
                      <a:pt x="27470" y="0"/>
                      <a:pt x="0" y="27469"/>
                      <a:pt x="0" y="61233"/>
                    </a:cubicBezTo>
                    <a:cubicBezTo>
                      <a:pt x="0" y="94999"/>
                      <a:pt x="27469" y="122468"/>
                      <a:pt x="61235" y="122468"/>
                    </a:cubicBezTo>
                    <a:cubicBezTo>
                      <a:pt x="95000" y="122468"/>
                      <a:pt x="122469" y="94997"/>
                      <a:pt x="122469" y="61233"/>
                    </a:cubicBezTo>
                    <a:cubicBezTo>
                      <a:pt x="122471" y="27469"/>
                      <a:pt x="95002" y="0"/>
                      <a:pt x="61235" y="0"/>
                    </a:cubicBezTo>
                    <a:close/>
                    <a:moveTo>
                      <a:pt x="61235" y="106718"/>
                    </a:moveTo>
                    <a:cubicBezTo>
                      <a:pt x="36158" y="106718"/>
                      <a:pt x="15755" y="86312"/>
                      <a:pt x="15755" y="61235"/>
                    </a:cubicBezTo>
                    <a:cubicBezTo>
                      <a:pt x="15755" y="36157"/>
                      <a:pt x="36158" y="15753"/>
                      <a:pt x="61235" y="15753"/>
                    </a:cubicBezTo>
                    <a:cubicBezTo>
                      <a:pt x="86314" y="15753"/>
                      <a:pt x="106718" y="36157"/>
                      <a:pt x="106718" y="61235"/>
                    </a:cubicBezTo>
                    <a:cubicBezTo>
                      <a:pt x="106718" y="86312"/>
                      <a:pt x="86316" y="106718"/>
                      <a:pt x="61235" y="1067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5" name="Google Shape;165;p24"/>
            <p:cNvSpPr/>
            <p:nvPr/>
          </p:nvSpPr>
          <p:spPr>
            <a:xfrm>
              <a:off x="9423322" y="6535263"/>
              <a:ext cx="90963" cy="90964"/>
            </a:xfrm>
            <a:custGeom>
              <a:avLst/>
              <a:gdLst/>
              <a:ahLst/>
              <a:cxnLst/>
              <a:rect l="l" t="t" r="r" b="b"/>
              <a:pathLst>
                <a:path w="90963" h="90964" extrusionOk="0">
                  <a:moveTo>
                    <a:pt x="45480" y="0"/>
                  </a:moveTo>
                  <a:cubicBezTo>
                    <a:pt x="20404" y="0"/>
                    <a:pt x="0" y="20404"/>
                    <a:pt x="0" y="45482"/>
                  </a:cubicBezTo>
                  <a:cubicBezTo>
                    <a:pt x="0" y="70559"/>
                    <a:pt x="20404" y="90965"/>
                    <a:pt x="45480" y="90965"/>
                  </a:cubicBezTo>
                  <a:cubicBezTo>
                    <a:pt x="70559" y="90965"/>
                    <a:pt x="90963" y="70559"/>
                    <a:pt x="90963" y="45482"/>
                  </a:cubicBezTo>
                  <a:cubicBezTo>
                    <a:pt x="90963" y="20404"/>
                    <a:pt x="70561" y="0"/>
                    <a:pt x="45480" y="0"/>
                  </a:cubicBezTo>
                  <a:close/>
                  <a:moveTo>
                    <a:pt x="45480" y="72922"/>
                  </a:moveTo>
                  <a:cubicBezTo>
                    <a:pt x="30351" y="72922"/>
                    <a:pt x="18044" y="60613"/>
                    <a:pt x="18044" y="45482"/>
                  </a:cubicBezTo>
                  <a:cubicBezTo>
                    <a:pt x="18044" y="30353"/>
                    <a:pt x="30351" y="18044"/>
                    <a:pt x="45480" y="18044"/>
                  </a:cubicBezTo>
                  <a:cubicBezTo>
                    <a:pt x="60610" y="18044"/>
                    <a:pt x="72921" y="30353"/>
                    <a:pt x="72921" y="45482"/>
                  </a:cubicBezTo>
                  <a:cubicBezTo>
                    <a:pt x="72921" y="60613"/>
                    <a:pt x="60612" y="72922"/>
                    <a:pt x="45480" y="7292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4"/>
            <p:cNvSpPr/>
            <p:nvPr/>
          </p:nvSpPr>
          <p:spPr>
            <a:xfrm>
              <a:off x="8898829" y="5965399"/>
              <a:ext cx="649251" cy="801189"/>
            </a:xfrm>
            <a:custGeom>
              <a:avLst/>
              <a:gdLst/>
              <a:ahLst/>
              <a:cxnLst/>
              <a:rect l="l" t="t" r="r" b="b"/>
              <a:pathLst>
                <a:path w="649251" h="801189" extrusionOk="0">
                  <a:moveTo>
                    <a:pt x="569972" y="536067"/>
                  </a:moveTo>
                  <a:cubicBezTo>
                    <a:pt x="526259" y="536067"/>
                    <a:pt x="490694" y="571631"/>
                    <a:pt x="490694" y="615344"/>
                  </a:cubicBezTo>
                  <a:cubicBezTo>
                    <a:pt x="490694" y="629325"/>
                    <a:pt x="494346" y="642460"/>
                    <a:pt x="500723" y="653875"/>
                  </a:cubicBezTo>
                  <a:lnTo>
                    <a:pt x="334952" y="653875"/>
                  </a:lnTo>
                  <a:lnTo>
                    <a:pt x="334952" y="451731"/>
                  </a:lnTo>
                  <a:cubicBezTo>
                    <a:pt x="347151" y="445420"/>
                    <a:pt x="355523" y="432705"/>
                    <a:pt x="355523" y="418050"/>
                  </a:cubicBezTo>
                  <a:lnTo>
                    <a:pt x="355523" y="270259"/>
                  </a:lnTo>
                  <a:cubicBezTo>
                    <a:pt x="355523" y="249350"/>
                    <a:pt x="338510" y="232340"/>
                    <a:pt x="317599" y="232340"/>
                  </a:cubicBezTo>
                  <a:lnTo>
                    <a:pt x="272411" y="232340"/>
                  </a:lnTo>
                  <a:lnTo>
                    <a:pt x="272411" y="193764"/>
                  </a:lnTo>
                  <a:cubicBezTo>
                    <a:pt x="297071" y="191107"/>
                    <a:pt x="322593" y="176252"/>
                    <a:pt x="322593" y="126117"/>
                  </a:cubicBezTo>
                  <a:cubicBezTo>
                    <a:pt x="322593" y="77617"/>
                    <a:pt x="272869" y="6802"/>
                    <a:pt x="270753" y="3812"/>
                  </a:cubicBezTo>
                  <a:cubicBezTo>
                    <a:pt x="269062" y="1419"/>
                    <a:pt x="266317" y="0"/>
                    <a:pt x="263389" y="0"/>
                  </a:cubicBezTo>
                  <a:cubicBezTo>
                    <a:pt x="260462" y="0"/>
                    <a:pt x="257717" y="1419"/>
                    <a:pt x="256025" y="3809"/>
                  </a:cubicBezTo>
                  <a:cubicBezTo>
                    <a:pt x="253908" y="6801"/>
                    <a:pt x="204184" y="77614"/>
                    <a:pt x="204184" y="126114"/>
                  </a:cubicBezTo>
                  <a:cubicBezTo>
                    <a:pt x="204184" y="176249"/>
                    <a:pt x="229707" y="191105"/>
                    <a:pt x="254368" y="193761"/>
                  </a:cubicBezTo>
                  <a:lnTo>
                    <a:pt x="254368" y="232337"/>
                  </a:lnTo>
                  <a:lnTo>
                    <a:pt x="209178" y="232337"/>
                  </a:lnTo>
                  <a:cubicBezTo>
                    <a:pt x="188268" y="232337"/>
                    <a:pt x="171259" y="249348"/>
                    <a:pt x="171259" y="270256"/>
                  </a:cubicBezTo>
                  <a:lnTo>
                    <a:pt x="171259" y="374057"/>
                  </a:lnTo>
                  <a:cubicBezTo>
                    <a:pt x="171259" y="388711"/>
                    <a:pt x="179631" y="401424"/>
                    <a:pt x="191828" y="407733"/>
                  </a:cubicBezTo>
                  <a:lnTo>
                    <a:pt x="191828" y="653875"/>
                  </a:lnTo>
                  <a:lnTo>
                    <a:pt x="9021" y="653875"/>
                  </a:lnTo>
                  <a:cubicBezTo>
                    <a:pt x="4039" y="653875"/>
                    <a:pt x="0" y="657914"/>
                    <a:pt x="0" y="662896"/>
                  </a:cubicBezTo>
                  <a:lnTo>
                    <a:pt x="0" y="729232"/>
                  </a:lnTo>
                  <a:cubicBezTo>
                    <a:pt x="0" y="732240"/>
                    <a:pt x="1499" y="735052"/>
                    <a:pt x="3997" y="736726"/>
                  </a:cubicBezTo>
                  <a:lnTo>
                    <a:pt x="97861" y="799660"/>
                  </a:lnTo>
                  <a:cubicBezTo>
                    <a:pt x="99347" y="800655"/>
                    <a:pt x="101095" y="801189"/>
                    <a:pt x="102885" y="801189"/>
                  </a:cubicBezTo>
                  <a:lnTo>
                    <a:pt x="423893" y="801189"/>
                  </a:lnTo>
                  <a:cubicBezTo>
                    <a:pt x="425683" y="801189"/>
                    <a:pt x="427431" y="800657"/>
                    <a:pt x="428918" y="799660"/>
                  </a:cubicBezTo>
                  <a:lnTo>
                    <a:pt x="522784" y="736726"/>
                  </a:lnTo>
                  <a:cubicBezTo>
                    <a:pt x="525281" y="735050"/>
                    <a:pt x="526780" y="732241"/>
                    <a:pt x="526780" y="729232"/>
                  </a:cubicBezTo>
                  <a:lnTo>
                    <a:pt x="526780" y="681771"/>
                  </a:lnTo>
                  <a:cubicBezTo>
                    <a:pt x="539217" y="689885"/>
                    <a:pt x="554047" y="694622"/>
                    <a:pt x="569972" y="694622"/>
                  </a:cubicBezTo>
                  <a:cubicBezTo>
                    <a:pt x="613687" y="694622"/>
                    <a:pt x="649251" y="659056"/>
                    <a:pt x="649251" y="615343"/>
                  </a:cubicBezTo>
                  <a:cubicBezTo>
                    <a:pt x="649251" y="571633"/>
                    <a:pt x="613687" y="536067"/>
                    <a:pt x="569972" y="536067"/>
                  </a:cubicBezTo>
                  <a:close/>
                  <a:moveTo>
                    <a:pt x="222228" y="126115"/>
                  </a:moveTo>
                  <a:cubicBezTo>
                    <a:pt x="222228" y="93708"/>
                    <a:pt x="249818" y="46560"/>
                    <a:pt x="263392" y="25325"/>
                  </a:cubicBezTo>
                  <a:cubicBezTo>
                    <a:pt x="276969" y="46549"/>
                    <a:pt x="304550" y="93667"/>
                    <a:pt x="304550" y="126115"/>
                  </a:cubicBezTo>
                  <a:cubicBezTo>
                    <a:pt x="304550" y="163627"/>
                    <a:pt x="288844" y="173506"/>
                    <a:pt x="272412" y="175667"/>
                  </a:cubicBezTo>
                  <a:lnTo>
                    <a:pt x="272412" y="142280"/>
                  </a:lnTo>
                  <a:cubicBezTo>
                    <a:pt x="272412" y="137296"/>
                    <a:pt x="268372" y="133259"/>
                    <a:pt x="263391" y="133259"/>
                  </a:cubicBezTo>
                  <a:cubicBezTo>
                    <a:pt x="258410" y="133259"/>
                    <a:pt x="254370" y="137298"/>
                    <a:pt x="254370" y="142280"/>
                  </a:cubicBezTo>
                  <a:lnTo>
                    <a:pt x="254370" y="175667"/>
                  </a:lnTo>
                  <a:cubicBezTo>
                    <a:pt x="237936" y="173504"/>
                    <a:pt x="222228" y="163629"/>
                    <a:pt x="222228" y="126115"/>
                  </a:cubicBezTo>
                  <a:close/>
                  <a:moveTo>
                    <a:pt x="189300" y="374060"/>
                  </a:moveTo>
                  <a:lnTo>
                    <a:pt x="189300" y="270259"/>
                  </a:lnTo>
                  <a:cubicBezTo>
                    <a:pt x="189300" y="259299"/>
                    <a:pt x="198214" y="250383"/>
                    <a:pt x="209176" y="250383"/>
                  </a:cubicBezTo>
                  <a:lnTo>
                    <a:pt x="317599" y="250383"/>
                  </a:lnTo>
                  <a:cubicBezTo>
                    <a:pt x="328561" y="250383"/>
                    <a:pt x="337479" y="259299"/>
                    <a:pt x="337479" y="270259"/>
                  </a:cubicBezTo>
                  <a:lnTo>
                    <a:pt x="337479" y="418050"/>
                  </a:lnTo>
                  <a:cubicBezTo>
                    <a:pt x="337479" y="429012"/>
                    <a:pt x="328561" y="437930"/>
                    <a:pt x="317599" y="437930"/>
                  </a:cubicBezTo>
                  <a:cubicBezTo>
                    <a:pt x="306639" y="437930"/>
                    <a:pt x="297725" y="429013"/>
                    <a:pt x="297725" y="418050"/>
                  </a:cubicBezTo>
                  <a:cubicBezTo>
                    <a:pt x="297725" y="413066"/>
                    <a:pt x="293684" y="409029"/>
                    <a:pt x="288703" y="409029"/>
                  </a:cubicBezTo>
                  <a:cubicBezTo>
                    <a:pt x="283721" y="409029"/>
                    <a:pt x="279682" y="413068"/>
                    <a:pt x="279682" y="418050"/>
                  </a:cubicBezTo>
                  <a:cubicBezTo>
                    <a:pt x="279682" y="438728"/>
                    <a:pt x="296321" y="455564"/>
                    <a:pt x="316909" y="455938"/>
                  </a:cubicBezTo>
                  <a:lnTo>
                    <a:pt x="316909" y="653877"/>
                  </a:lnTo>
                  <a:lnTo>
                    <a:pt x="209869" y="653877"/>
                  </a:lnTo>
                  <a:lnTo>
                    <a:pt x="209869" y="411943"/>
                  </a:lnTo>
                  <a:cubicBezTo>
                    <a:pt x="230456" y="411567"/>
                    <a:pt x="247095" y="394734"/>
                    <a:pt x="247095" y="374061"/>
                  </a:cubicBezTo>
                  <a:cubicBezTo>
                    <a:pt x="247095" y="369077"/>
                    <a:pt x="243054" y="365040"/>
                    <a:pt x="238074" y="365040"/>
                  </a:cubicBezTo>
                  <a:cubicBezTo>
                    <a:pt x="233091" y="365040"/>
                    <a:pt x="229052" y="369079"/>
                    <a:pt x="229052" y="374061"/>
                  </a:cubicBezTo>
                  <a:cubicBezTo>
                    <a:pt x="229052" y="385018"/>
                    <a:pt x="220136" y="393936"/>
                    <a:pt x="209176" y="393936"/>
                  </a:cubicBezTo>
                  <a:cubicBezTo>
                    <a:pt x="198214" y="393933"/>
                    <a:pt x="189300" y="385018"/>
                    <a:pt x="189300" y="374060"/>
                  </a:cubicBezTo>
                  <a:close/>
                  <a:moveTo>
                    <a:pt x="421150" y="783147"/>
                  </a:moveTo>
                  <a:lnTo>
                    <a:pt x="105630" y="783147"/>
                  </a:lnTo>
                  <a:lnTo>
                    <a:pt x="38676" y="738255"/>
                  </a:lnTo>
                  <a:lnTo>
                    <a:pt x="488106" y="738255"/>
                  </a:lnTo>
                  <a:lnTo>
                    <a:pt x="421150" y="783147"/>
                  </a:lnTo>
                  <a:close/>
                  <a:moveTo>
                    <a:pt x="508738" y="720211"/>
                  </a:moveTo>
                  <a:lnTo>
                    <a:pt x="18044" y="720211"/>
                  </a:lnTo>
                  <a:lnTo>
                    <a:pt x="18044" y="671919"/>
                  </a:lnTo>
                  <a:lnTo>
                    <a:pt x="508739" y="671919"/>
                  </a:lnTo>
                  <a:lnTo>
                    <a:pt x="508739" y="720211"/>
                  </a:lnTo>
                  <a:close/>
                  <a:moveTo>
                    <a:pt x="569972" y="676579"/>
                  </a:moveTo>
                  <a:cubicBezTo>
                    <a:pt x="536208" y="676579"/>
                    <a:pt x="508738" y="649109"/>
                    <a:pt x="508738" y="615344"/>
                  </a:cubicBezTo>
                  <a:cubicBezTo>
                    <a:pt x="508738" y="581580"/>
                    <a:pt x="536207" y="554111"/>
                    <a:pt x="569972" y="554111"/>
                  </a:cubicBezTo>
                  <a:cubicBezTo>
                    <a:pt x="603738" y="554111"/>
                    <a:pt x="631207" y="581580"/>
                    <a:pt x="631207" y="615344"/>
                  </a:cubicBezTo>
                  <a:cubicBezTo>
                    <a:pt x="631209" y="649110"/>
                    <a:pt x="603740" y="676579"/>
                    <a:pt x="569972" y="6765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 name="Google Shape;167;p24"/>
          <p:cNvGrpSpPr/>
          <p:nvPr/>
        </p:nvGrpSpPr>
        <p:grpSpPr>
          <a:xfrm>
            <a:off x="5991676" y="4581942"/>
            <a:ext cx="606795" cy="640152"/>
            <a:chOff x="7599513" y="5863043"/>
            <a:chExt cx="759443" cy="801192"/>
          </a:xfrm>
        </p:grpSpPr>
        <p:sp>
          <p:nvSpPr>
            <p:cNvPr id="168" name="Google Shape;168;p24"/>
            <p:cNvSpPr/>
            <p:nvPr/>
          </p:nvSpPr>
          <p:spPr>
            <a:xfrm>
              <a:off x="7942253" y="5881992"/>
              <a:ext cx="73771" cy="124580"/>
            </a:xfrm>
            <a:custGeom>
              <a:avLst/>
              <a:gdLst/>
              <a:ahLst/>
              <a:cxnLst/>
              <a:rect l="l" t="t" r="r" b="b"/>
              <a:pathLst>
                <a:path w="73771" h="124580" extrusionOk="0">
                  <a:moveTo>
                    <a:pt x="27409" y="98097"/>
                  </a:moveTo>
                  <a:cubicBezTo>
                    <a:pt x="27409" y="92863"/>
                    <a:pt x="31650" y="88622"/>
                    <a:pt x="36884" y="88622"/>
                  </a:cubicBezTo>
                  <a:cubicBezTo>
                    <a:pt x="42119" y="88622"/>
                    <a:pt x="46359" y="92863"/>
                    <a:pt x="46359" y="98097"/>
                  </a:cubicBezTo>
                  <a:lnTo>
                    <a:pt x="46359" y="124580"/>
                  </a:lnTo>
                  <a:cubicBezTo>
                    <a:pt x="62878" y="121255"/>
                    <a:pt x="73772" y="109200"/>
                    <a:pt x="73772" y="92960"/>
                  </a:cubicBezTo>
                  <a:cubicBezTo>
                    <a:pt x="73772" y="81735"/>
                    <a:pt x="68918" y="57158"/>
                    <a:pt x="60793" y="35462"/>
                  </a:cubicBezTo>
                  <a:cubicBezTo>
                    <a:pt x="50290" y="7411"/>
                    <a:pt x="40560" y="0"/>
                    <a:pt x="36884" y="0"/>
                  </a:cubicBezTo>
                  <a:cubicBezTo>
                    <a:pt x="33207" y="0"/>
                    <a:pt x="23477" y="7411"/>
                    <a:pt x="12975" y="35462"/>
                  </a:cubicBezTo>
                  <a:cubicBezTo>
                    <a:pt x="4854" y="57157"/>
                    <a:pt x="0" y="81732"/>
                    <a:pt x="0" y="92960"/>
                  </a:cubicBezTo>
                  <a:cubicBezTo>
                    <a:pt x="0" y="109196"/>
                    <a:pt x="10896" y="121253"/>
                    <a:pt x="27411" y="124580"/>
                  </a:cubicBezTo>
                  <a:lnTo>
                    <a:pt x="27411" y="9809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4"/>
            <p:cNvSpPr/>
            <p:nvPr/>
          </p:nvSpPr>
          <p:spPr>
            <a:xfrm>
              <a:off x="7880686" y="6157411"/>
              <a:ext cx="196900" cy="487870"/>
            </a:xfrm>
            <a:custGeom>
              <a:avLst/>
              <a:gdLst/>
              <a:ahLst/>
              <a:cxnLst/>
              <a:rect l="l" t="t" r="r" b="b"/>
              <a:pathLst>
                <a:path w="196900" h="487870" extrusionOk="0">
                  <a:moveTo>
                    <a:pt x="111007" y="59875"/>
                  </a:moveTo>
                  <a:lnTo>
                    <a:pt x="111007" y="0"/>
                  </a:lnTo>
                  <a:lnTo>
                    <a:pt x="85037" y="0"/>
                  </a:lnTo>
                  <a:cubicBezTo>
                    <a:pt x="80566" y="24399"/>
                    <a:pt x="59146" y="42945"/>
                    <a:pt x="33472" y="42945"/>
                  </a:cubicBezTo>
                  <a:cubicBezTo>
                    <a:pt x="20757" y="42945"/>
                    <a:pt x="9087" y="38391"/>
                    <a:pt x="0" y="30832"/>
                  </a:cubicBezTo>
                  <a:lnTo>
                    <a:pt x="0" y="487871"/>
                  </a:lnTo>
                  <a:lnTo>
                    <a:pt x="196900" y="487871"/>
                  </a:lnTo>
                  <a:lnTo>
                    <a:pt x="196900" y="100181"/>
                  </a:lnTo>
                  <a:cubicBezTo>
                    <a:pt x="187815" y="107740"/>
                    <a:pt x="176144" y="112295"/>
                    <a:pt x="163427" y="112295"/>
                  </a:cubicBezTo>
                  <a:cubicBezTo>
                    <a:pt x="134523" y="112295"/>
                    <a:pt x="111007" y="88779"/>
                    <a:pt x="111007" y="5987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4"/>
            <p:cNvSpPr/>
            <p:nvPr/>
          </p:nvSpPr>
          <p:spPr>
            <a:xfrm>
              <a:off x="7618461" y="6410486"/>
              <a:ext cx="196906" cy="178316"/>
            </a:xfrm>
            <a:custGeom>
              <a:avLst/>
              <a:gdLst/>
              <a:ahLst/>
              <a:cxnLst/>
              <a:rect l="l" t="t" r="r" b="b"/>
              <a:pathLst>
                <a:path w="196906" h="178316" extrusionOk="0">
                  <a:moveTo>
                    <a:pt x="141615" y="0"/>
                  </a:moveTo>
                  <a:lnTo>
                    <a:pt x="55293" y="0"/>
                  </a:lnTo>
                  <a:cubicBezTo>
                    <a:pt x="24804" y="0"/>
                    <a:pt x="0" y="24806"/>
                    <a:pt x="0" y="55295"/>
                  </a:cubicBezTo>
                  <a:lnTo>
                    <a:pt x="0" y="144845"/>
                  </a:lnTo>
                  <a:cubicBezTo>
                    <a:pt x="0" y="163300"/>
                    <a:pt x="15018" y="178316"/>
                    <a:pt x="33475" y="178316"/>
                  </a:cubicBezTo>
                  <a:cubicBezTo>
                    <a:pt x="51930" y="178316"/>
                    <a:pt x="66946" y="163302"/>
                    <a:pt x="66946" y="144845"/>
                  </a:cubicBezTo>
                  <a:lnTo>
                    <a:pt x="66946" y="75496"/>
                  </a:lnTo>
                  <a:cubicBezTo>
                    <a:pt x="66946" y="70262"/>
                    <a:pt x="71187" y="66021"/>
                    <a:pt x="76421" y="66021"/>
                  </a:cubicBezTo>
                  <a:lnTo>
                    <a:pt x="120490" y="66021"/>
                  </a:lnTo>
                  <a:cubicBezTo>
                    <a:pt x="125724" y="66021"/>
                    <a:pt x="129965" y="70262"/>
                    <a:pt x="129965" y="75496"/>
                  </a:cubicBezTo>
                  <a:cubicBezTo>
                    <a:pt x="129965" y="93952"/>
                    <a:pt x="144979" y="108968"/>
                    <a:pt x="163433" y="108968"/>
                  </a:cubicBezTo>
                  <a:cubicBezTo>
                    <a:pt x="181889" y="108968"/>
                    <a:pt x="196906" y="93954"/>
                    <a:pt x="196906" y="75496"/>
                  </a:cubicBezTo>
                  <a:lnTo>
                    <a:pt x="196906" y="55295"/>
                  </a:lnTo>
                  <a:cubicBezTo>
                    <a:pt x="196908" y="24807"/>
                    <a:pt x="172101" y="0"/>
                    <a:pt x="14161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4"/>
            <p:cNvSpPr/>
            <p:nvPr/>
          </p:nvSpPr>
          <p:spPr>
            <a:xfrm>
              <a:off x="7680027" y="6220038"/>
              <a:ext cx="73776" cy="124580"/>
            </a:xfrm>
            <a:custGeom>
              <a:avLst/>
              <a:gdLst/>
              <a:ahLst/>
              <a:cxnLst/>
              <a:rect l="l" t="t" r="r" b="b"/>
              <a:pathLst>
                <a:path w="73776" h="124580" extrusionOk="0">
                  <a:moveTo>
                    <a:pt x="27414" y="98097"/>
                  </a:moveTo>
                  <a:cubicBezTo>
                    <a:pt x="27414" y="92863"/>
                    <a:pt x="31655" y="88622"/>
                    <a:pt x="36889" y="88622"/>
                  </a:cubicBezTo>
                  <a:cubicBezTo>
                    <a:pt x="42123" y="88622"/>
                    <a:pt x="46364" y="92863"/>
                    <a:pt x="46364" y="98097"/>
                  </a:cubicBezTo>
                  <a:lnTo>
                    <a:pt x="46364" y="124579"/>
                  </a:lnTo>
                  <a:cubicBezTo>
                    <a:pt x="62879" y="121252"/>
                    <a:pt x="73777" y="109196"/>
                    <a:pt x="73777" y="92957"/>
                  </a:cubicBezTo>
                  <a:cubicBezTo>
                    <a:pt x="73777" y="81732"/>
                    <a:pt x="68923" y="57155"/>
                    <a:pt x="60798" y="35460"/>
                  </a:cubicBezTo>
                  <a:cubicBezTo>
                    <a:pt x="50295" y="7411"/>
                    <a:pt x="40566" y="0"/>
                    <a:pt x="36889" y="0"/>
                  </a:cubicBezTo>
                  <a:cubicBezTo>
                    <a:pt x="33212" y="0"/>
                    <a:pt x="23483" y="7411"/>
                    <a:pt x="12980" y="35462"/>
                  </a:cubicBezTo>
                  <a:cubicBezTo>
                    <a:pt x="4856" y="57158"/>
                    <a:pt x="0" y="81732"/>
                    <a:pt x="0" y="92958"/>
                  </a:cubicBezTo>
                  <a:cubicBezTo>
                    <a:pt x="0" y="109195"/>
                    <a:pt x="10897" y="121252"/>
                    <a:pt x="27416" y="124580"/>
                  </a:cubicBezTo>
                  <a:lnTo>
                    <a:pt x="27416" y="9809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2" name="Google Shape;172;p24"/>
            <p:cNvGrpSpPr/>
            <p:nvPr/>
          </p:nvGrpSpPr>
          <p:grpSpPr>
            <a:xfrm>
              <a:off x="7618463" y="6346444"/>
              <a:ext cx="721539" cy="298842"/>
              <a:chOff x="7618463" y="6346444"/>
              <a:chExt cx="721539" cy="298842"/>
            </a:xfrm>
          </p:grpSpPr>
          <p:sp>
            <p:nvSpPr>
              <p:cNvPr id="173" name="Google Shape;173;p24"/>
              <p:cNvSpPr/>
              <p:nvPr/>
            </p:nvSpPr>
            <p:spPr>
              <a:xfrm>
                <a:off x="7618463" y="6495458"/>
                <a:ext cx="196906" cy="149828"/>
              </a:xfrm>
              <a:custGeom>
                <a:avLst/>
                <a:gdLst/>
                <a:ahLst/>
                <a:cxnLst/>
                <a:rect l="l" t="t" r="r" b="b"/>
                <a:pathLst>
                  <a:path w="196906" h="149828" extrusionOk="0">
                    <a:moveTo>
                      <a:pt x="111872" y="0"/>
                    </a:moveTo>
                    <a:lnTo>
                      <a:pt x="85895" y="0"/>
                    </a:lnTo>
                    <a:lnTo>
                      <a:pt x="85895" y="59875"/>
                    </a:lnTo>
                    <a:cubicBezTo>
                      <a:pt x="85895" y="88779"/>
                      <a:pt x="62379" y="112295"/>
                      <a:pt x="33475" y="112295"/>
                    </a:cubicBezTo>
                    <a:cubicBezTo>
                      <a:pt x="20753" y="112295"/>
                      <a:pt x="9085" y="107732"/>
                      <a:pt x="0" y="100167"/>
                    </a:cubicBezTo>
                    <a:lnTo>
                      <a:pt x="0" y="149829"/>
                    </a:lnTo>
                    <a:lnTo>
                      <a:pt x="196906" y="149829"/>
                    </a:lnTo>
                    <a:lnTo>
                      <a:pt x="196906" y="30793"/>
                    </a:lnTo>
                    <a:cubicBezTo>
                      <a:pt x="187818" y="38366"/>
                      <a:pt x="176161" y="42948"/>
                      <a:pt x="163433" y="42948"/>
                    </a:cubicBezTo>
                    <a:cubicBezTo>
                      <a:pt x="137762" y="42945"/>
                      <a:pt x="116345" y="24397"/>
                      <a:pt x="11187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4"/>
              <p:cNvSpPr/>
              <p:nvPr/>
            </p:nvSpPr>
            <p:spPr>
              <a:xfrm>
                <a:off x="8143096" y="6346444"/>
                <a:ext cx="196906" cy="298838"/>
              </a:xfrm>
              <a:custGeom>
                <a:avLst/>
                <a:gdLst/>
                <a:ahLst/>
                <a:cxnLst/>
                <a:rect l="l" t="t" r="r" b="b"/>
                <a:pathLst>
                  <a:path w="196906" h="298838" extrusionOk="0">
                    <a:moveTo>
                      <a:pt x="111869" y="0"/>
                    </a:moveTo>
                    <a:lnTo>
                      <a:pt x="85890" y="0"/>
                    </a:lnTo>
                    <a:lnTo>
                      <a:pt x="85890" y="59876"/>
                    </a:lnTo>
                    <a:cubicBezTo>
                      <a:pt x="85890" y="88783"/>
                      <a:pt x="62374" y="112298"/>
                      <a:pt x="33468" y="112298"/>
                    </a:cubicBezTo>
                    <a:cubicBezTo>
                      <a:pt x="20754" y="112298"/>
                      <a:pt x="9085" y="107744"/>
                      <a:pt x="0" y="100186"/>
                    </a:cubicBezTo>
                    <a:lnTo>
                      <a:pt x="0" y="298839"/>
                    </a:lnTo>
                    <a:lnTo>
                      <a:pt x="196906" y="298839"/>
                    </a:lnTo>
                    <a:lnTo>
                      <a:pt x="196906" y="30833"/>
                    </a:lnTo>
                    <a:cubicBezTo>
                      <a:pt x="187818" y="38391"/>
                      <a:pt x="176147" y="42947"/>
                      <a:pt x="163432" y="42947"/>
                    </a:cubicBezTo>
                    <a:cubicBezTo>
                      <a:pt x="137759" y="42947"/>
                      <a:pt x="116341" y="24399"/>
                      <a:pt x="11186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24"/>
            <p:cNvSpPr/>
            <p:nvPr/>
          </p:nvSpPr>
          <p:spPr>
            <a:xfrm>
              <a:off x="8143098" y="6261476"/>
              <a:ext cx="196906" cy="178319"/>
            </a:xfrm>
            <a:custGeom>
              <a:avLst/>
              <a:gdLst/>
              <a:ahLst/>
              <a:cxnLst/>
              <a:rect l="l" t="t" r="r" b="b"/>
              <a:pathLst>
                <a:path w="196906" h="178319" extrusionOk="0">
                  <a:moveTo>
                    <a:pt x="141610" y="0"/>
                  </a:moveTo>
                  <a:lnTo>
                    <a:pt x="55290" y="0"/>
                  </a:lnTo>
                  <a:cubicBezTo>
                    <a:pt x="24804" y="0"/>
                    <a:pt x="0" y="24806"/>
                    <a:pt x="0" y="55295"/>
                  </a:cubicBezTo>
                  <a:lnTo>
                    <a:pt x="0" y="144846"/>
                  </a:lnTo>
                  <a:cubicBezTo>
                    <a:pt x="0" y="163302"/>
                    <a:pt x="15014" y="178319"/>
                    <a:pt x="33468" y="178319"/>
                  </a:cubicBezTo>
                  <a:cubicBezTo>
                    <a:pt x="51924" y="178319"/>
                    <a:pt x="66942" y="163302"/>
                    <a:pt x="66942" y="144846"/>
                  </a:cubicBezTo>
                  <a:lnTo>
                    <a:pt x="66942" y="75493"/>
                  </a:lnTo>
                  <a:cubicBezTo>
                    <a:pt x="66942" y="70259"/>
                    <a:pt x="71182" y="66018"/>
                    <a:pt x="76417" y="66018"/>
                  </a:cubicBezTo>
                  <a:lnTo>
                    <a:pt x="120485" y="66018"/>
                  </a:lnTo>
                  <a:cubicBezTo>
                    <a:pt x="125719" y="66018"/>
                    <a:pt x="129960" y="70259"/>
                    <a:pt x="129960" y="75493"/>
                  </a:cubicBezTo>
                  <a:cubicBezTo>
                    <a:pt x="129960" y="93949"/>
                    <a:pt x="144975" y="108965"/>
                    <a:pt x="163432" y="108965"/>
                  </a:cubicBezTo>
                  <a:cubicBezTo>
                    <a:pt x="181890" y="108965"/>
                    <a:pt x="196906" y="93950"/>
                    <a:pt x="196906" y="75493"/>
                  </a:cubicBezTo>
                  <a:lnTo>
                    <a:pt x="196906" y="55291"/>
                  </a:lnTo>
                  <a:cubicBezTo>
                    <a:pt x="196905" y="24804"/>
                    <a:pt x="172099" y="0"/>
                    <a:pt x="14161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4"/>
            <p:cNvSpPr/>
            <p:nvPr/>
          </p:nvSpPr>
          <p:spPr>
            <a:xfrm>
              <a:off x="8204662" y="6071026"/>
              <a:ext cx="73776" cy="124577"/>
            </a:xfrm>
            <a:custGeom>
              <a:avLst/>
              <a:gdLst/>
              <a:ahLst/>
              <a:cxnLst/>
              <a:rect l="l" t="t" r="r" b="b"/>
              <a:pathLst>
                <a:path w="73776" h="124577" extrusionOk="0">
                  <a:moveTo>
                    <a:pt x="27411" y="98096"/>
                  </a:moveTo>
                  <a:cubicBezTo>
                    <a:pt x="27411" y="92861"/>
                    <a:pt x="31652" y="88621"/>
                    <a:pt x="36886" y="88621"/>
                  </a:cubicBezTo>
                  <a:cubicBezTo>
                    <a:pt x="42120" y="88621"/>
                    <a:pt x="46361" y="92861"/>
                    <a:pt x="46361" y="98096"/>
                  </a:cubicBezTo>
                  <a:lnTo>
                    <a:pt x="46361" y="124577"/>
                  </a:lnTo>
                  <a:cubicBezTo>
                    <a:pt x="62879" y="121252"/>
                    <a:pt x="73777" y="109196"/>
                    <a:pt x="73777" y="92960"/>
                  </a:cubicBezTo>
                  <a:cubicBezTo>
                    <a:pt x="73777" y="81735"/>
                    <a:pt x="68924" y="57158"/>
                    <a:pt x="60796" y="35462"/>
                  </a:cubicBezTo>
                  <a:cubicBezTo>
                    <a:pt x="50293" y="7411"/>
                    <a:pt x="40563" y="0"/>
                    <a:pt x="36888" y="0"/>
                  </a:cubicBezTo>
                  <a:cubicBezTo>
                    <a:pt x="33212" y="0"/>
                    <a:pt x="23480" y="7411"/>
                    <a:pt x="12979" y="35462"/>
                  </a:cubicBezTo>
                  <a:cubicBezTo>
                    <a:pt x="4856" y="57158"/>
                    <a:pt x="0" y="81735"/>
                    <a:pt x="0" y="92960"/>
                  </a:cubicBezTo>
                  <a:cubicBezTo>
                    <a:pt x="0" y="109196"/>
                    <a:pt x="10897" y="121253"/>
                    <a:pt x="27413" y="124577"/>
                  </a:cubicBezTo>
                  <a:lnTo>
                    <a:pt x="27411" y="98096"/>
                  </a:lnTo>
                  <a:lnTo>
                    <a:pt x="27411" y="9809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4"/>
            <p:cNvSpPr/>
            <p:nvPr/>
          </p:nvSpPr>
          <p:spPr>
            <a:xfrm>
              <a:off x="7880686" y="6072444"/>
              <a:ext cx="196901" cy="178316"/>
            </a:xfrm>
            <a:custGeom>
              <a:avLst/>
              <a:gdLst/>
              <a:ahLst/>
              <a:cxnLst/>
              <a:rect l="l" t="t" r="r" b="b"/>
              <a:pathLst>
                <a:path w="196901" h="178316" extrusionOk="0">
                  <a:moveTo>
                    <a:pt x="141609" y="0"/>
                  </a:moveTo>
                  <a:lnTo>
                    <a:pt x="55295" y="0"/>
                  </a:lnTo>
                  <a:cubicBezTo>
                    <a:pt x="24806" y="0"/>
                    <a:pt x="0" y="24804"/>
                    <a:pt x="0" y="55293"/>
                  </a:cubicBezTo>
                  <a:lnTo>
                    <a:pt x="0" y="75495"/>
                  </a:lnTo>
                  <a:cubicBezTo>
                    <a:pt x="0" y="93950"/>
                    <a:pt x="15014" y="108966"/>
                    <a:pt x="33472" y="108966"/>
                  </a:cubicBezTo>
                  <a:cubicBezTo>
                    <a:pt x="51930" y="108966"/>
                    <a:pt x="66946" y="93952"/>
                    <a:pt x="66946" y="75495"/>
                  </a:cubicBezTo>
                  <a:cubicBezTo>
                    <a:pt x="66946" y="70261"/>
                    <a:pt x="71187" y="66020"/>
                    <a:pt x="76421" y="66020"/>
                  </a:cubicBezTo>
                  <a:lnTo>
                    <a:pt x="120480" y="66020"/>
                  </a:lnTo>
                  <a:cubicBezTo>
                    <a:pt x="125715" y="66020"/>
                    <a:pt x="129955" y="70261"/>
                    <a:pt x="129955" y="75495"/>
                  </a:cubicBezTo>
                  <a:lnTo>
                    <a:pt x="129955" y="144845"/>
                  </a:lnTo>
                  <a:cubicBezTo>
                    <a:pt x="129955" y="163300"/>
                    <a:pt x="144973" y="178316"/>
                    <a:pt x="163428" y="178316"/>
                  </a:cubicBezTo>
                  <a:cubicBezTo>
                    <a:pt x="181884" y="178316"/>
                    <a:pt x="196902" y="163302"/>
                    <a:pt x="196902" y="144845"/>
                  </a:cubicBezTo>
                  <a:lnTo>
                    <a:pt x="196902" y="55293"/>
                  </a:lnTo>
                  <a:cubicBezTo>
                    <a:pt x="196902" y="24804"/>
                    <a:pt x="172096" y="0"/>
                    <a:pt x="14160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4"/>
            <p:cNvSpPr/>
            <p:nvPr/>
          </p:nvSpPr>
          <p:spPr>
            <a:xfrm>
              <a:off x="7861739" y="5863043"/>
              <a:ext cx="234798" cy="801192"/>
            </a:xfrm>
            <a:custGeom>
              <a:avLst/>
              <a:gdLst/>
              <a:ahLst/>
              <a:cxnLst/>
              <a:rect l="l" t="t" r="r" b="b"/>
              <a:pathLst>
                <a:path w="234798" h="801192" extrusionOk="0">
                  <a:moveTo>
                    <a:pt x="160555" y="190451"/>
                  </a:moveTo>
                  <a:lnTo>
                    <a:pt x="126873" y="190451"/>
                  </a:lnTo>
                  <a:lnTo>
                    <a:pt x="126873" y="162773"/>
                  </a:lnTo>
                  <a:cubicBezTo>
                    <a:pt x="154232" y="158975"/>
                    <a:pt x="173235" y="138757"/>
                    <a:pt x="173235" y="111907"/>
                  </a:cubicBezTo>
                  <a:cubicBezTo>
                    <a:pt x="173235" y="96687"/>
                    <a:pt x="167272" y="69710"/>
                    <a:pt x="159056" y="47763"/>
                  </a:cubicBezTo>
                  <a:cubicBezTo>
                    <a:pt x="147187" y="16071"/>
                    <a:pt x="133170" y="0"/>
                    <a:pt x="117398" y="0"/>
                  </a:cubicBezTo>
                  <a:cubicBezTo>
                    <a:pt x="80172" y="0"/>
                    <a:pt x="61563" y="90539"/>
                    <a:pt x="61563" y="111910"/>
                  </a:cubicBezTo>
                  <a:cubicBezTo>
                    <a:pt x="61563" y="138761"/>
                    <a:pt x="80563" y="158978"/>
                    <a:pt x="107923" y="162776"/>
                  </a:cubicBezTo>
                  <a:lnTo>
                    <a:pt x="107923" y="190453"/>
                  </a:lnTo>
                  <a:lnTo>
                    <a:pt x="74243" y="190453"/>
                  </a:lnTo>
                  <a:cubicBezTo>
                    <a:pt x="33306" y="190453"/>
                    <a:pt x="0" y="223757"/>
                    <a:pt x="0" y="264694"/>
                  </a:cubicBezTo>
                  <a:lnTo>
                    <a:pt x="0" y="791717"/>
                  </a:lnTo>
                  <a:cubicBezTo>
                    <a:pt x="0" y="796951"/>
                    <a:pt x="4241" y="801192"/>
                    <a:pt x="9475" y="801192"/>
                  </a:cubicBezTo>
                  <a:lnTo>
                    <a:pt x="225323" y="801192"/>
                  </a:lnTo>
                  <a:cubicBezTo>
                    <a:pt x="230558" y="801192"/>
                    <a:pt x="234798" y="796951"/>
                    <a:pt x="234798" y="791717"/>
                  </a:cubicBezTo>
                  <a:lnTo>
                    <a:pt x="234798" y="264693"/>
                  </a:lnTo>
                  <a:cubicBezTo>
                    <a:pt x="234798" y="223757"/>
                    <a:pt x="201494" y="190451"/>
                    <a:pt x="160555" y="190451"/>
                  </a:cubicBezTo>
                  <a:close/>
                  <a:moveTo>
                    <a:pt x="80512" y="111910"/>
                  </a:moveTo>
                  <a:cubicBezTo>
                    <a:pt x="80512" y="100682"/>
                    <a:pt x="85366" y="76107"/>
                    <a:pt x="93487" y="54412"/>
                  </a:cubicBezTo>
                  <a:cubicBezTo>
                    <a:pt x="103989" y="26361"/>
                    <a:pt x="113719" y="18950"/>
                    <a:pt x="117396" y="18950"/>
                  </a:cubicBezTo>
                  <a:cubicBezTo>
                    <a:pt x="121072" y="18950"/>
                    <a:pt x="130802" y="26361"/>
                    <a:pt x="141305" y="54412"/>
                  </a:cubicBezTo>
                  <a:cubicBezTo>
                    <a:pt x="149428" y="76108"/>
                    <a:pt x="154284" y="100685"/>
                    <a:pt x="154284" y="111910"/>
                  </a:cubicBezTo>
                  <a:cubicBezTo>
                    <a:pt x="154284" y="128146"/>
                    <a:pt x="143388" y="140203"/>
                    <a:pt x="126871" y="143530"/>
                  </a:cubicBezTo>
                  <a:lnTo>
                    <a:pt x="126871" y="117047"/>
                  </a:lnTo>
                  <a:cubicBezTo>
                    <a:pt x="126871" y="111813"/>
                    <a:pt x="122630" y="107572"/>
                    <a:pt x="117396" y="107572"/>
                  </a:cubicBezTo>
                  <a:cubicBezTo>
                    <a:pt x="112162" y="107572"/>
                    <a:pt x="107921" y="111813"/>
                    <a:pt x="107921" y="117047"/>
                  </a:cubicBezTo>
                  <a:lnTo>
                    <a:pt x="107921" y="143530"/>
                  </a:lnTo>
                  <a:cubicBezTo>
                    <a:pt x="91408" y="140202"/>
                    <a:pt x="80512" y="128146"/>
                    <a:pt x="80512" y="111910"/>
                  </a:cubicBezTo>
                  <a:close/>
                  <a:moveTo>
                    <a:pt x="215848" y="782241"/>
                  </a:moveTo>
                  <a:lnTo>
                    <a:pt x="18948" y="782241"/>
                  </a:lnTo>
                  <a:lnTo>
                    <a:pt x="18948" y="325200"/>
                  </a:lnTo>
                  <a:cubicBezTo>
                    <a:pt x="28034" y="332758"/>
                    <a:pt x="39704" y="337313"/>
                    <a:pt x="52420" y="337313"/>
                  </a:cubicBezTo>
                  <a:cubicBezTo>
                    <a:pt x="78094" y="337313"/>
                    <a:pt x="99515" y="318767"/>
                    <a:pt x="103986" y="294368"/>
                  </a:cubicBezTo>
                  <a:lnTo>
                    <a:pt x="129955" y="294368"/>
                  </a:lnTo>
                  <a:lnTo>
                    <a:pt x="129955" y="354244"/>
                  </a:lnTo>
                  <a:cubicBezTo>
                    <a:pt x="129955" y="383148"/>
                    <a:pt x="153472" y="406664"/>
                    <a:pt x="182377" y="406664"/>
                  </a:cubicBezTo>
                  <a:cubicBezTo>
                    <a:pt x="195093" y="406664"/>
                    <a:pt x="206765" y="402111"/>
                    <a:pt x="215850" y="394551"/>
                  </a:cubicBezTo>
                  <a:lnTo>
                    <a:pt x="215850" y="782241"/>
                  </a:lnTo>
                  <a:close/>
                  <a:moveTo>
                    <a:pt x="215848" y="354243"/>
                  </a:moveTo>
                  <a:cubicBezTo>
                    <a:pt x="215848" y="372698"/>
                    <a:pt x="200831" y="387714"/>
                    <a:pt x="182375" y="387714"/>
                  </a:cubicBezTo>
                  <a:cubicBezTo>
                    <a:pt x="163920" y="387714"/>
                    <a:pt x="148902" y="372700"/>
                    <a:pt x="148902" y="354243"/>
                  </a:cubicBezTo>
                  <a:lnTo>
                    <a:pt x="148902" y="284895"/>
                  </a:lnTo>
                  <a:cubicBezTo>
                    <a:pt x="148902" y="279660"/>
                    <a:pt x="144662" y="275420"/>
                    <a:pt x="139427" y="275420"/>
                  </a:cubicBezTo>
                  <a:lnTo>
                    <a:pt x="95368" y="275420"/>
                  </a:lnTo>
                  <a:cubicBezTo>
                    <a:pt x="90134" y="275420"/>
                    <a:pt x="85893" y="279660"/>
                    <a:pt x="85893" y="284895"/>
                  </a:cubicBezTo>
                  <a:cubicBezTo>
                    <a:pt x="85893" y="303350"/>
                    <a:pt x="70875" y="318366"/>
                    <a:pt x="52418" y="318366"/>
                  </a:cubicBezTo>
                  <a:cubicBezTo>
                    <a:pt x="33963" y="318366"/>
                    <a:pt x="18947" y="303352"/>
                    <a:pt x="18947" y="284895"/>
                  </a:cubicBezTo>
                  <a:lnTo>
                    <a:pt x="18947" y="264693"/>
                  </a:lnTo>
                  <a:cubicBezTo>
                    <a:pt x="18947" y="234204"/>
                    <a:pt x="43752" y="209400"/>
                    <a:pt x="74241" y="209400"/>
                  </a:cubicBezTo>
                  <a:lnTo>
                    <a:pt x="160555" y="209400"/>
                  </a:lnTo>
                  <a:cubicBezTo>
                    <a:pt x="191044" y="209400"/>
                    <a:pt x="215850" y="234204"/>
                    <a:pt x="215850" y="264693"/>
                  </a:cubicBezTo>
                  <a:lnTo>
                    <a:pt x="215850" y="354243"/>
                  </a:lnTo>
                  <a:lnTo>
                    <a:pt x="215848" y="35424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4"/>
            <p:cNvSpPr/>
            <p:nvPr/>
          </p:nvSpPr>
          <p:spPr>
            <a:xfrm>
              <a:off x="7599513" y="6201088"/>
              <a:ext cx="234804" cy="463145"/>
            </a:xfrm>
            <a:custGeom>
              <a:avLst/>
              <a:gdLst/>
              <a:ahLst/>
              <a:cxnLst/>
              <a:rect l="l" t="t" r="r" b="b"/>
              <a:pathLst>
                <a:path w="234804" h="463145" extrusionOk="0">
                  <a:moveTo>
                    <a:pt x="160563" y="190450"/>
                  </a:moveTo>
                  <a:lnTo>
                    <a:pt x="126877" y="190450"/>
                  </a:lnTo>
                  <a:lnTo>
                    <a:pt x="126877" y="162776"/>
                  </a:lnTo>
                  <a:cubicBezTo>
                    <a:pt x="154237" y="158977"/>
                    <a:pt x="173240" y="138756"/>
                    <a:pt x="173240" y="111907"/>
                  </a:cubicBezTo>
                  <a:cubicBezTo>
                    <a:pt x="173240" y="96687"/>
                    <a:pt x="167276" y="69711"/>
                    <a:pt x="159061" y="47765"/>
                  </a:cubicBezTo>
                  <a:cubicBezTo>
                    <a:pt x="147193" y="16071"/>
                    <a:pt x="133177" y="0"/>
                    <a:pt x="117404" y="0"/>
                  </a:cubicBezTo>
                  <a:cubicBezTo>
                    <a:pt x="101631" y="0"/>
                    <a:pt x="87614" y="16071"/>
                    <a:pt x="75748" y="47766"/>
                  </a:cubicBezTo>
                  <a:cubicBezTo>
                    <a:pt x="67530" y="69713"/>
                    <a:pt x="61566" y="96686"/>
                    <a:pt x="61566" y="111908"/>
                  </a:cubicBezTo>
                  <a:cubicBezTo>
                    <a:pt x="61566" y="138759"/>
                    <a:pt x="80566" y="158978"/>
                    <a:pt x="107930" y="162778"/>
                  </a:cubicBezTo>
                  <a:lnTo>
                    <a:pt x="107930" y="190451"/>
                  </a:lnTo>
                  <a:lnTo>
                    <a:pt x="74241" y="190451"/>
                  </a:lnTo>
                  <a:cubicBezTo>
                    <a:pt x="33304" y="190451"/>
                    <a:pt x="0" y="223756"/>
                    <a:pt x="0" y="264694"/>
                  </a:cubicBezTo>
                  <a:lnTo>
                    <a:pt x="0" y="453670"/>
                  </a:lnTo>
                  <a:cubicBezTo>
                    <a:pt x="0" y="458904"/>
                    <a:pt x="4241" y="463145"/>
                    <a:pt x="9475" y="463145"/>
                  </a:cubicBezTo>
                  <a:lnTo>
                    <a:pt x="225330" y="463145"/>
                  </a:lnTo>
                  <a:cubicBezTo>
                    <a:pt x="230564" y="463145"/>
                    <a:pt x="234805" y="458904"/>
                    <a:pt x="234805" y="453670"/>
                  </a:cubicBezTo>
                  <a:lnTo>
                    <a:pt x="234805" y="264696"/>
                  </a:lnTo>
                  <a:cubicBezTo>
                    <a:pt x="234805" y="223754"/>
                    <a:pt x="201501" y="190450"/>
                    <a:pt x="160563" y="190450"/>
                  </a:cubicBezTo>
                  <a:close/>
                  <a:moveTo>
                    <a:pt x="80515" y="111905"/>
                  </a:moveTo>
                  <a:cubicBezTo>
                    <a:pt x="80515" y="100681"/>
                    <a:pt x="85369" y="76105"/>
                    <a:pt x="93495" y="54409"/>
                  </a:cubicBezTo>
                  <a:cubicBezTo>
                    <a:pt x="103998" y="26359"/>
                    <a:pt x="113728" y="18948"/>
                    <a:pt x="117404" y="18948"/>
                  </a:cubicBezTo>
                  <a:cubicBezTo>
                    <a:pt x="121080" y="18948"/>
                    <a:pt x="130810" y="26359"/>
                    <a:pt x="141313" y="54410"/>
                  </a:cubicBezTo>
                  <a:cubicBezTo>
                    <a:pt x="149436" y="76105"/>
                    <a:pt x="154291" y="100681"/>
                    <a:pt x="154291" y="111907"/>
                  </a:cubicBezTo>
                  <a:cubicBezTo>
                    <a:pt x="154291" y="128143"/>
                    <a:pt x="143394" y="140200"/>
                    <a:pt x="126879" y="143529"/>
                  </a:cubicBezTo>
                  <a:lnTo>
                    <a:pt x="126879" y="117046"/>
                  </a:lnTo>
                  <a:cubicBezTo>
                    <a:pt x="126879" y="111811"/>
                    <a:pt x="122638" y="107571"/>
                    <a:pt x="117404" y="107571"/>
                  </a:cubicBezTo>
                  <a:cubicBezTo>
                    <a:pt x="112170" y="107571"/>
                    <a:pt x="107929" y="111811"/>
                    <a:pt x="107929" y="117046"/>
                  </a:cubicBezTo>
                  <a:lnTo>
                    <a:pt x="107929" y="143527"/>
                  </a:lnTo>
                  <a:cubicBezTo>
                    <a:pt x="91412" y="140200"/>
                    <a:pt x="80515" y="128143"/>
                    <a:pt x="80515" y="111905"/>
                  </a:cubicBezTo>
                  <a:close/>
                  <a:moveTo>
                    <a:pt x="215856" y="444195"/>
                  </a:moveTo>
                  <a:lnTo>
                    <a:pt x="18950" y="444195"/>
                  </a:lnTo>
                  <a:lnTo>
                    <a:pt x="18950" y="394534"/>
                  </a:lnTo>
                  <a:cubicBezTo>
                    <a:pt x="28035" y="402098"/>
                    <a:pt x="39703" y="406661"/>
                    <a:pt x="52425" y="406661"/>
                  </a:cubicBezTo>
                  <a:cubicBezTo>
                    <a:pt x="81329" y="406661"/>
                    <a:pt x="104845" y="383145"/>
                    <a:pt x="104845" y="354241"/>
                  </a:cubicBezTo>
                  <a:lnTo>
                    <a:pt x="104845" y="294370"/>
                  </a:lnTo>
                  <a:lnTo>
                    <a:pt x="130824" y="294370"/>
                  </a:lnTo>
                  <a:cubicBezTo>
                    <a:pt x="135295" y="318768"/>
                    <a:pt x="156714" y="337315"/>
                    <a:pt x="182383" y="337315"/>
                  </a:cubicBezTo>
                  <a:cubicBezTo>
                    <a:pt x="195111" y="337315"/>
                    <a:pt x="206768" y="332733"/>
                    <a:pt x="215856" y="325159"/>
                  </a:cubicBezTo>
                  <a:lnTo>
                    <a:pt x="215856" y="444195"/>
                  </a:lnTo>
                  <a:close/>
                  <a:moveTo>
                    <a:pt x="215856" y="284895"/>
                  </a:moveTo>
                  <a:cubicBezTo>
                    <a:pt x="215856" y="303350"/>
                    <a:pt x="200839" y="318366"/>
                    <a:pt x="182383" y="318366"/>
                  </a:cubicBezTo>
                  <a:cubicBezTo>
                    <a:pt x="163929" y="318366"/>
                    <a:pt x="148915" y="303352"/>
                    <a:pt x="148915" y="284895"/>
                  </a:cubicBezTo>
                  <a:cubicBezTo>
                    <a:pt x="148915" y="279660"/>
                    <a:pt x="144674" y="275420"/>
                    <a:pt x="139440" y="275420"/>
                  </a:cubicBezTo>
                  <a:lnTo>
                    <a:pt x="95370" y="275420"/>
                  </a:lnTo>
                  <a:cubicBezTo>
                    <a:pt x="90135" y="275420"/>
                    <a:pt x="85895" y="279660"/>
                    <a:pt x="85895" y="284895"/>
                  </a:cubicBezTo>
                  <a:lnTo>
                    <a:pt x="85895" y="354243"/>
                  </a:lnTo>
                  <a:cubicBezTo>
                    <a:pt x="85895" y="372698"/>
                    <a:pt x="70880" y="387714"/>
                    <a:pt x="52423" y="387714"/>
                  </a:cubicBezTo>
                  <a:cubicBezTo>
                    <a:pt x="33964" y="387714"/>
                    <a:pt x="18948" y="372700"/>
                    <a:pt x="18948" y="354243"/>
                  </a:cubicBezTo>
                  <a:lnTo>
                    <a:pt x="18948" y="264693"/>
                  </a:lnTo>
                  <a:cubicBezTo>
                    <a:pt x="18948" y="234204"/>
                    <a:pt x="43752" y="209398"/>
                    <a:pt x="74241" y="209398"/>
                  </a:cubicBezTo>
                  <a:lnTo>
                    <a:pt x="160562" y="209398"/>
                  </a:lnTo>
                  <a:cubicBezTo>
                    <a:pt x="191051" y="209398"/>
                    <a:pt x="215856" y="234204"/>
                    <a:pt x="215856" y="264693"/>
                  </a:cubicBezTo>
                  <a:lnTo>
                    <a:pt x="215856" y="284895"/>
                  </a:lnTo>
                  <a:lnTo>
                    <a:pt x="215856" y="28489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4"/>
            <p:cNvSpPr/>
            <p:nvPr/>
          </p:nvSpPr>
          <p:spPr>
            <a:xfrm>
              <a:off x="8124152" y="6052075"/>
              <a:ext cx="234804" cy="612160"/>
            </a:xfrm>
            <a:custGeom>
              <a:avLst/>
              <a:gdLst/>
              <a:ahLst/>
              <a:cxnLst/>
              <a:rect l="l" t="t" r="r" b="b"/>
              <a:pathLst>
                <a:path w="234804" h="612160" extrusionOk="0">
                  <a:moveTo>
                    <a:pt x="160556" y="190453"/>
                  </a:moveTo>
                  <a:lnTo>
                    <a:pt x="126873" y="190453"/>
                  </a:lnTo>
                  <a:lnTo>
                    <a:pt x="126873" y="162776"/>
                  </a:lnTo>
                  <a:cubicBezTo>
                    <a:pt x="154237" y="158978"/>
                    <a:pt x="173237" y="138761"/>
                    <a:pt x="173237" y="111910"/>
                  </a:cubicBezTo>
                  <a:cubicBezTo>
                    <a:pt x="173237" y="96690"/>
                    <a:pt x="167273" y="69714"/>
                    <a:pt x="159055" y="47768"/>
                  </a:cubicBezTo>
                  <a:cubicBezTo>
                    <a:pt x="147187" y="16071"/>
                    <a:pt x="133173" y="0"/>
                    <a:pt x="117399" y="0"/>
                  </a:cubicBezTo>
                  <a:cubicBezTo>
                    <a:pt x="101626" y="0"/>
                    <a:pt x="87610" y="16071"/>
                    <a:pt x="75744" y="47768"/>
                  </a:cubicBezTo>
                  <a:cubicBezTo>
                    <a:pt x="67527" y="69713"/>
                    <a:pt x="61565" y="96687"/>
                    <a:pt x="61565" y="111910"/>
                  </a:cubicBezTo>
                  <a:cubicBezTo>
                    <a:pt x="61565" y="138761"/>
                    <a:pt x="80565" y="158978"/>
                    <a:pt x="107927" y="162776"/>
                  </a:cubicBezTo>
                  <a:lnTo>
                    <a:pt x="107927" y="190453"/>
                  </a:lnTo>
                  <a:lnTo>
                    <a:pt x="74240" y="190453"/>
                  </a:lnTo>
                  <a:cubicBezTo>
                    <a:pt x="33304" y="190453"/>
                    <a:pt x="0" y="223757"/>
                    <a:pt x="0" y="264696"/>
                  </a:cubicBezTo>
                  <a:lnTo>
                    <a:pt x="0" y="602685"/>
                  </a:lnTo>
                  <a:cubicBezTo>
                    <a:pt x="0" y="607919"/>
                    <a:pt x="4241" y="612160"/>
                    <a:pt x="9475" y="612160"/>
                  </a:cubicBezTo>
                  <a:lnTo>
                    <a:pt x="225330" y="612160"/>
                  </a:lnTo>
                  <a:cubicBezTo>
                    <a:pt x="230564" y="612160"/>
                    <a:pt x="234805" y="607919"/>
                    <a:pt x="234805" y="602685"/>
                  </a:cubicBezTo>
                  <a:lnTo>
                    <a:pt x="234805" y="264696"/>
                  </a:lnTo>
                  <a:cubicBezTo>
                    <a:pt x="234798" y="223757"/>
                    <a:pt x="201493" y="190453"/>
                    <a:pt x="160556" y="190453"/>
                  </a:cubicBezTo>
                  <a:close/>
                  <a:moveTo>
                    <a:pt x="80509" y="111908"/>
                  </a:moveTo>
                  <a:cubicBezTo>
                    <a:pt x="80509" y="100684"/>
                    <a:pt x="85363" y="76107"/>
                    <a:pt x="93487" y="54410"/>
                  </a:cubicBezTo>
                  <a:cubicBezTo>
                    <a:pt x="103989" y="26359"/>
                    <a:pt x="113720" y="18948"/>
                    <a:pt x="117396" y="18948"/>
                  </a:cubicBezTo>
                  <a:cubicBezTo>
                    <a:pt x="121073" y="18948"/>
                    <a:pt x="130802" y="26359"/>
                    <a:pt x="141305" y="54410"/>
                  </a:cubicBezTo>
                  <a:cubicBezTo>
                    <a:pt x="149430" y="76107"/>
                    <a:pt x="154285" y="100684"/>
                    <a:pt x="154285" y="111908"/>
                  </a:cubicBezTo>
                  <a:cubicBezTo>
                    <a:pt x="154285" y="128145"/>
                    <a:pt x="143388" y="140202"/>
                    <a:pt x="126870" y="143525"/>
                  </a:cubicBezTo>
                  <a:lnTo>
                    <a:pt x="126870" y="117047"/>
                  </a:lnTo>
                  <a:cubicBezTo>
                    <a:pt x="126870" y="111813"/>
                    <a:pt x="122629" y="107572"/>
                    <a:pt x="117395" y="107572"/>
                  </a:cubicBezTo>
                  <a:cubicBezTo>
                    <a:pt x="112160" y="107572"/>
                    <a:pt x="107920" y="111813"/>
                    <a:pt x="107920" y="117047"/>
                  </a:cubicBezTo>
                  <a:lnTo>
                    <a:pt x="107920" y="143529"/>
                  </a:lnTo>
                  <a:cubicBezTo>
                    <a:pt x="91406" y="140202"/>
                    <a:pt x="80509" y="128146"/>
                    <a:pt x="80509" y="111908"/>
                  </a:cubicBezTo>
                  <a:close/>
                  <a:moveTo>
                    <a:pt x="215850" y="593208"/>
                  </a:moveTo>
                  <a:lnTo>
                    <a:pt x="18944" y="593208"/>
                  </a:lnTo>
                  <a:lnTo>
                    <a:pt x="18944" y="394557"/>
                  </a:lnTo>
                  <a:cubicBezTo>
                    <a:pt x="28029" y="402114"/>
                    <a:pt x="39698" y="406669"/>
                    <a:pt x="52412" y="406669"/>
                  </a:cubicBezTo>
                  <a:cubicBezTo>
                    <a:pt x="81319" y="406669"/>
                    <a:pt x="104834" y="383153"/>
                    <a:pt x="104834" y="354248"/>
                  </a:cubicBezTo>
                  <a:lnTo>
                    <a:pt x="104834" y="294370"/>
                  </a:lnTo>
                  <a:lnTo>
                    <a:pt x="130813" y="294370"/>
                  </a:lnTo>
                  <a:cubicBezTo>
                    <a:pt x="135284" y="318768"/>
                    <a:pt x="156703" y="337315"/>
                    <a:pt x="182374" y="337315"/>
                  </a:cubicBezTo>
                  <a:cubicBezTo>
                    <a:pt x="195090" y="337315"/>
                    <a:pt x="206762" y="332761"/>
                    <a:pt x="215848" y="325201"/>
                  </a:cubicBezTo>
                  <a:lnTo>
                    <a:pt x="215848" y="593208"/>
                  </a:lnTo>
                  <a:close/>
                  <a:moveTo>
                    <a:pt x="215850" y="284895"/>
                  </a:moveTo>
                  <a:cubicBezTo>
                    <a:pt x="215850" y="303350"/>
                    <a:pt x="200832" y="318366"/>
                    <a:pt x="182375" y="318366"/>
                  </a:cubicBezTo>
                  <a:cubicBezTo>
                    <a:pt x="163920" y="318366"/>
                    <a:pt x="148904" y="303352"/>
                    <a:pt x="148904" y="284895"/>
                  </a:cubicBezTo>
                  <a:cubicBezTo>
                    <a:pt x="148904" y="279660"/>
                    <a:pt x="144663" y="275420"/>
                    <a:pt x="139429" y="275420"/>
                  </a:cubicBezTo>
                  <a:lnTo>
                    <a:pt x="95360" y="275420"/>
                  </a:lnTo>
                  <a:cubicBezTo>
                    <a:pt x="90126" y="275420"/>
                    <a:pt x="85885" y="279660"/>
                    <a:pt x="85885" y="284895"/>
                  </a:cubicBezTo>
                  <a:lnTo>
                    <a:pt x="85885" y="354244"/>
                  </a:lnTo>
                  <a:cubicBezTo>
                    <a:pt x="85885" y="372700"/>
                    <a:pt x="70868" y="387718"/>
                    <a:pt x="52412" y="387718"/>
                  </a:cubicBezTo>
                  <a:cubicBezTo>
                    <a:pt x="33958" y="387718"/>
                    <a:pt x="18944" y="372700"/>
                    <a:pt x="18944" y="354244"/>
                  </a:cubicBezTo>
                  <a:lnTo>
                    <a:pt x="18944" y="264693"/>
                  </a:lnTo>
                  <a:cubicBezTo>
                    <a:pt x="18944" y="234204"/>
                    <a:pt x="43748" y="209398"/>
                    <a:pt x="74234" y="209398"/>
                  </a:cubicBezTo>
                  <a:lnTo>
                    <a:pt x="160554" y="209398"/>
                  </a:lnTo>
                  <a:cubicBezTo>
                    <a:pt x="191044" y="209398"/>
                    <a:pt x="215850" y="234204"/>
                    <a:pt x="215850" y="264693"/>
                  </a:cubicBezTo>
                  <a:lnTo>
                    <a:pt x="215850" y="284895"/>
                  </a:lnTo>
                  <a:lnTo>
                    <a:pt x="215850" y="28489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 name="Google Shape;181;p24"/>
          <p:cNvGrpSpPr/>
          <p:nvPr/>
        </p:nvGrpSpPr>
        <p:grpSpPr>
          <a:xfrm>
            <a:off x="7404353" y="5724750"/>
            <a:ext cx="640154" cy="205357"/>
            <a:chOff x="9367570" y="7293340"/>
            <a:chExt cx="801194" cy="257017"/>
          </a:xfrm>
        </p:grpSpPr>
        <p:grpSp>
          <p:nvGrpSpPr>
            <p:cNvPr id="182" name="Google Shape;182;p24"/>
            <p:cNvGrpSpPr/>
            <p:nvPr/>
          </p:nvGrpSpPr>
          <p:grpSpPr>
            <a:xfrm>
              <a:off x="9387862" y="7310760"/>
              <a:ext cx="760614" cy="222177"/>
              <a:chOff x="9387862" y="7310760"/>
              <a:chExt cx="760614" cy="222177"/>
            </a:xfrm>
          </p:grpSpPr>
          <p:sp>
            <p:nvSpPr>
              <p:cNvPr id="183" name="Google Shape;183;p24"/>
              <p:cNvSpPr/>
              <p:nvPr/>
            </p:nvSpPr>
            <p:spPr>
              <a:xfrm>
                <a:off x="9387862" y="7456790"/>
                <a:ext cx="144118" cy="76147"/>
              </a:xfrm>
              <a:custGeom>
                <a:avLst/>
                <a:gdLst/>
                <a:ahLst/>
                <a:cxnLst/>
                <a:rect l="l" t="t" r="r" b="b"/>
                <a:pathLst>
                  <a:path w="144118" h="76147" extrusionOk="0">
                    <a:moveTo>
                      <a:pt x="18999" y="11711"/>
                    </a:moveTo>
                    <a:lnTo>
                      <a:pt x="0" y="76147"/>
                    </a:lnTo>
                    <a:cubicBezTo>
                      <a:pt x="82244" y="74942"/>
                      <a:pt x="131788" y="25607"/>
                      <a:pt x="144119" y="11721"/>
                    </a:cubicBezTo>
                    <a:cubicBezTo>
                      <a:pt x="142635" y="7960"/>
                      <a:pt x="141343" y="4061"/>
                      <a:pt x="140272" y="0"/>
                    </a:cubicBezTo>
                    <a:lnTo>
                      <a:pt x="18999" y="1171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4"/>
              <p:cNvSpPr/>
              <p:nvPr/>
            </p:nvSpPr>
            <p:spPr>
              <a:xfrm>
                <a:off x="10004363" y="7310760"/>
                <a:ext cx="144113" cy="76145"/>
              </a:xfrm>
              <a:custGeom>
                <a:avLst/>
                <a:gdLst/>
                <a:ahLst/>
                <a:cxnLst/>
                <a:rect l="l" t="t" r="r" b="b"/>
                <a:pathLst>
                  <a:path w="144113" h="76145" extrusionOk="0">
                    <a:moveTo>
                      <a:pt x="0" y="64446"/>
                    </a:moveTo>
                    <a:cubicBezTo>
                      <a:pt x="1482" y="68201"/>
                      <a:pt x="2773" y="72093"/>
                      <a:pt x="3839" y="76146"/>
                    </a:cubicBezTo>
                    <a:lnTo>
                      <a:pt x="125114" y="64438"/>
                    </a:lnTo>
                    <a:lnTo>
                      <a:pt x="144114" y="0"/>
                    </a:lnTo>
                    <a:cubicBezTo>
                      <a:pt x="62152" y="1235"/>
                      <a:pt x="12393" y="50563"/>
                      <a:pt x="0" y="6444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185;p24"/>
            <p:cNvSpPr/>
            <p:nvPr/>
          </p:nvSpPr>
          <p:spPr>
            <a:xfrm>
              <a:off x="9391140" y="7392714"/>
              <a:ext cx="133836" cy="58458"/>
            </a:xfrm>
            <a:custGeom>
              <a:avLst/>
              <a:gdLst/>
              <a:ahLst/>
              <a:cxnLst/>
              <a:rect l="l" t="t" r="r" b="b"/>
              <a:pathLst>
                <a:path w="133836" h="58458" extrusionOk="0">
                  <a:moveTo>
                    <a:pt x="14218" y="0"/>
                  </a:moveTo>
                  <a:lnTo>
                    <a:pt x="0" y="29231"/>
                  </a:lnTo>
                  <a:lnTo>
                    <a:pt x="14218" y="58459"/>
                  </a:lnTo>
                  <a:lnTo>
                    <a:pt x="133836" y="46907"/>
                  </a:lnTo>
                  <a:cubicBezTo>
                    <a:pt x="133176" y="41217"/>
                    <a:pt x="132806" y="35316"/>
                    <a:pt x="132806" y="29132"/>
                  </a:cubicBezTo>
                  <a:cubicBezTo>
                    <a:pt x="132806" y="23019"/>
                    <a:pt x="133168" y="17180"/>
                    <a:pt x="133814" y="11552"/>
                  </a:cubicBezTo>
                  <a:lnTo>
                    <a:pt x="14218"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4"/>
            <p:cNvSpPr/>
            <p:nvPr/>
          </p:nvSpPr>
          <p:spPr>
            <a:xfrm>
              <a:off x="9387862" y="7310954"/>
              <a:ext cx="144063" cy="76144"/>
            </a:xfrm>
            <a:custGeom>
              <a:avLst/>
              <a:gdLst/>
              <a:ahLst/>
              <a:cxnLst/>
              <a:rect l="l" t="t" r="r" b="b"/>
              <a:pathLst>
                <a:path w="144063" h="76144" extrusionOk="0">
                  <a:moveTo>
                    <a:pt x="140228" y="76144"/>
                  </a:moveTo>
                  <a:cubicBezTo>
                    <a:pt x="141294" y="72071"/>
                    <a:pt x="142582" y="68159"/>
                    <a:pt x="144064" y="64386"/>
                  </a:cubicBezTo>
                  <a:cubicBezTo>
                    <a:pt x="131587" y="50439"/>
                    <a:pt x="81840" y="1241"/>
                    <a:pt x="0" y="0"/>
                  </a:cubicBezTo>
                  <a:lnTo>
                    <a:pt x="18999" y="64432"/>
                  </a:lnTo>
                  <a:lnTo>
                    <a:pt x="140228" y="761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4"/>
            <p:cNvSpPr/>
            <p:nvPr/>
          </p:nvSpPr>
          <p:spPr>
            <a:xfrm>
              <a:off x="9541341" y="7318923"/>
              <a:ext cx="453657" cy="205852"/>
            </a:xfrm>
            <a:custGeom>
              <a:avLst/>
              <a:gdLst/>
              <a:ahLst/>
              <a:cxnLst/>
              <a:rect l="l" t="t" r="r" b="b"/>
              <a:pathLst>
                <a:path w="453657" h="205852" extrusionOk="0">
                  <a:moveTo>
                    <a:pt x="288990" y="0"/>
                  </a:moveTo>
                  <a:lnTo>
                    <a:pt x="164669" y="0"/>
                  </a:lnTo>
                  <a:cubicBezTo>
                    <a:pt x="18715" y="0"/>
                    <a:pt x="0" y="55004"/>
                    <a:pt x="0" y="102925"/>
                  </a:cubicBezTo>
                  <a:cubicBezTo>
                    <a:pt x="0" y="150846"/>
                    <a:pt x="18717" y="205852"/>
                    <a:pt x="164669" y="205852"/>
                  </a:cubicBezTo>
                  <a:lnTo>
                    <a:pt x="288990" y="205852"/>
                  </a:lnTo>
                  <a:cubicBezTo>
                    <a:pt x="434941" y="205852"/>
                    <a:pt x="453658" y="150846"/>
                    <a:pt x="453658" y="102925"/>
                  </a:cubicBezTo>
                  <a:cubicBezTo>
                    <a:pt x="453658" y="55004"/>
                    <a:pt x="434941" y="0"/>
                    <a:pt x="288990" y="0"/>
                  </a:cubicBezTo>
                  <a:close/>
                  <a:moveTo>
                    <a:pt x="166672" y="35706"/>
                  </a:moveTo>
                  <a:cubicBezTo>
                    <a:pt x="50990" y="35706"/>
                    <a:pt x="36154" y="71700"/>
                    <a:pt x="36154" y="103059"/>
                  </a:cubicBezTo>
                  <a:cubicBezTo>
                    <a:pt x="36154" y="107863"/>
                    <a:pt x="32259" y="111757"/>
                    <a:pt x="27456" y="111757"/>
                  </a:cubicBezTo>
                  <a:cubicBezTo>
                    <a:pt x="22654" y="111757"/>
                    <a:pt x="18759" y="107863"/>
                    <a:pt x="18759" y="103059"/>
                  </a:cubicBezTo>
                  <a:cubicBezTo>
                    <a:pt x="18759" y="45244"/>
                    <a:pt x="65759" y="18313"/>
                    <a:pt x="166672" y="18313"/>
                  </a:cubicBezTo>
                  <a:cubicBezTo>
                    <a:pt x="171475" y="18313"/>
                    <a:pt x="175370" y="22206"/>
                    <a:pt x="175370" y="27010"/>
                  </a:cubicBezTo>
                  <a:cubicBezTo>
                    <a:pt x="175370" y="31813"/>
                    <a:pt x="171476" y="35706"/>
                    <a:pt x="166672" y="357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4"/>
            <p:cNvSpPr/>
            <p:nvPr/>
          </p:nvSpPr>
          <p:spPr>
            <a:xfrm>
              <a:off x="10011362" y="7392526"/>
              <a:ext cx="133834" cy="58455"/>
            </a:xfrm>
            <a:custGeom>
              <a:avLst/>
              <a:gdLst/>
              <a:ahLst/>
              <a:cxnLst/>
              <a:rect l="l" t="t" r="r" b="b"/>
              <a:pathLst>
                <a:path w="133834" h="58455" extrusionOk="0">
                  <a:moveTo>
                    <a:pt x="119617" y="58456"/>
                  </a:moveTo>
                  <a:lnTo>
                    <a:pt x="133835" y="29226"/>
                  </a:lnTo>
                  <a:lnTo>
                    <a:pt x="119617" y="0"/>
                  </a:lnTo>
                  <a:lnTo>
                    <a:pt x="0" y="11550"/>
                  </a:lnTo>
                  <a:cubicBezTo>
                    <a:pt x="659" y="17238"/>
                    <a:pt x="1030" y="23139"/>
                    <a:pt x="1030" y="29323"/>
                  </a:cubicBezTo>
                  <a:cubicBezTo>
                    <a:pt x="1030" y="35439"/>
                    <a:pt x="668" y="41278"/>
                    <a:pt x="22" y="46909"/>
                  </a:cubicBezTo>
                  <a:lnTo>
                    <a:pt x="119617" y="5845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4"/>
            <p:cNvSpPr/>
            <p:nvPr/>
          </p:nvSpPr>
          <p:spPr>
            <a:xfrm>
              <a:off x="10004413" y="7456606"/>
              <a:ext cx="144060" cy="76141"/>
            </a:xfrm>
            <a:custGeom>
              <a:avLst/>
              <a:gdLst/>
              <a:ahLst/>
              <a:cxnLst/>
              <a:rect l="l" t="t" r="r" b="b"/>
              <a:pathLst>
                <a:path w="144060" h="76141" extrusionOk="0">
                  <a:moveTo>
                    <a:pt x="3834" y="0"/>
                  </a:moveTo>
                  <a:cubicBezTo>
                    <a:pt x="2770" y="4070"/>
                    <a:pt x="1482" y="7982"/>
                    <a:pt x="0" y="11750"/>
                  </a:cubicBezTo>
                  <a:cubicBezTo>
                    <a:pt x="12478" y="25705"/>
                    <a:pt x="62217" y="74903"/>
                    <a:pt x="144061" y="76141"/>
                  </a:cubicBezTo>
                  <a:lnTo>
                    <a:pt x="125062" y="11705"/>
                  </a:lnTo>
                  <a:lnTo>
                    <a:pt x="383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4"/>
            <p:cNvSpPr/>
            <p:nvPr/>
          </p:nvSpPr>
          <p:spPr>
            <a:xfrm>
              <a:off x="9560100" y="7337235"/>
              <a:ext cx="156610" cy="93443"/>
            </a:xfrm>
            <a:custGeom>
              <a:avLst/>
              <a:gdLst/>
              <a:ahLst/>
              <a:cxnLst/>
              <a:rect l="l" t="t" r="r" b="b"/>
              <a:pathLst>
                <a:path w="156610" h="93443" extrusionOk="0">
                  <a:moveTo>
                    <a:pt x="147913" y="0"/>
                  </a:moveTo>
                  <a:cubicBezTo>
                    <a:pt x="47001" y="0"/>
                    <a:pt x="0" y="26929"/>
                    <a:pt x="0" y="84746"/>
                  </a:cubicBezTo>
                  <a:cubicBezTo>
                    <a:pt x="0" y="89550"/>
                    <a:pt x="3895" y="93443"/>
                    <a:pt x="8697" y="93443"/>
                  </a:cubicBezTo>
                  <a:cubicBezTo>
                    <a:pt x="13500" y="93443"/>
                    <a:pt x="17395" y="89550"/>
                    <a:pt x="17395" y="84746"/>
                  </a:cubicBezTo>
                  <a:cubicBezTo>
                    <a:pt x="17395" y="53389"/>
                    <a:pt x="32229" y="17393"/>
                    <a:pt x="147913" y="17393"/>
                  </a:cubicBezTo>
                  <a:cubicBezTo>
                    <a:pt x="152716" y="17393"/>
                    <a:pt x="156611" y="13500"/>
                    <a:pt x="156611" y="8696"/>
                  </a:cubicBezTo>
                  <a:cubicBezTo>
                    <a:pt x="156611" y="3893"/>
                    <a:pt x="152717" y="0"/>
                    <a:pt x="14791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4"/>
            <p:cNvSpPr/>
            <p:nvPr/>
          </p:nvSpPr>
          <p:spPr>
            <a:xfrm>
              <a:off x="9367570" y="7293340"/>
              <a:ext cx="801194" cy="257017"/>
            </a:xfrm>
            <a:custGeom>
              <a:avLst/>
              <a:gdLst/>
              <a:ahLst/>
              <a:cxnLst/>
              <a:rect l="l" t="t" r="r" b="b"/>
              <a:pathLst>
                <a:path w="801194" h="257017" extrusionOk="0">
                  <a:moveTo>
                    <a:pt x="799559" y="3790"/>
                  </a:moveTo>
                  <a:cubicBezTo>
                    <a:pt x="797994" y="1610"/>
                    <a:pt x="795509" y="277"/>
                    <a:pt x="792829" y="174"/>
                  </a:cubicBezTo>
                  <a:cubicBezTo>
                    <a:pt x="703959" y="-3231"/>
                    <a:pt x="648379" y="44333"/>
                    <a:pt x="628294" y="65331"/>
                  </a:cubicBezTo>
                  <a:cubicBezTo>
                    <a:pt x="603169" y="26624"/>
                    <a:pt x="548959" y="8190"/>
                    <a:pt x="462756" y="8190"/>
                  </a:cubicBezTo>
                  <a:lnTo>
                    <a:pt x="338436" y="8190"/>
                  </a:lnTo>
                  <a:cubicBezTo>
                    <a:pt x="252153" y="8190"/>
                    <a:pt x="197923" y="26660"/>
                    <a:pt x="172829" y="65439"/>
                  </a:cubicBezTo>
                  <a:cubicBezTo>
                    <a:pt x="152677" y="44386"/>
                    <a:pt x="97110" y="-3091"/>
                    <a:pt x="8362" y="366"/>
                  </a:cubicBezTo>
                  <a:cubicBezTo>
                    <a:pt x="5679" y="471"/>
                    <a:pt x="3198" y="1803"/>
                    <a:pt x="1631" y="3984"/>
                  </a:cubicBezTo>
                  <a:cubicBezTo>
                    <a:pt x="68" y="6164"/>
                    <a:pt x="-403" y="8943"/>
                    <a:pt x="354" y="11515"/>
                  </a:cubicBezTo>
                  <a:lnTo>
                    <a:pt x="23310" y="89364"/>
                  </a:lnTo>
                  <a:lnTo>
                    <a:pt x="6077" y="124804"/>
                  </a:lnTo>
                  <a:lnTo>
                    <a:pt x="6111" y="124821"/>
                  </a:lnTo>
                  <a:cubicBezTo>
                    <a:pt x="4988" y="127140"/>
                    <a:pt x="4864" y="129916"/>
                    <a:pt x="6080" y="132412"/>
                  </a:cubicBezTo>
                  <a:lnTo>
                    <a:pt x="23315" y="167843"/>
                  </a:lnTo>
                  <a:lnTo>
                    <a:pt x="361" y="245693"/>
                  </a:lnTo>
                  <a:cubicBezTo>
                    <a:pt x="-398" y="248265"/>
                    <a:pt x="74" y="251046"/>
                    <a:pt x="1639" y="253226"/>
                  </a:cubicBezTo>
                  <a:cubicBezTo>
                    <a:pt x="3204" y="255406"/>
                    <a:pt x="5689" y="256740"/>
                    <a:pt x="8369" y="256842"/>
                  </a:cubicBezTo>
                  <a:cubicBezTo>
                    <a:pt x="11427" y="256958"/>
                    <a:pt x="14442" y="257017"/>
                    <a:pt x="17423" y="257017"/>
                  </a:cubicBezTo>
                  <a:cubicBezTo>
                    <a:pt x="101038" y="257017"/>
                    <a:pt x="153521" y="211954"/>
                    <a:pt x="172903" y="191686"/>
                  </a:cubicBezTo>
                  <a:cubicBezTo>
                    <a:pt x="198026" y="230393"/>
                    <a:pt x="252239" y="248830"/>
                    <a:pt x="338444" y="248830"/>
                  </a:cubicBezTo>
                  <a:lnTo>
                    <a:pt x="462764" y="248830"/>
                  </a:lnTo>
                  <a:cubicBezTo>
                    <a:pt x="549048" y="248830"/>
                    <a:pt x="603279" y="230359"/>
                    <a:pt x="628372" y="191575"/>
                  </a:cubicBezTo>
                  <a:cubicBezTo>
                    <a:pt x="647837" y="211899"/>
                    <a:pt x="700313" y="256829"/>
                    <a:pt x="783787" y="256829"/>
                  </a:cubicBezTo>
                  <a:cubicBezTo>
                    <a:pt x="786760" y="256829"/>
                    <a:pt x="789779" y="256772"/>
                    <a:pt x="792832" y="256654"/>
                  </a:cubicBezTo>
                  <a:cubicBezTo>
                    <a:pt x="795513" y="256551"/>
                    <a:pt x="797996" y="255218"/>
                    <a:pt x="799562" y="253038"/>
                  </a:cubicBezTo>
                  <a:cubicBezTo>
                    <a:pt x="801126" y="250858"/>
                    <a:pt x="801600" y="248077"/>
                    <a:pt x="800839" y="245505"/>
                  </a:cubicBezTo>
                  <a:lnTo>
                    <a:pt x="777886" y="167653"/>
                  </a:lnTo>
                  <a:lnTo>
                    <a:pt x="795123" y="132220"/>
                  </a:lnTo>
                  <a:cubicBezTo>
                    <a:pt x="796337" y="129724"/>
                    <a:pt x="796215" y="126945"/>
                    <a:pt x="795088" y="124627"/>
                  </a:cubicBezTo>
                  <a:lnTo>
                    <a:pt x="795123" y="124610"/>
                  </a:lnTo>
                  <a:lnTo>
                    <a:pt x="777886" y="89179"/>
                  </a:lnTo>
                  <a:lnTo>
                    <a:pt x="800842" y="11325"/>
                  </a:lnTo>
                  <a:cubicBezTo>
                    <a:pt x="801597" y="8750"/>
                    <a:pt x="801126" y="5968"/>
                    <a:pt x="799559" y="3790"/>
                  </a:cubicBezTo>
                  <a:close/>
                  <a:moveTo>
                    <a:pt x="20292" y="17614"/>
                  </a:moveTo>
                  <a:cubicBezTo>
                    <a:pt x="102132" y="18854"/>
                    <a:pt x="151879" y="68049"/>
                    <a:pt x="164356" y="82000"/>
                  </a:cubicBezTo>
                  <a:cubicBezTo>
                    <a:pt x="162874" y="85773"/>
                    <a:pt x="161586" y="89685"/>
                    <a:pt x="160520" y="93758"/>
                  </a:cubicBezTo>
                  <a:lnTo>
                    <a:pt x="39290" y="82047"/>
                  </a:lnTo>
                  <a:lnTo>
                    <a:pt x="20292" y="17614"/>
                  </a:lnTo>
                  <a:close/>
                  <a:moveTo>
                    <a:pt x="157406" y="146283"/>
                  </a:moveTo>
                  <a:lnTo>
                    <a:pt x="37788" y="157834"/>
                  </a:lnTo>
                  <a:lnTo>
                    <a:pt x="23570" y="128606"/>
                  </a:lnTo>
                  <a:lnTo>
                    <a:pt x="37788" y="99376"/>
                  </a:lnTo>
                  <a:lnTo>
                    <a:pt x="157383" y="110929"/>
                  </a:lnTo>
                  <a:cubicBezTo>
                    <a:pt x="156738" y="116557"/>
                    <a:pt x="156375" y="122397"/>
                    <a:pt x="156375" y="128509"/>
                  </a:cubicBezTo>
                  <a:cubicBezTo>
                    <a:pt x="156376" y="134692"/>
                    <a:pt x="156746" y="140593"/>
                    <a:pt x="157406" y="146283"/>
                  </a:cubicBezTo>
                  <a:close/>
                  <a:moveTo>
                    <a:pt x="20292" y="239598"/>
                  </a:moveTo>
                  <a:lnTo>
                    <a:pt x="39290" y="175161"/>
                  </a:lnTo>
                  <a:lnTo>
                    <a:pt x="160566" y="163450"/>
                  </a:lnTo>
                  <a:cubicBezTo>
                    <a:pt x="161636" y="167509"/>
                    <a:pt x="162927" y="171409"/>
                    <a:pt x="164412" y="175171"/>
                  </a:cubicBezTo>
                  <a:cubicBezTo>
                    <a:pt x="152079" y="189059"/>
                    <a:pt x="102536" y="238391"/>
                    <a:pt x="20292" y="239598"/>
                  </a:cubicBezTo>
                  <a:close/>
                  <a:moveTo>
                    <a:pt x="462761" y="231436"/>
                  </a:moveTo>
                  <a:lnTo>
                    <a:pt x="338440" y="231436"/>
                  </a:lnTo>
                  <a:cubicBezTo>
                    <a:pt x="192486" y="231436"/>
                    <a:pt x="173771" y="176429"/>
                    <a:pt x="173771" y="128508"/>
                  </a:cubicBezTo>
                  <a:cubicBezTo>
                    <a:pt x="173771" y="80587"/>
                    <a:pt x="192488" y="25583"/>
                    <a:pt x="338440" y="25583"/>
                  </a:cubicBezTo>
                  <a:lnTo>
                    <a:pt x="462761" y="25583"/>
                  </a:lnTo>
                  <a:cubicBezTo>
                    <a:pt x="608712" y="25583"/>
                    <a:pt x="627429" y="80587"/>
                    <a:pt x="627429" y="128508"/>
                  </a:cubicBezTo>
                  <a:cubicBezTo>
                    <a:pt x="627429" y="176429"/>
                    <a:pt x="608712" y="231436"/>
                    <a:pt x="462761" y="231436"/>
                  </a:cubicBezTo>
                  <a:close/>
                  <a:moveTo>
                    <a:pt x="780903" y="239405"/>
                  </a:moveTo>
                  <a:cubicBezTo>
                    <a:pt x="699058" y="238167"/>
                    <a:pt x="649322" y="188971"/>
                    <a:pt x="636843" y="175014"/>
                  </a:cubicBezTo>
                  <a:cubicBezTo>
                    <a:pt x="638326" y="171245"/>
                    <a:pt x="639612" y="167333"/>
                    <a:pt x="640676" y="163263"/>
                  </a:cubicBezTo>
                  <a:lnTo>
                    <a:pt x="761905" y="174969"/>
                  </a:lnTo>
                  <a:lnTo>
                    <a:pt x="780903" y="239405"/>
                  </a:lnTo>
                  <a:close/>
                  <a:moveTo>
                    <a:pt x="643792" y="110735"/>
                  </a:moveTo>
                  <a:lnTo>
                    <a:pt x="763409" y="99185"/>
                  </a:lnTo>
                  <a:lnTo>
                    <a:pt x="777627" y="128411"/>
                  </a:lnTo>
                  <a:lnTo>
                    <a:pt x="763409" y="157640"/>
                  </a:lnTo>
                  <a:lnTo>
                    <a:pt x="643812" y="146090"/>
                  </a:lnTo>
                  <a:cubicBezTo>
                    <a:pt x="644457" y="140460"/>
                    <a:pt x="644820" y="134618"/>
                    <a:pt x="644820" y="128505"/>
                  </a:cubicBezTo>
                  <a:cubicBezTo>
                    <a:pt x="644822" y="122325"/>
                    <a:pt x="644451" y="116423"/>
                    <a:pt x="643792" y="110735"/>
                  </a:cubicBezTo>
                  <a:close/>
                  <a:moveTo>
                    <a:pt x="761906" y="81859"/>
                  </a:moveTo>
                  <a:lnTo>
                    <a:pt x="640631" y="93567"/>
                  </a:lnTo>
                  <a:cubicBezTo>
                    <a:pt x="639565" y="89514"/>
                    <a:pt x="638274" y="85622"/>
                    <a:pt x="636793" y="81867"/>
                  </a:cubicBezTo>
                  <a:cubicBezTo>
                    <a:pt x="649186" y="67984"/>
                    <a:pt x="698943" y="18656"/>
                    <a:pt x="780906" y="17423"/>
                  </a:cubicBezTo>
                  <a:lnTo>
                    <a:pt x="761906" y="818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2" name="Google Shape;192;p24"/>
          <p:cNvGrpSpPr/>
          <p:nvPr/>
        </p:nvGrpSpPr>
        <p:grpSpPr>
          <a:xfrm>
            <a:off x="8702488" y="4561071"/>
            <a:ext cx="442005" cy="640151"/>
            <a:chOff x="10992270" y="5836921"/>
            <a:chExt cx="553198" cy="801190"/>
          </a:xfrm>
        </p:grpSpPr>
        <p:grpSp>
          <p:nvGrpSpPr>
            <p:cNvPr id="193" name="Google Shape;193;p24"/>
            <p:cNvGrpSpPr/>
            <p:nvPr/>
          </p:nvGrpSpPr>
          <p:grpSpPr>
            <a:xfrm>
              <a:off x="11192307" y="6003274"/>
              <a:ext cx="69163" cy="171228"/>
              <a:chOff x="11192307" y="6003274"/>
              <a:chExt cx="69163" cy="171228"/>
            </a:xfrm>
          </p:grpSpPr>
          <p:sp>
            <p:nvSpPr>
              <p:cNvPr id="194" name="Google Shape;194;p24"/>
              <p:cNvSpPr/>
              <p:nvPr/>
            </p:nvSpPr>
            <p:spPr>
              <a:xfrm>
                <a:off x="11212033" y="6003274"/>
                <a:ext cx="49437" cy="32831"/>
              </a:xfrm>
              <a:custGeom>
                <a:avLst/>
                <a:gdLst/>
                <a:ahLst/>
                <a:cxnLst/>
                <a:rect l="l" t="t" r="r" b="b"/>
                <a:pathLst>
                  <a:path w="49437" h="32831" extrusionOk="0">
                    <a:moveTo>
                      <a:pt x="49437" y="0"/>
                    </a:moveTo>
                    <a:lnTo>
                      <a:pt x="15974" y="0"/>
                    </a:lnTo>
                    <a:lnTo>
                      <a:pt x="0" y="32832"/>
                    </a:lnTo>
                    <a:lnTo>
                      <a:pt x="40258" y="3283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4"/>
              <p:cNvSpPr/>
              <p:nvPr/>
            </p:nvSpPr>
            <p:spPr>
              <a:xfrm>
                <a:off x="11192307" y="6172467"/>
                <a:ext cx="11196" cy="2035"/>
              </a:xfrm>
              <a:custGeom>
                <a:avLst/>
                <a:gdLst/>
                <a:ahLst/>
                <a:cxnLst/>
                <a:rect l="l" t="t" r="r" b="b"/>
                <a:pathLst>
                  <a:path w="11196" h="2035" extrusionOk="0">
                    <a:moveTo>
                      <a:pt x="973" y="2036"/>
                    </a:moveTo>
                    <a:lnTo>
                      <a:pt x="11196" y="1064"/>
                    </a:lnTo>
                    <a:lnTo>
                      <a:pt x="0" y="0"/>
                    </a:lnTo>
                    <a:cubicBezTo>
                      <a:pt x="311" y="684"/>
                      <a:pt x="629" y="1363"/>
                      <a:pt x="973" y="20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6" name="Google Shape;196;p24"/>
            <p:cNvSpPr/>
            <p:nvPr/>
          </p:nvSpPr>
          <p:spPr>
            <a:xfrm>
              <a:off x="11016348" y="6254653"/>
              <a:ext cx="302725" cy="274785"/>
            </a:xfrm>
            <a:custGeom>
              <a:avLst/>
              <a:gdLst/>
              <a:ahLst/>
              <a:cxnLst/>
              <a:rect l="l" t="t" r="r" b="b"/>
              <a:pathLst>
                <a:path w="302725" h="274785" extrusionOk="0">
                  <a:moveTo>
                    <a:pt x="302666" y="78784"/>
                  </a:moveTo>
                  <a:lnTo>
                    <a:pt x="302666" y="28125"/>
                  </a:lnTo>
                  <a:lnTo>
                    <a:pt x="278935" y="16390"/>
                  </a:lnTo>
                  <a:lnTo>
                    <a:pt x="211440" y="49763"/>
                  </a:lnTo>
                  <a:cubicBezTo>
                    <a:pt x="210205" y="50373"/>
                    <a:pt x="208867" y="50677"/>
                    <a:pt x="207531" y="50677"/>
                  </a:cubicBezTo>
                  <a:cubicBezTo>
                    <a:pt x="205911" y="50677"/>
                    <a:pt x="204298" y="50231"/>
                    <a:pt x="202879" y="49348"/>
                  </a:cubicBezTo>
                  <a:cubicBezTo>
                    <a:pt x="200287" y="47740"/>
                    <a:pt x="198713" y="44906"/>
                    <a:pt x="198713" y="41857"/>
                  </a:cubicBezTo>
                  <a:lnTo>
                    <a:pt x="198713" y="0"/>
                  </a:lnTo>
                  <a:cubicBezTo>
                    <a:pt x="183261" y="6519"/>
                    <a:pt x="162447" y="5079"/>
                    <a:pt x="158187" y="4698"/>
                  </a:cubicBezTo>
                  <a:lnTo>
                    <a:pt x="96907" y="4698"/>
                  </a:lnTo>
                  <a:cubicBezTo>
                    <a:pt x="70287" y="4698"/>
                    <a:pt x="48720" y="13141"/>
                    <a:pt x="32808" y="29791"/>
                  </a:cubicBezTo>
                  <a:cubicBezTo>
                    <a:pt x="-2540" y="66779"/>
                    <a:pt x="21" y="132650"/>
                    <a:pt x="51" y="133310"/>
                  </a:cubicBezTo>
                  <a:cubicBezTo>
                    <a:pt x="56" y="133445"/>
                    <a:pt x="61" y="133586"/>
                    <a:pt x="61" y="133720"/>
                  </a:cubicBezTo>
                  <a:cubicBezTo>
                    <a:pt x="61" y="193504"/>
                    <a:pt x="16396" y="228924"/>
                    <a:pt x="30102" y="248109"/>
                  </a:cubicBezTo>
                  <a:cubicBezTo>
                    <a:pt x="42120" y="264937"/>
                    <a:pt x="54272" y="272545"/>
                    <a:pt x="58363" y="274786"/>
                  </a:cubicBezTo>
                  <a:lnTo>
                    <a:pt x="223774" y="274786"/>
                  </a:lnTo>
                  <a:cubicBezTo>
                    <a:pt x="218644" y="250536"/>
                    <a:pt x="192876" y="247032"/>
                    <a:pt x="191660" y="246884"/>
                  </a:cubicBezTo>
                  <a:cubicBezTo>
                    <a:pt x="187240" y="246337"/>
                    <a:pt x="183921" y="242582"/>
                    <a:pt x="183921" y="238130"/>
                  </a:cubicBezTo>
                  <a:lnTo>
                    <a:pt x="183921" y="181826"/>
                  </a:lnTo>
                  <a:cubicBezTo>
                    <a:pt x="183921" y="126345"/>
                    <a:pt x="129747" y="125388"/>
                    <a:pt x="127442" y="125374"/>
                  </a:cubicBezTo>
                  <a:lnTo>
                    <a:pt x="105796" y="125374"/>
                  </a:lnTo>
                  <a:cubicBezTo>
                    <a:pt x="100926" y="125374"/>
                    <a:pt x="96976" y="121426"/>
                    <a:pt x="96976" y="116554"/>
                  </a:cubicBezTo>
                  <a:cubicBezTo>
                    <a:pt x="96976" y="111683"/>
                    <a:pt x="100926" y="107735"/>
                    <a:pt x="105796" y="107735"/>
                  </a:cubicBezTo>
                  <a:lnTo>
                    <a:pt x="127470" y="107735"/>
                  </a:lnTo>
                  <a:cubicBezTo>
                    <a:pt x="128221" y="107735"/>
                    <a:pt x="146076" y="107838"/>
                    <a:pt x="164051" y="116823"/>
                  </a:cubicBezTo>
                  <a:cubicBezTo>
                    <a:pt x="181164" y="125381"/>
                    <a:pt x="201563" y="143602"/>
                    <a:pt x="201563" y="181825"/>
                  </a:cubicBezTo>
                  <a:lnTo>
                    <a:pt x="201563" y="230963"/>
                  </a:lnTo>
                  <a:cubicBezTo>
                    <a:pt x="217181" y="235346"/>
                    <a:pt x="237926" y="248029"/>
                    <a:pt x="241705" y="274786"/>
                  </a:cubicBezTo>
                  <a:lnTo>
                    <a:pt x="285489" y="274786"/>
                  </a:lnTo>
                  <a:cubicBezTo>
                    <a:pt x="280666" y="252711"/>
                    <a:pt x="258411" y="246952"/>
                    <a:pt x="257355" y="246691"/>
                  </a:cubicBezTo>
                  <a:cubicBezTo>
                    <a:pt x="253416" y="245719"/>
                    <a:pt x="250650" y="242184"/>
                    <a:pt x="250650" y="238128"/>
                  </a:cubicBezTo>
                  <a:lnTo>
                    <a:pt x="250650" y="166568"/>
                  </a:lnTo>
                  <a:cubicBezTo>
                    <a:pt x="250650" y="161696"/>
                    <a:pt x="254599" y="157748"/>
                    <a:pt x="259469" y="157748"/>
                  </a:cubicBezTo>
                  <a:cubicBezTo>
                    <a:pt x="269196" y="157748"/>
                    <a:pt x="277064" y="154493"/>
                    <a:pt x="283523" y="147799"/>
                  </a:cubicBezTo>
                  <a:cubicBezTo>
                    <a:pt x="300621" y="130077"/>
                    <a:pt x="303145" y="92201"/>
                    <a:pt x="302675" y="79100"/>
                  </a:cubicBezTo>
                  <a:cubicBezTo>
                    <a:pt x="302669" y="78994"/>
                    <a:pt x="302666" y="78891"/>
                    <a:pt x="302666" y="7878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4"/>
            <p:cNvSpPr/>
            <p:nvPr/>
          </p:nvSpPr>
          <p:spPr>
            <a:xfrm>
              <a:off x="11009908" y="6512946"/>
              <a:ext cx="328357" cy="107531"/>
            </a:xfrm>
            <a:custGeom>
              <a:avLst/>
              <a:gdLst/>
              <a:ahLst/>
              <a:cxnLst/>
              <a:rect l="l" t="t" r="r" b="b"/>
              <a:pathLst>
                <a:path w="328357" h="107531" extrusionOk="0">
                  <a:moveTo>
                    <a:pt x="33231" y="49067"/>
                  </a:moveTo>
                  <a:cubicBezTo>
                    <a:pt x="26236" y="37221"/>
                    <a:pt x="30858" y="22247"/>
                    <a:pt x="34130" y="14556"/>
                  </a:cubicBezTo>
                  <a:cubicBezTo>
                    <a:pt x="30201" y="10503"/>
                    <a:pt x="26098" y="5708"/>
                    <a:pt x="22026" y="0"/>
                  </a:cubicBezTo>
                  <a:cubicBezTo>
                    <a:pt x="9862" y="13855"/>
                    <a:pt x="0" y="30854"/>
                    <a:pt x="0" y="56201"/>
                  </a:cubicBezTo>
                  <a:cubicBezTo>
                    <a:pt x="0" y="106946"/>
                    <a:pt x="41433" y="107531"/>
                    <a:pt x="43198" y="107531"/>
                  </a:cubicBezTo>
                  <a:cubicBezTo>
                    <a:pt x="43198" y="107531"/>
                    <a:pt x="305560" y="107531"/>
                    <a:pt x="306029" y="107531"/>
                  </a:cubicBezTo>
                  <a:cubicBezTo>
                    <a:pt x="318341" y="107531"/>
                    <a:pt x="328358" y="97513"/>
                    <a:pt x="328358" y="85203"/>
                  </a:cubicBezTo>
                  <a:cubicBezTo>
                    <a:pt x="328358" y="72893"/>
                    <a:pt x="318341" y="62876"/>
                    <a:pt x="306029" y="62876"/>
                  </a:cubicBezTo>
                  <a:cubicBezTo>
                    <a:pt x="305560" y="62876"/>
                    <a:pt x="64330" y="62876"/>
                    <a:pt x="64330" y="62876"/>
                  </a:cubicBezTo>
                  <a:cubicBezTo>
                    <a:pt x="49101" y="62871"/>
                    <a:pt x="38639" y="58225"/>
                    <a:pt x="33231" y="4906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4"/>
            <p:cNvSpPr/>
            <p:nvPr/>
          </p:nvSpPr>
          <p:spPr>
            <a:xfrm>
              <a:off x="11166098" y="5857158"/>
              <a:ext cx="185835" cy="128478"/>
            </a:xfrm>
            <a:custGeom>
              <a:avLst/>
              <a:gdLst/>
              <a:ahLst/>
              <a:cxnLst/>
              <a:rect l="l" t="t" r="r" b="b"/>
              <a:pathLst>
                <a:path w="185835" h="128478" extrusionOk="0">
                  <a:moveTo>
                    <a:pt x="75797" y="52633"/>
                  </a:moveTo>
                  <a:cubicBezTo>
                    <a:pt x="77528" y="54354"/>
                    <a:pt x="78466" y="56712"/>
                    <a:pt x="78393" y="59150"/>
                  </a:cubicBezTo>
                  <a:lnTo>
                    <a:pt x="76299" y="128478"/>
                  </a:lnTo>
                  <a:lnTo>
                    <a:pt x="185835" y="128478"/>
                  </a:lnTo>
                  <a:lnTo>
                    <a:pt x="115540" y="0"/>
                  </a:lnTo>
                  <a:lnTo>
                    <a:pt x="0" y="52542"/>
                  </a:lnTo>
                  <a:lnTo>
                    <a:pt x="69262" y="50073"/>
                  </a:lnTo>
                  <a:cubicBezTo>
                    <a:pt x="71705" y="49982"/>
                    <a:pt x="74066" y="50911"/>
                    <a:pt x="75797" y="5263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4"/>
            <p:cNvSpPr/>
            <p:nvPr/>
          </p:nvSpPr>
          <p:spPr>
            <a:xfrm>
              <a:off x="11270605" y="6003274"/>
              <a:ext cx="58588" cy="32831"/>
            </a:xfrm>
            <a:custGeom>
              <a:avLst/>
              <a:gdLst/>
              <a:ahLst/>
              <a:cxnLst/>
              <a:rect l="l" t="t" r="r" b="b"/>
              <a:pathLst>
                <a:path w="58588" h="32831" extrusionOk="0">
                  <a:moveTo>
                    <a:pt x="0" y="32832"/>
                  </a:moveTo>
                  <a:lnTo>
                    <a:pt x="58589" y="32832"/>
                  </a:lnTo>
                  <a:lnTo>
                    <a:pt x="49412" y="0"/>
                  </a:lnTo>
                  <a:lnTo>
                    <a:pt x="917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4"/>
            <p:cNvSpPr/>
            <p:nvPr/>
          </p:nvSpPr>
          <p:spPr>
            <a:xfrm>
              <a:off x="11338330" y="6003274"/>
              <a:ext cx="49435" cy="32831"/>
            </a:xfrm>
            <a:custGeom>
              <a:avLst/>
              <a:gdLst/>
              <a:ahLst/>
              <a:cxnLst/>
              <a:rect l="l" t="t" r="r" b="b"/>
              <a:pathLst>
                <a:path w="49435" h="32831" extrusionOk="0">
                  <a:moveTo>
                    <a:pt x="9176" y="32832"/>
                  </a:moveTo>
                  <a:lnTo>
                    <a:pt x="49436" y="32832"/>
                  </a:lnTo>
                  <a:lnTo>
                    <a:pt x="33461"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4"/>
            <p:cNvSpPr/>
            <p:nvPr/>
          </p:nvSpPr>
          <p:spPr>
            <a:xfrm>
              <a:off x="11232697" y="6240095"/>
              <a:ext cx="42689" cy="42217"/>
            </a:xfrm>
            <a:custGeom>
              <a:avLst/>
              <a:gdLst/>
              <a:ahLst/>
              <a:cxnLst/>
              <a:rect l="l" t="t" r="r" b="b"/>
              <a:pathLst>
                <a:path w="42689" h="42217" extrusionOk="0">
                  <a:moveTo>
                    <a:pt x="0" y="42217"/>
                  </a:moveTo>
                  <a:lnTo>
                    <a:pt x="42690" y="21109"/>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4"/>
            <p:cNvSpPr/>
            <p:nvPr/>
          </p:nvSpPr>
          <p:spPr>
            <a:xfrm>
              <a:off x="11331033" y="6127694"/>
              <a:ext cx="35978" cy="35979"/>
            </a:xfrm>
            <a:custGeom>
              <a:avLst/>
              <a:gdLst/>
              <a:ahLst/>
              <a:cxnLst/>
              <a:rect l="l" t="t" r="r" b="b"/>
              <a:pathLst>
                <a:path w="35978" h="35979" extrusionOk="0">
                  <a:moveTo>
                    <a:pt x="35978" y="17991"/>
                  </a:moveTo>
                  <a:cubicBezTo>
                    <a:pt x="35978" y="8071"/>
                    <a:pt x="27909" y="0"/>
                    <a:pt x="17989" y="0"/>
                  </a:cubicBezTo>
                  <a:cubicBezTo>
                    <a:pt x="8070" y="0"/>
                    <a:pt x="0" y="8071"/>
                    <a:pt x="0" y="17991"/>
                  </a:cubicBezTo>
                  <a:cubicBezTo>
                    <a:pt x="0" y="27910"/>
                    <a:pt x="8070" y="35980"/>
                    <a:pt x="17989" y="35980"/>
                  </a:cubicBezTo>
                  <a:cubicBezTo>
                    <a:pt x="27907" y="35980"/>
                    <a:pt x="35978" y="27910"/>
                    <a:pt x="35978" y="179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24"/>
            <p:cNvSpPr/>
            <p:nvPr/>
          </p:nvSpPr>
          <p:spPr>
            <a:xfrm>
              <a:off x="11188060" y="6103579"/>
              <a:ext cx="214696" cy="55920"/>
            </a:xfrm>
            <a:custGeom>
              <a:avLst/>
              <a:gdLst/>
              <a:ahLst/>
              <a:cxnLst/>
              <a:rect l="l" t="t" r="r" b="b"/>
              <a:pathLst>
                <a:path w="214696" h="55920" extrusionOk="0">
                  <a:moveTo>
                    <a:pt x="0" y="49924"/>
                  </a:moveTo>
                  <a:cubicBezTo>
                    <a:pt x="0" y="50207"/>
                    <a:pt x="28" y="50489"/>
                    <a:pt x="33" y="50772"/>
                  </a:cubicBezTo>
                  <a:lnTo>
                    <a:pt x="19701" y="52641"/>
                  </a:lnTo>
                  <a:cubicBezTo>
                    <a:pt x="18668" y="49309"/>
                    <a:pt x="18108" y="45774"/>
                    <a:pt x="18108" y="42106"/>
                  </a:cubicBezTo>
                  <a:cubicBezTo>
                    <a:pt x="18108" y="22460"/>
                    <a:pt x="34090" y="6478"/>
                    <a:pt x="53734" y="6478"/>
                  </a:cubicBezTo>
                  <a:cubicBezTo>
                    <a:pt x="73379" y="6478"/>
                    <a:pt x="89361" y="22460"/>
                    <a:pt x="89361" y="42106"/>
                  </a:cubicBezTo>
                  <a:cubicBezTo>
                    <a:pt x="89361" y="47003"/>
                    <a:pt x="88366" y="51669"/>
                    <a:pt x="86572" y="55920"/>
                  </a:cubicBezTo>
                  <a:cubicBezTo>
                    <a:pt x="91350" y="49649"/>
                    <a:pt x="98875" y="45575"/>
                    <a:pt x="107352" y="45575"/>
                  </a:cubicBezTo>
                  <a:cubicBezTo>
                    <a:pt x="115827" y="45575"/>
                    <a:pt x="123347" y="49649"/>
                    <a:pt x="128125" y="55917"/>
                  </a:cubicBezTo>
                  <a:cubicBezTo>
                    <a:pt x="126331" y="51667"/>
                    <a:pt x="125336" y="46999"/>
                    <a:pt x="125336" y="42105"/>
                  </a:cubicBezTo>
                  <a:cubicBezTo>
                    <a:pt x="125336" y="22458"/>
                    <a:pt x="141318" y="6477"/>
                    <a:pt x="160962" y="6477"/>
                  </a:cubicBezTo>
                  <a:cubicBezTo>
                    <a:pt x="180607" y="6477"/>
                    <a:pt x="196589" y="22458"/>
                    <a:pt x="196589" y="42105"/>
                  </a:cubicBezTo>
                  <a:cubicBezTo>
                    <a:pt x="196589" y="45771"/>
                    <a:pt x="196030" y="49308"/>
                    <a:pt x="194996" y="52639"/>
                  </a:cubicBezTo>
                  <a:lnTo>
                    <a:pt x="214664" y="50771"/>
                  </a:lnTo>
                  <a:cubicBezTo>
                    <a:pt x="214669" y="50487"/>
                    <a:pt x="214697" y="50206"/>
                    <a:pt x="214697" y="49923"/>
                  </a:cubicBezTo>
                  <a:lnTo>
                    <a:pt x="214697" y="0"/>
                  </a:lnTo>
                  <a:lnTo>
                    <a:pt x="0" y="0"/>
                  </a:lnTo>
                  <a:lnTo>
                    <a:pt x="0" y="4992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24"/>
            <p:cNvSpPr/>
            <p:nvPr/>
          </p:nvSpPr>
          <p:spPr>
            <a:xfrm>
              <a:off x="11174823" y="6053742"/>
              <a:ext cx="250149" cy="32200"/>
            </a:xfrm>
            <a:custGeom>
              <a:avLst/>
              <a:gdLst/>
              <a:ahLst/>
              <a:cxnLst/>
              <a:rect l="l" t="t" r="r" b="b"/>
              <a:pathLst>
                <a:path w="250149" h="32200" extrusionOk="0">
                  <a:moveTo>
                    <a:pt x="222947" y="0"/>
                  </a:moveTo>
                  <a:lnTo>
                    <a:pt x="27203" y="0"/>
                  </a:lnTo>
                  <a:lnTo>
                    <a:pt x="0" y="32201"/>
                  </a:lnTo>
                  <a:lnTo>
                    <a:pt x="250149" y="3220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4"/>
            <p:cNvSpPr/>
            <p:nvPr/>
          </p:nvSpPr>
          <p:spPr>
            <a:xfrm>
              <a:off x="11387311" y="6172468"/>
              <a:ext cx="11197" cy="2034"/>
            </a:xfrm>
            <a:custGeom>
              <a:avLst/>
              <a:gdLst/>
              <a:ahLst/>
              <a:cxnLst/>
              <a:rect l="l" t="t" r="r" b="b"/>
              <a:pathLst>
                <a:path w="11197" h="2034" extrusionOk="0">
                  <a:moveTo>
                    <a:pt x="10226" y="2034"/>
                  </a:moveTo>
                  <a:cubicBezTo>
                    <a:pt x="10569" y="1360"/>
                    <a:pt x="10888" y="681"/>
                    <a:pt x="11198" y="0"/>
                  </a:cubicBezTo>
                  <a:lnTo>
                    <a:pt x="0" y="1064"/>
                  </a:lnTo>
                  <a:lnTo>
                    <a:pt x="10226" y="20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24"/>
            <p:cNvSpPr/>
            <p:nvPr/>
          </p:nvSpPr>
          <p:spPr>
            <a:xfrm>
              <a:off x="11266409" y="6237086"/>
              <a:ext cx="57635" cy="14277"/>
            </a:xfrm>
            <a:custGeom>
              <a:avLst/>
              <a:gdLst/>
              <a:ahLst/>
              <a:cxnLst/>
              <a:rect l="l" t="t" r="r" b="b"/>
              <a:pathLst>
                <a:path w="57635" h="14277" extrusionOk="0">
                  <a:moveTo>
                    <a:pt x="57636" y="56"/>
                  </a:moveTo>
                  <a:cubicBezTo>
                    <a:pt x="48351" y="1532"/>
                    <a:pt x="38762" y="2307"/>
                    <a:pt x="29001" y="2307"/>
                  </a:cubicBezTo>
                  <a:cubicBezTo>
                    <a:pt x="19111" y="2307"/>
                    <a:pt x="9395" y="1515"/>
                    <a:pt x="0" y="0"/>
                  </a:cubicBezTo>
                  <a:lnTo>
                    <a:pt x="28874" y="14277"/>
                  </a:lnTo>
                  <a:lnTo>
                    <a:pt x="57636" y="5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24"/>
            <p:cNvSpPr/>
            <p:nvPr/>
          </p:nvSpPr>
          <p:spPr>
            <a:xfrm>
              <a:off x="11315178" y="6240095"/>
              <a:ext cx="42686" cy="42217"/>
            </a:xfrm>
            <a:custGeom>
              <a:avLst/>
              <a:gdLst/>
              <a:ahLst/>
              <a:cxnLst/>
              <a:rect l="l" t="t" r="r" b="b"/>
              <a:pathLst>
                <a:path w="42686" h="42217" extrusionOk="0">
                  <a:moveTo>
                    <a:pt x="42687" y="42217"/>
                  </a:moveTo>
                  <a:lnTo>
                    <a:pt x="42687" y="0"/>
                  </a:lnTo>
                  <a:lnTo>
                    <a:pt x="0" y="2110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4"/>
            <p:cNvSpPr/>
            <p:nvPr/>
          </p:nvSpPr>
          <p:spPr>
            <a:xfrm>
              <a:off x="11205802" y="6166032"/>
              <a:ext cx="179206" cy="55724"/>
            </a:xfrm>
            <a:custGeom>
              <a:avLst/>
              <a:gdLst/>
              <a:ahLst/>
              <a:cxnLst/>
              <a:rect l="l" t="t" r="r" b="b"/>
              <a:pathLst>
                <a:path w="179206" h="55724" extrusionOk="0">
                  <a:moveTo>
                    <a:pt x="164558" y="14748"/>
                  </a:moveTo>
                  <a:cubicBezTo>
                    <a:pt x="164874" y="11423"/>
                    <a:pt x="167013" y="8740"/>
                    <a:pt x="169877" y="7510"/>
                  </a:cubicBezTo>
                  <a:cubicBezTo>
                    <a:pt x="168924" y="7103"/>
                    <a:pt x="168065" y="6521"/>
                    <a:pt x="167314" y="5818"/>
                  </a:cubicBezTo>
                  <a:cubicBezTo>
                    <a:pt x="160962" y="11670"/>
                    <a:pt x="152514" y="15279"/>
                    <a:pt x="143217" y="15279"/>
                  </a:cubicBezTo>
                  <a:cubicBezTo>
                    <a:pt x="131137" y="15279"/>
                    <a:pt x="120460" y="9220"/>
                    <a:pt x="114013" y="0"/>
                  </a:cubicBezTo>
                  <a:cubicBezTo>
                    <a:pt x="115110" y="2882"/>
                    <a:pt x="115737" y="5992"/>
                    <a:pt x="115737" y="9253"/>
                  </a:cubicBezTo>
                  <a:cubicBezTo>
                    <a:pt x="115737" y="23663"/>
                    <a:pt x="104015" y="35384"/>
                    <a:pt x="89606" y="35384"/>
                  </a:cubicBezTo>
                  <a:cubicBezTo>
                    <a:pt x="75194" y="35384"/>
                    <a:pt x="63471" y="23662"/>
                    <a:pt x="63471" y="9253"/>
                  </a:cubicBezTo>
                  <a:cubicBezTo>
                    <a:pt x="63471" y="5990"/>
                    <a:pt x="64098" y="2881"/>
                    <a:pt x="65194" y="0"/>
                  </a:cubicBezTo>
                  <a:cubicBezTo>
                    <a:pt x="58748" y="9223"/>
                    <a:pt x="48071" y="15279"/>
                    <a:pt x="35989" y="15279"/>
                  </a:cubicBezTo>
                  <a:cubicBezTo>
                    <a:pt x="26693" y="15279"/>
                    <a:pt x="18241" y="11670"/>
                    <a:pt x="11891" y="5816"/>
                  </a:cubicBezTo>
                  <a:cubicBezTo>
                    <a:pt x="11140" y="6516"/>
                    <a:pt x="10281" y="7103"/>
                    <a:pt x="9328" y="7510"/>
                  </a:cubicBezTo>
                  <a:cubicBezTo>
                    <a:pt x="12192" y="8740"/>
                    <a:pt x="14334" y="11425"/>
                    <a:pt x="14650" y="14748"/>
                  </a:cubicBezTo>
                  <a:cubicBezTo>
                    <a:pt x="15110" y="19596"/>
                    <a:pt x="11553" y="23903"/>
                    <a:pt x="6704" y="24361"/>
                  </a:cubicBezTo>
                  <a:lnTo>
                    <a:pt x="0" y="24998"/>
                  </a:lnTo>
                  <a:cubicBezTo>
                    <a:pt x="19225" y="43491"/>
                    <a:pt x="52204" y="55725"/>
                    <a:pt x="89605" y="55725"/>
                  </a:cubicBezTo>
                  <a:cubicBezTo>
                    <a:pt x="127006" y="55725"/>
                    <a:pt x="159983" y="43491"/>
                    <a:pt x="179207" y="24998"/>
                  </a:cubicBezTo>
                  <a:lnTo>
                    <a:pt x="172501" y="24361"/>
                  </a:lnTo>
                  <a:cubicBezTo>
                    <a:pt x="167657" y="23903"/>
                    <a:pt x="164098" y="19596"/>
                    <a:pt x="164558" y="147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24"/>
            <p:cNvSpPr/>
            <p:nvPr/>
          </p:nvSpPr>
          <p:spPr>
            <a:xfrm>
              <a:off x="11223805" y="6127694"/>
              <a:ext cx="35978" cy="35979"/>
            </a:xfrm>
            <a:custGeom>
              <a:avLst/>
              <a:gdLst/>
              <a:ahLst/>
              <a:cxnLst/>
              <a:rect l="l" t="t" r="r" b="b"/>
              <a:pathLst>
                <a:path w="35978" h="35979" extrusionOk="0">
                  <a:moveTo>
                    <a:pt x="35978" y="17991"/>
                  </a:moveTo>
                  <a:cubicBezTo>
                    <a:pt x="35978" y="8071"/>
                    <a:pt x="27909" y="0"/>
                    <a:pt x="17989" y="0"/>
                  </a:cubicBezTo>
                  <a:cubicBezTo>
                    <a:pt x="8070" y="0"/>
                    <a:pt x="0" y="8071"/>
                    <a:pt x="0" y="17991"/>
                  </a:cubicBezTo>
                  <a:cubicBezTo>
                    <a:pt x="0" y="27910"/>
                    <a:pt x="8070" y="35980"/>
                    <a:pt x="17989" y="35980"/>
                  </a:cubicBezTo>
                  <a:cubicBezTo>
                    <a:pt x="27909" y="35980"/>
                    <a:pt x="35978" y="27910"/>
                    <a:pt x="35978" y="179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4"/>
            <p:cNvSpPr/>
            <p:nvPr/>
          </p:nvSpPr>
          <p:spPr>
            <a:xfrm>
              <a:off x="11286913" y="6166793"/>
              <a:ext cx="16990" cy="16986"/>
            </a:xfrm>
            <a:custGeom>
              <a:avLst/>
              <a:gdLst/>
              <a:ahLst/>
              <a:cxnLst/>
              <a:rect l="l" t="t" r="r" b="b"/>
              <a:pathLst>
                <a:path w="16990" h="16986" extrusionOk="0">
                  <a:moveTo>
                    <a:pt x="16991" y="8492"/>
                  </a:moveTo>
                  <a:cubicBezTo>
                    <a:pt x="16991" y="3809"/>
                    <a:pt x="13179" y="0"/>
                    <a:pt x="8497" y="0"/>
                  </a:cubicBezTo>
                  <a:cubicBezTo>
                    <a:pt x="3810" y="0"/>
                    <a:pt x="0" y="3810"/>
                    <a:pt x="0" y="8492"/>
                  </a:cubicBezTo>
                  <a:cubicBezTo>
                    <a:pt x="0" y="13177"/>
                    <a:pt x="3813" y="16986"/>
                    <a:pt x="8497" y="16986"/>
                  </a:cubicBezTo>
                  <a:cubicBezTo>
                    <a:pt x="13182" y="16986"/>
                    <a:pt x="16991" y="13176"/>
                    <a:pt x="16991" y="849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4"/>
            <p:cNvSpPr/>
            <p:nvPr/>
          </p:nvSpPr>
          <p:spPr>
            <a:xfrm>
              <a:off x="10992270" y="5836921"/>
              <a:ext cx="553198" cy="801190"/>
            </a:xfrm>
            <a:custGeom>
              <a:avLst/>
              <a:gdLst/>
              <a:ahLst/>
              <a:cxnLst/>
              <a:rect l="l" t="t" r="r" b="b"/>
              <a:pathLst>
                <a:path w="553198" h="801190" extrusionOk="0">
                  <a:moveTo>
                    <a:pt x="545204" y="322355"/>
                  </a:moveTo>
                  <a:cubicBezTo>
                    <a:pt x="550052" y="321895"/>
                    <a:pt x="553611" y="317592"/>
                    <a:pt x="553151" y="312742"/>
                  </a:cubicBezTo>
                  <a:cubicBezTo>
                    <a:pt x="552691" y="307891"/>
                    <a:pt x="548395" y="304327"/>
                    <a:pt x="543538" y="304796"/>
                  </a:cubicBezTo>
                  <a:lnTo>
                    <a:pt x="428124" y="315754"/>
                  </a:lnTo>
                  <a:lnTo>
                    <a:pt x="428124" y="266661"/>
                  </a:lnTo>
                  <a:lnTo>
                    <a:pt x="451695" y="266661"/>
                  </a:lnTo>
                  <a:cubicBezTo>
                    <a:pt x="455127" y="266661"/>
                    <a:pt x="458247" y="264669"/>
                    <a:pt x="459695" y="261555"/>
                  </a:cubicBezTo>
                  <a:cubicBezTo>
                    <a:pt x="461139" y="258443"/>
                    <a:pt x="460648" y="254772"/>
                    <a:pt x="458432" y="252151"/>
                  </a:cubicBezTo>
                  <a:lnTo>
                    <a:pt x="417041" y="203156"/>
                  </a:lnTo>
                  <a:lnTo>
                    <a:pt x="392969" y="153676"/>
                  </a:lnTo>
                  <a:cubicBezTo>
                    <a:pt x="391493" y="150641"/>
                    <a:pt x="388414" y="148714"/>
                    <a:pt x="385039" y="148714"/>
                  </a:cubicBezTo>
                  <a:lnTo>
                    <a:pt x="379767" y="148714"/>
                  </a:lnTo>
                  <a:lnTo>
                    <a:pt x="300909" y="4583"/>
                  </a:lnTo>
                  <a:cubicBezTo>
                    <a:pt x="298692" y="534"/>
                    <a:pt x="293728" y="-1116"/>
                    <a:pt x="289522" y="790"/>
                  </a:cubicBezTo>
                  <a:lnTo>
                    <a:pt x="126007" y="75147"/>
                  </a:lnTo>
                  <a:cubicBezTo>
                    <a:pt x="122175" y="76891"/>
                    <a:pt x="120109" y="81098"/>
                    <a:pt x="121073" y="85195"/>
                  </a:cubicBezTo>
                  <a:cubicBezTo>
                    <a:pt x="122039" y="89292"/>
                    <a:pt x="125793" y="92077"/>
                    <a:pt x="129971" y="91990"/>
                  </a:cubicBezTo>
                  <a:lnTo>
                    <a:pt x="234306" y="88272"/>
                  </a:lnTo>
                  <a:lnTo>
                    <a:pt x="232483" y="148716"/>
                  </a:lnTo>
                  <a:lnTo>
                    <a:pt x="230221" y="148716"/>
                  </a:lnTo>
                  <a:cubicBezTo>
                    <a:pt x="226848" y="148716"/>
                    <a:pt x="223768" y="150642"/>
                    <a:pt x="222291" y="153678"/>
                  </a:cubicBezTo>
                  <a:lnTo>
                    <a:pt x="198214" y="203158"/>
                  </a:lnTo>
                  <a:lnTo>
                    <a:pt x="156822" y="252152"/>
                  </a:lnTo>
                  <a:cubicBezTo>
                    <a:pt x="154606" y="254773"/>
                    <a:pt x="154115" y="258441"/>
                    <a:pt x="155559" y="261557"/>
                  </a:cubicBezTo>
                  <a:cubicBezTo>
                    <a:pt x="157005" y="264672"/>
                    <a:pt x="160125" y="266663"/>
                    <a:pt x="163558" y="266663"/>
                  </a:cubicBezTo>
                  <a:lnTo>
                    <a:pt x="178152" y="266663"/>
                  </a:lnTo>
                  <a:lnTo>
                    <a:pt x="178152" y="315758"/>
                  </a:lnTo>
                  <a:lnTo>
                    <a:pt x="62738" y="304799"/>
                  </a:lnTo>
                  <a:cubicBezTo>
                    <a:pt x="57887" y="304330"/>
                    <a:pt x="53584" y="307896"/>
                    <a:pt x="53126" y="312745"/>
                  </a:cubicBezTo>
                  <a:cubicBezTo>
                    <a:pt x="52666" y="317593"/>
                    <a:pt x="56223" y="321898"/>
                    <a:pt x="61072" y="322358"/>
                  </a:cubicBezTo>
                  <a:lnTo>
                    <a:pt x="180584" y="333705"/>
                  </a:lnTo>
                  <a:cubicBezTo>
                    <a:pt x="181130" y="335606"/>
                    <a:pt x="181792" y="337482"/>
                    <a:pt x="182521" y="339341"/>
                  </a:cubicBezTo>
                  <a:lnTo>
                    <a:pt x="61072" y="350871"/>
                  </a:lnTo>
                  <a:cubicBezTo>
                    <a:pt x="56224" y="351331"/>
                    <a:pt x="52666" y="355634"/>
                    <a:pt x="53126" y="360483"/>
                  </a:cubicBezTo>
                  <a:cubicBezTo>
                    <a:pt x="53559" y="365048"/>
                    <a:pt x="57399" y="368467"/>
                    <a:pt x="61895" y="368467"/>
                  </a:cubicBezTo>
                  <a:cubicBezTo>
                    <a:pt x="62174" y="368467"/>
                    <a:pt x="62455" y="368455"/>
                    <a:pt x="62740" y="368426"/>
                  </a:cubicBezTo>
                  <a:lnTo>
                    <a:pt x="192002" y="356153"/>
                  </a:lnTo>
                  <a:cubicBezTo>
                    <a:pt x="198142" y="364334"/>
                    <a:pt x="206214" y="371855"/>
                    <a:pt x="216124" y="378430"/>
                  </a:cubicBezTo>
                  <a:cubicBezTo>
                    <a:pt x="218862" y="380247"/>
                    <a:pt x="221715" y="381959"/>
                    <a:pt x="224652" y="383583"/>
                  </a:cubicBezTo>
                  <a:cubicBezTo>
                    <a:pt x="223472" y="385106"/>
                    <a:pt x="222795" y="386995"/>
                    <a:pt x="222795" y="388979"/>
                  </a:cubicBezTo>
                  <a:lnTo>
                    <a:pt x="222795" y="393656"/>
                  </a:lnTo>
                  <a:cubicBezTo>
                    <a:pt x="222795" y="395792"/>
                    <a:pt x="222127" y="397310"/>
                    <a:pt x="220560" y="398734"/>
                  </a:cubicBezTo>
                  <a:cubicBezTo>
                    <a:pt x="213567" y="405090"/>
                    <a:pt x="194135" y="405849"/>
                    <a:pt x="183538" y="404834"/>
                  </a:cubicBezTo>
                  <a:cubicBezTo>
                    <a:pt x="183252" y="404805"/>
                    <a:pt x="182967" y="404793"/>
                    <a:pt x="182680" y="404793"/>
                  </a:cubicBezTo>
                  <a:lnTo>
                    <a:pt x="120987" y="404793"/>
                  </a:lnTo>
                  <a:cubicBezTo>
                    <a:pt x="89328" y="404793"/>
                    <a:pt x="63450" y="415091"/>
                    <a:pt x="44075" y="435402"/>
                  </a:cubicBezTo>
                  <a:cubicBezTo>
                    <a:pt x="4230" y="477172"/>
                    <a:pt x="6284" y="546373"/>
                    <a:pt x="6503" y="551645"/>
                  </a:cubicBezTo>
                  <a:cubicBezTo>
                    <a:pt x="6530" y="601480"/>
                    <a:pt x="17074" y="636363"/>
                    <a:pt x="29995" y="660421"/>
                  </a:cubicBezTo>
                  <a:cubicBezTo>
                    <a:pt x="14471" y="676991"/>
                    <a:pt x="0" y="698666"/>
                    <a:pt x="0" y="732223"/>
                  </a:cubicBezTo>
                  <a:cubicBezTo>
                    <a:pt x="0" y="800400"/>
                    <a:pt x="60227" y="801190"/>
                    <a:pt x="60836" y="801190"/>
                  </a:cubicBezTo>
                  <a:cubicBezTo>
                    <a:pt x="60836" y="801190"/>
                    <a:pt x="323197" y="801190"/>
                    <a:pt x="323666" y="801190"/>
                  </a:cubicBezTo>
                  <a:cubicBezTo>
                    <a:pt x="345704" y="801190"/>
                    <a:pt x="363633" y="783262"/>
                    <a:pt x="363633" y="761223"/>
                  </a:cubicBezTo>
                  <a:cubicBezTo>
                    <a:pt x="363633" y="739188"/>
                    <a:pt x="345705" y="721258"/>
                    <a:pt x="323666" y="721258"/>
                  </a:cubicBezTo>
                  <a:cubicBezTo>
                    <a:pt x="323197" y="721258"/>
                    <a:pt x="81967" y="721258"/>
                    <a:pt x="81967" y="721258"/>
                  </a:cubicBezTo>
                  <a:cubicBezTo>
                    <a:pt x="76100" y="721258"/>
                    <a:pt x="68580" y="720369"/>
                    <a:pt x="66065" y="716139"/>
                  </a:cubicBezTo>
                  <a:cubicBezTo>
                    <a:pt x="64153" y="712920"/>
                    <a:pt x="64741" y="707733"/>
                    <a:pt x="66073" y="703003"/>
                  </a:cubicBezTo>
                  <a:cubicBezTo>
                    <a:pt x="72038" y="707262"/>
                    <a:pt x="76197" y="709149"/>
                    <a:pt x="76863" y="709436"/>
                  </a:cubicBezTo>
                  <a:cubicBezTo>
                    <a:pt x="77963" y="709908"/>
                    <a:pt x="79149" y="710154"/>
                    <a:pt x="80347" y="710154"/>
                  </a:cubicBezTo>
                  <a:lnTo>
                    <a:pt x="319304" y="710154"/>
                  </a:lnTo>
                  <a:cubicBezTo>
                    <a:pt x="324173" y="710154"/>
                    <a:pt x="328123" y="706206"/>
                    <a:pt x="328123" y="701334"/>
                  </a:cubicBezTo>
                  <a:cubicBezTo>
                    <a:pt x="328123" y="671625"/>
                    <a:pt x="307472" y="655667"/>
                    <a:pt x="292367" y="649512"/>
                  </a:cubicBezTo>
                  <a:lnTo>
                    <a:pt x="292367" y="592446"/>
                  </a:lnTo>
                  <a:cubicBezTo>
                    <a:pt x="303156" y="590749"/>
                    <a:pt x="312522" y="585833"/>
                    <a:pt x="320296" y="577779"/>
                  </a:cubicBezTo>
                  <a:cubicBezTo>
                    <a:pt x="345572" y="551579"/>
                    <a:pt x="344508" y="500350"/>
                    <a:pt x="344386" y="496376"/>
                  </a:cubicBezTo>
                  <a:lnTo>
                    <a:pt x="344386" y="454582"/>
                  </a:lnTo>
                  <a:lnTo>
                    <a:pt x="370509" y="467498"/>
                  </a:lnTo>
                  <a:cubicBezTo>
                    <a:pt x="371745" y="468109"/>
                    <a:pt x="373083" y="468412"/>
                    <a:pt x="374418" y="468412"/>
                  </a:cubicBezTo>
                  <a:cubicBezTo>
                    <a:pt x="376039" y="468412"/>
                    <a:pt x="377653" y="467966"/>
                    <a:pt x="379072" y="467084"/>
                  </a:cubicBezTo>
                  <a:cubicBezTo>
                    <a:pt x="381663" y="465475"/>
                    <a:pt x="383237" y="462641"/>
                    <a:pt x="383237" y="459593"/>
                  </a:cubicBezTo>
                  <a:lnTo>
                    <a:pt x="383237" y="388982"/>
                  </a:lnTo>
                  <a:cubicBezTo>
                    <a:pt x="383237" y="387040"/>
                    <a:pt x="382596" y="385192"/>
                    <a:pt x="381463" y="383685"/>
                  </a:cubicBezTo>
                  <a:cubicBezTo>
                    <a:pt x="384461" y="382033"/>
                    <a:pt x="387370" y="380286"/>
                    <a:pt x="390163" y="378432"/>
                  </a:cubicBezTo>
                  <a:cubicBezTo>
                    <a:pt x="400072" y="371856"/>
                    <a:pt x="408143" y="364336"/>
                    <a:pt x="414285" y="356155"/>
                  </a:cubicBezTo>
                  <a:lnTo>
                    <a:pt x="543546" y="368428"/>
                  </a:lnTo>
                  <a:cubicBezTo>
                    <a:pt x="543829" y="368456"/>
                    <a:pt x="544111" y="368469"/>
                    <a:pt x="544389" y="368469"/>
                  </a:cubicBezTo>
                  <a:cubicBezTo>
                    <a:pt x="548883" y="368469"/>
                    <a:pt x="552725" y="365050"/>
                    <a:pt x="553158" y="360485"/>
                  </a:cubicBezTo>
                  <a:cubicBezTo>
                    <a:pt x="553619" y="355637"/>
                    <a:pt x="550062" y="351332"/>
                    <a:pt x="545212" y="350872"/>
                  </a:cubicBezTo>
                  <a:lnTo>
                    <a:pt x="423766" y="339343"/>
                  </a:lnTo>
                  <a:cubicBezTo>
                    <a:pt x="424494" y="337482"/>
                    <a:pt x="425156" y="335607"/>
                    <a:pt x="425704" y="333706"/>
                  </a:cubicBezTo>
                  <a:lnTo>
                    <a:pt x="545204" y="322355"/>
                  </a:lnTo>
                  <a:close/>
                  <a:moveTo>
                    <a:pt x="395496" y="199185"/>
                  </a:moveTo>
                  <a:lnTo>
                    <a:pt x="355237" y="199185"/>
                  </a:lnTo>
                  <a:lnTo>
                    <a:pt x="346060" y="166353"/>
                  </a:lnTo>
                  <a:lnTo>
                    <a:pt x="379524" y="166353"/>
                  </a:lnTo>
                  <a:lnTo>
                    <a:pt x="395496" y="199185"/>
                  </a:lnTo>
                  <a:close/>
                  <a:moveTo>
                    <a:pt x="173828" y="72778"/>
                  </a:moveTo>
                  <a:lnTo>
                    <a:pt x="289368" y="20236"/>
                  </a:lnTo>
                  <a:lnTo>
                    <a:pt x="359663" y="148714"/>
                  </a:lnTo>
                  <a:lnTo>
                    <a:pt x="250129" y="148714"/>
                  </a:lnTo>
                  <a:lnTo>
                    <a:pt x="252223" y="79386"/>
                  </a:lnTo>
                  <a:cubicBezTo>
                    <a:pt x="252296" y="76948"/>
                    <a:pt x="251357" y="74589"/>
                    <a:pt x="249627" y="72869"/>
                  </a:cubicBezTo>
                  <a:cubicBezTo>
                    <a:pt x="247896" y="71148"/>
                    <a:pt x="245536" y="70218"/>
                    <a:pt x="243094" y="70307"/>
                  </a:cubicBezTo>
                  <a:lnTo>
                    <a:pt x="173828" y="72778"/>
                  </a:lnTo>
                  <a:close/>
                  <a:moveTo>
                    <a:pt x="336923" y="199185"/>
                  </a:moveTo>
                  <a:lnTo>
                    <a:pt x="278335" y="199185"/>
                  </a:lnTo>
                  <a:lnTo>
                    <a:pt x="287516" y="166353"/>
                  </a:lnTo>
                  <a:lnTo>
                    <a:pt x="327747" y="166353"/>
                  </a:lnTo>
                  <a:lnTo>
                    <a:pt x="336923" y="199185"/>
                  </a:lnTo>
                  <a:close/>
                  <a:moveTo>
                    <a:pt x="235737" y="166353"/>
                  </a:moveTo>
                  <a:lnTo>
                    <a:pt x="269200" y="166353"/>
                  </a:lnTo>
                  <a:lnTo>
                    <a:pt x="260020" y="199185"/>
                  </a:lnTo>
                  <a:lnTo>
                    <a:pt x="219761" y="199185"/>
                  </a:lnTo>
                  <a:lnTo>
                    <a:pt x="235737" y="166353"/>
                  </a:lnTo>
                  <a:close/>
                  <a:moveTo>
                    <a:pt x="201011" y="337582"/>
                  </a:moveTo>
                  <a:cubicBezTo>
                    <a:pt x="200668" y="336908"/>
                    <a:pt x="200349" y="336229"/>
                    <a:pt x="200039" y="335548"/>
                  </a:cubicBezTo>
                  <a:lnTo>
                    <a:pt x="211235" y="336612"/>
                  </a:lnTo>
                  <a:lnTo>
                    <a:pt x="201011" y="337582"/>
                  </a:lnTo>
                  <a:close/>
                  <a:moveTo>
                    <a:pt x="81967" y="738896"/>
                  </a:moveTo>
                  <a:cubicBezTo>
                    <a:pt x="81967" y="738896"/>
                    <a:pt x="323197" y="738896"/>
                    <a:pt x="323666" y="738896"/>
                  </a:cubicBezTo>
                  <a:cubicBezTo>
                    <a:pt x="335978" y="738896"/>
                    <a:pt x="345995" y="748913"/>
                    <a:pt x="345995" y="761223"/>
                  </a:cubicBezTo>
                  <a:cubicBezTo>
                    <a:pt x="345995" y="773534"/>
                    <a:pt x="335978" y="783552"/>
                    <a:pt x="323666" y="783552"/>
                  </a:cubicBezTo>
                  <a:cubicBezTo>
                    <a:pt x="323197" y="783552"/>
                    <a:pt x="60836" y="783552"/>
                    <a:pt x="60836" y="783552"/>
                  </a:cubicBezTo>
                  <a:cubicBezTo>
                    <a:pt x="59072" y="783552"/>
                    <a:pt x="17637" y="782968"/>
                    <a:pt x="17637" y="732221"/>
                  </a:cubicBezTo>
                  <a:cubicBezTo>
                    <a:pt x="17637" y="706874"/>
                    <a:pt x="27499" y="689875"/>
                    <a:pt x="39664" y="676020"/>
                  </a:cubicBezTo>
                  <a:cubicBezTo>
                    <a:pt x="43738" y="681729"/>
                    <a:pt x="47840" y="686523"/>
                    <a:pt x="51767" y="690576"/>
                  </a:cubicBezTo>
                  <a:cubicBezTo>
                    <a:pt x="48495" y="698267"/>
                    <a:pt x="43873" y="713244"/>
                    <a:pt x="50868" y="725087"/>
                  </a:cubicBezTo>
                  <a:cubicBezTo>
                    <a:pt x="56277" y="734251"/>
                    <a:pt x="66740" y="738896"/>
                    <a:pt x="81967" y="738896"/>
                  </a:cubicBezTo>
                  <a:close/>
                  <a:moveTo>
                    <a:pt x="307597" y="565531"/>
                  </a:moveTo>
                  <a:cubicBezTo>
                    <a:pt x="301138" y="572227"/>
                    <a:pt x="293270" y="575481"/>
                    <a:pt x="283543" y="575481"/>
                  </a:cubicBezTo>
                  <a:cubicBezTo>
                    <a:pt x="278673" y="575481"/>
                    <a:pt x="274723" y="579429"/>
                    <a:pt x="274723" y="584300"/>
                  </a:cubicBezTo>
                  <a:lnTo>
                    <a:pt x="274723" y="655861"/>
                  </a:lnTo>
                  <a:cubicBezTo>
                    <a:pt x="274723" y="659917"/>
                    <a:pt x="277490" y="663452"/>
                    <a:pt x="281429" y="664423"/>
                  </a:cubicBezTo>
                  <a:cubicBezTo>
                    <a:pt x="282485" y="664683"/>
                    <a:pt x="304740" y="670443"/>
                    <a:pt x="309563" y="692518"/>
                  </a:cubicBezTo>
                  <a:lnTo>
                    <a:pt x="265779" y="692518"/>
                  </a:lnTo>
                  <a:cubicBezTo>
                    <a:pt x="262000" y="665761"/>
                    <a:pt x="241255" y="653080"/>
                    <a:pt x="225636" y="648695"/>
                  </a:cubicBezTo>
                  <a:lnTo>
                    <a:pt x="225636" y="599557"/>
                  </a:lnTo>
                  <a:cubicBezTo>
                    <a:pt x="225636" y="561335"/>
                    <a:pt x="205239" y="543114"/>
                    <a:pt x="188125" y="534556"/>
                  </a:cubicBezTo>
                  <a:cubicBezTo>
                    <a:pt x="170153" y="525569"/>
                    <a:pt x="152296" y="525467"/>
                    <a:pt x="151544" y="525467"/>
                  </a:cubicBezTo>
                  <a:lnTo>
                    <a:pt x="129872" y="525467"/>
                  </a:lnTo>
                  <a:cubicBezTo>
                    <a:pt x="125003" y="525467"/>
                    <a:pt x="121053" y="529415"/>
                    <a:pt x="121053" y="534287"/>
                  </a:cubicBezTo>
                  <a:cubicBezTo>
                    <a:pt x="121053" y="539158"/>
                    <a:pt x="125003" y="543106"/>
                    <a:pt x="129872" y="543106"/>
                  </a:cubicBezTo>
                  <a:lnTo>
                    <a:pt x="151520" y="543106"/>
                  </a:lnTo>
                  <a:cubicBezTo>
                    <a:pt x="153827" y="543120"/>
                    <a:pt x="207999" y="544078"/>
                    <a:pt x="207999" y="599558"/>
                  </a:cubicBezTo>
                  <a:lnTo>
                    <a:pt x="207999" y="655862"/>
                  </a:lnTo>
                  <a:cubicBezTo>
                    <a:pt x="207999" y="660314"/>
                    <a:pt x="211318" y="664070"/>
                    <a:pt x="215739" y="664616"/>
                  </a:cubicBezTo>
                  <a:cubicBezTo>
                    <a:pt x="216955" y="664765"/>
                    <a:pt x="242723" y="668268"/>
                    <a:pt x="247852" y="692518"/>
                  </a:cubicBezTo>
                  <a:lnTo>
                    <a:pt x="82443" y="692518"/>
                  </a:lnTo>
                  <a:cubicBezTo>
                    <a:pt x="78352" y="690279"/>
                    <a:pt x="66200" y="682669"/>
                    <a:pt x="54182" y="665841"/>
                  </a:cubicBezTo>
                  <a:cubicBezTo>
                    <a:pt x="40476" y="646656"/>
                    <a:pt x="24141" y="611237"/>
                    <a:pt x="24141" y="551453"/>
                  </a:cubicBezTo>
                  <a:cubicBezTo>
                    <a:pt x="24141" y="551320"/>
                    <a:pt x="24137" y="551179"/>
                    <a:pt x="24131" y="551043"/>
                  </a:cubicBezTo>
                  <a:cubicBezTo>
                    <a:pt x="24101" y="550381"/>
                    <a:pt x="21540" y="484508"/>
                    <a:pt x="56888" y="447523"/>
                  </a:cubicBezTo>
                  <a:cubicBezTo>
                    <a:pt x="72800" y="430874"/>
                    <a:pt x="94367" y="422430"/>
                    <a:pt x="120987" y="422430"/>
                  </a:cubicBezTo>
                  <a:lnTo>
                    <a:pt x="182266" y="422430"/>
                  </a:lnTo>
                  <a:cubicBezTo>
                    <a:pt x="186524" y="422813"/>
                    <a:pt x="207339" y="424251"/>
                    <a:pt x="222792" y="417732"/>
                  </a:cubicBezTo>
                  <a:lnTo>
                    <a:pt x="222792" y="459590"/>
                  </a:lnTo>
                  <a:cubicBezTo>
                    <a:pt x="222792" y="462640"/>
                    <a:pt x="224367" y="465472"/>
                    <a:pt x="226957" y="467081"/>
                  </a:cubicBezTo>
                  <a:cubicBezTo>
                    <a:pt x="228376" y="467963"/>
                    <a:pt x="229991" y="468409"/>
                    <a:pt x="231609" y="468409"/>
                  </a:cubicBezTo>
                  <a:cubicBezTo>
                    <a:pt x="232944" y="468409"/>
                    <a:pt x="234284" y="468106"/>
                    <a:pt x="235518" y="467495"/>
                  </a:cubicBezTo>
                  <a:lnTo>
                    <a:pt x="303014" y="434122"/>
                  </a:lnTo>
                  <a:lnTo>
                    <a:pt x="326744" y="445857"/>
                  </a:lnTo>
                  <a:lnTo>
                    <a:pt x="326744" y="496518"/>
                  </a:lnTo>
                  <a:cubicBezTo>
                    <a:pt x="326744" y="496624"/>
                    <a:pt x="326746" y="496728"/>
                    <a:pt x="326749" y="496836"/>
                  </a:cubicBezTo>
                  <a:cubicBezTo>
                    <a:pt x="327220" y="509932"/>
                    <a:pt x="324696" y="547810"/>
                    <a:pt x="307597" y="565531"/>
                  </a:cubicBezTo>
                  <a:close/>
                  <a:moveTo>
                    <a:pt x="283117" y="424284"/>
                  </a:moveTo>
                  <a:lnTo>
                    <a:pt x="240427" y="445392"/>
                  </a:lnTo>
                  <a:lnTo>
                    <a:pt x="240427" y="403175"/>
                  </a:lnTo>
                  <a:lnTo>
                    <a:pt x="283117" y="424284"/>
                  </a:lnTo>
                  <a:close/>
                  <a:moveTo>
                    <a:pt x="274138" y="400167"/>
                  </a:moveTo>
                  <a:cubicBezTo>
                    <a:pt x="283535" y="401680"/>
                    <a:pt x="293251" y="402474"/>
                    <a:pt x="303139" y="402474"/>
                  </a:cubicBezTo>
                  <a:cubicBezTo>
                    <a:pt x="312900" y="402474"/>
                    <a:pt x="322491" y="401699"/>
                    <a:pt x="331774" y="400224"/>
                  </a:cubicBezTo>
                  <a:lnTo>
                    <a:pt x="303011" y="414445"/>
                  </a:lnTo>
                  <a:lnTo>
                    <a:pt x="274138" y="400167"/>
                  </a:lnTo>
                  <a:close/>
                  <a:moveTo>
                    <a:pt x="365596" y="445392"/>
                  </a:moveTo>
                  <a:lnTo>
                    <a:pt x="322909" y="424284"/>
                  </a:lnTo>
                  <a:lnTo>
                    <a:pt x="365596" y="403176"/>
                  </a:lnTo>
                  <a:lnTo>
                    <a:pt x="365596" y="445392"/>
                  </a:lnTo>
                  <a:close/>
                  <a:moveTo>
                    <a:pt x="303141" y="384837"/>
                  </a:moveTo>
                  <a:cubicBezTo>
                    <a:pt x="265738" y="384837"/>
                    <a:pt x="232761" y="372603"/>
                    <a:pt x="213536" y="354110"/>
                  </a:cubicBezTo>
                  <a:lnTo>
                    <a:pt x="220239" y="353473"/>
                  </a:lnTo>
                  <a:cubicBezTo>
                    <a:pt x="225087" y="353013"/>
                    <a:pt x="228646" y="348710"/>
                    <a:pt x="228186" y="343860"/>
                  </a:cubicBezTo>
                  <a:cubicBezTo>
                    <a:pt x="227869" y="340535"/>
                    <a:pt x="225729" y="337851"/>
                    <a:pt x="222864" y="336621"/>
                  </a:cubicBezTo>
                  <a:cubicBezTo>
                    <a:pt x="223817" y="336215"/>
                    <a:pt x="224676" y="335628"/>
                    <a:pt x="225427" y="334928"/>
                  </a:cubicBezTo>
                  <a:cubicBezTo>
                    <a:pt x="231778" y="340782"/>
                    <a:pt x="240228" y="344391"/>
                    <a:pt x="249525" y="344391"/>
                  </a:cubicBezTo>
                  <a:cubicBezTo>
                    <a:pt x="261605" y="344391"/>
                    <a:pt x="272282" y="338332"/>
                    <a:pt x="278729" y="329112"/>
                  </a:cubicBezTo>
                  <a:cubicBezTo>
                    <a:pt x="277634" y="331993"/>
                    <a:pt x="277006" y="335102"/>
                    <a:pt x="277006" y="338365"/>
                  </a:cubicBezTo>
                  <a:cubicBezTo>
                    <a:pt x="277006" y="352775"/>
                    <a:pt x="288730" y="364496"/>
                    <a:pt x="303142" y="364496"/>
                  </a:cubicBezTo>
                  <a:cubicBezTo>
                    <a:pt x="317553" y="364496"/>
                    <a:pt x="329273" y="352773"/>
                    <a:pt x="329273" y="338365"/>
                  </a:cubicBezTo>
                  <a:cubicBezTo>
                    <a:pt x="329273" y="335103"/>
                    <a:pt x="328647" y="331994"/>
                    <a:pt x="327549" y="329112"/>
                  </a:cubicBezTo>
                  <a:cubicBezTo>
                    <a:pt x="333996" y="338335"/>
                    <a:pt x="344672" y="344391"/>
                    <a:pt x="356753" y="344391"/>
                  </a:cubicBezTo>
                  <a:cubicBezTo>
                    <a:pt x="366050" y="344391"/>
                    <a:pt x="374500" y="340782"/>
                    <a:pt x="380850" y="334930"/>
                  </a:cubicBezTo>
                  <a:cubicBezTo>
                    <a:pt x="381601" y="335632"/>
                    <a:pt x="382460" y="336215"/>
                    <a:pt x="383413" y="336621"/>
                  </a:cubicBezTo>
                  <a:cubicBezTo>
                    <a:pt x="380546" y="337851"/>
                    <a:pt x="378408" y="340537"/>
                    <a:pt x="378094" y="343860"/>
                  </a:cubicBezTo>
                  <a:cubicBezTo>
                    <a:pt x="377634" y="348708"/>
                    <a:pt x="381191" y="353014"/>
                    <a:pt x="386040" y="353473"/>
                  </a:cubicBezTo>
                  <a:lnTo>
                    <a:pt x="392745" y="354110"/>
                  </a:lnTo>
                  <a:cubicBezTo>
                    <a:pt x="373518" y="372604"/>
                    <a:pt x="340541" y="384837"/>
                    <a:pt x="303141" y="384837"/>
                  </a:cubicBezTo>
                  <a:close/>
                  <a:moveTo>
                    <a:pt x="231536" y="308764"/>
                  </a:moveTo>
                  <a:cubicBezTo>
                    <a:pt x="231536" y="298845"/>
                    <a:pt x="239606" y="290774"/>
                    <a:pt x="249525" y="290774"/>
                  </a:cubicBezTo>
                  <a:cubicBezTo>
                    <a:pt x="259444" y="290774"/>
                    <a:pt x="267514" y="298845"/>
                    <a:pt x="267514" y="308764"/>
                  </a:cubicBezTo>
                  <a:cubicBezTo>
                    <a:pt x="267514" y="318684"/>
                    <a:pt x="259444" y="326754"/>
                    <a:pt x="249525" y="326754"/>
                  </a:cubicBezTo>
                  <a:cubicBezTo>
                    <a:pt x="239606" y="326754"/>
                    <a:pt x="231536" y="318684"/>
                    <a:pt x="231536" y="308764"/>
                  </a:cubicBezTo>
                  <a:close/>
                  <a:moveTo>
                    <a:pt x="294642" y="338365"/>
                  </a:moveTo>
                  <a:cubicBezTo>
                    <a:pt x="294642" y="333681"/>
                    <a:pt x="298455" y="329872"/>
                    <a:pt x="303139" y="329872"/>
                  </a:cubicBezTo>
                  <a:cubicBezTo>
                    <a:pt x="307824" y="329872"/>
                    <a:pt x="311633" y="333683"/>
                    <a:pt x="311633" y="338365"/>
                  </a:cubicBezTo>
                  <a:cubicBezTo>
                    <a:pt x="311633" y="343050"/>
                    <a:pt x="307821" y="346858"/>
                    <a:pt x="303139" y="346858"/>
                  </a:cubicBezTo>
                  <a:cubicBezTo>
                    <a:pt x="298454" y="346858"/>
                    <a:pt x="294642" y="343048"/>
                    <a:pt x="294642" y="338365"/>
                  </a:cubicBezTo>
                  <a:close/>
                  <a:moveTo>
                    <a:pt x="338764" y="308764"/>
                  </a:moveTo>
                  <a:cubicBezTo>
                    <a:pt x="338764" y="298845"/>
                    <a:pt x="346834" y="290774"/>
                    <a:pt x="356753" y="290774"/>
                  </a:cubicBezTo>
                  <a:cubicBezTo>
                    <a:pt x="366672" y="290774"/>
                    <a:pt x="374742" y="298845"/>
                    <a:pt x="374742" y="308764"/>
                  </a:cubicBezTo>
                  <a:cubicBezTo>
                    <a:pt x="374742" y="318684"/>
                    <a:pt x="366672" y="326754"/>
                    <a:pt x="356753" y="326754"/>
                  </a:cubicBezTo>
                  <a:cubicBezTo>
                    <a:pt x="346832" y="326754"/>
                    <a:pt x="338764" y="318684"/>
                    <a:pt x="338764" y="308764"/>
                  </a:cubicBezTo>
                  <a:close/>
                  <a:moveTo>
                    <a:pt x="405267" y="337582"/>
                  </a:moveTo>
                  <a:lnTo>
                    <a:pt x="395043" y="336610"/>
                  </a:lnTo>
                  <a:lnTo>
                    <a:pt x="406240" y="335546"/>
                  </a:lnTo>
                  <a:cubicBezTo>
                    <a:pt x="405929" y="336230"/>
                    <a:pt x="405610" y="336909"/>
                    <a:pt x="405267" y="337582"/>
                  </a:cubicBezTo>
                  <a:close/>
                  <a:moveTo>
                    <a:pt x="410487" y="316582"/>
                  </a:moveTo>
                  <a:cubicBezTo>
                    <a:pt x="410487" y="316865"/>
                    <a:pt x="410459" y="317147"/>
                    <a:pt x="410454" y="317430"/>
                  </a:cubicBezTo>
                  <a:lnTo>
                    <a:pt x="390786" y="319299"/>
                  </a:lnTo>
                  <a:cubicBezTo>
                    <a:pt x="391819" y="315967"/>
                    <a:pt x="392379" y="312432"/>
                    <a:pt x="392379" y="308764"/>
                  </a:cubicBezTo>
                  <a:cubicBezTo>
                    <a:pt x="392379" y="289118"/>
                    <a:pt x="376396" y="273137"/>
                    <a:pt x="356753" y="273137"/>
                  </a:cubicBezTo>
                  <a:cubicBezTo>
                    <a:pt x="337110" y="273137"/>
                    <a:pt x="321127" y="289118"/>
                    <a:pt x="321127" y="308764"/>
                  </a:cubicBezTo>
                  <a:cubicBezTo>
                    <a:pt x="321127" y="313659"/>
                    <a:pt x="322122" y="318325"/>
                    <a:pt x="323915" y="322577"/>
                  </a:cubicBezTo>
                  <a:cubicBezTo>
                    <a:pt x="319138" y="316305"/>
                    <a:pt x="311614" y="312235"/>
                    <a:pt x="303142" y="312235"/>
                  </a:cubicBezTo>
                  <a:cubicBezTo>
                    <a:pt x="294665" y="312235"/>
                    <a:pt x="287143" y="316310"/>
                    <a:pt x="282363" y="322580"/>
                  </a:cubicBezTo>
                  <a:cubicBezTo>
                    <a:pt x="284158" y="318330"/>
                    <a:pt x="285151" y="313662"/>
                    <a:pt x="285151" y="308766"/>
                  </a:cubicBezTo>
                  <a:cubicBezTo>
                    <a:pt x="285151" y="289120"/>
                    <a:pt x="269170" y="273138"/>
                    <a:pt x="249525" y="273138"/>
                  </a:cubicBezTo>
                  <a:cubicBezTo>
                    <a:pt x="229880" y="273138"/>
                    <a:pt x="213899" y="289120"/>
                    <a:pt x="213899" y="308766"/>
                  </a:cubicBezTo>
                  <a:cubicBezTo>
                    <a:pt x="213899" y="312432"/>
                    <a:pt x="214457" y="315969"/>
                    <a:pt x="215492" y="319300"/>
                  </a:cubicBezTo>
                  <a:lnTo>
                    <a:pt x="195823" y="317432"/>
                  </a:lnTo>
                  <a:cubicBezTo>
                    <a:pt x="195819" y="317149"/>
                    <a:pt x="195791" y="316867"/>
                    <a:pt x="195791" y="316584"/>
                  </a:cubicBezTo>
                  <a:lnTo>
                    <a:pt x="195791" y="266661"/>
                  </a:lnTo>
                  <a:lnTo>
                    <a:pt x="410487" y="266661"/>
                  </a:lnTo>
                  <a:lnTo>
                    <a:pt x="410487" y="316582"/>
                  </a:lnTo>
                  <a:close/>
                  <a:moveTo>
                    <a:pt x="182554" y="249023"/>
                  </a:moveTo>
                  <a:lnTo>
                    <a:pt x="209758" y="216822"/>
                  </a:lnTo>
                  <a:lnTo>
                    <a:pt x="405499" y="216822"/>
                  </a:lnTo>
                  <a:lnTo>
                    <a:pt x="432702" y="249023"/>
                  </a:lnTo>
                  <a:lnTo>
                    <a:pt x="182554" y="2490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 name="Google Shape;212;p24"/>
          <p:cNvGrpSpPr/>
          <p:nvPr/>
        </p:nvGrpSpPr>
        <p:grpSpPr>
          <a:xfrm>
            <a:off x="7850746" y="4444520"/>
            <a:ext cx="538158" cy="640149"/>
            <a:chOff x="9926259" y="5691050"/>
            <a:chExt cx="673540" cy="801188"/>
          </a:xfrm>
        </p:grpSpPr>
        <p:sp>
          <p:nvSpPr>
            <p:cNvPr id="213" name="Google Shape;213;p24"/>
            <p:cNvSpPr/>
            <p:nvPr/>
          </p:nvSpPr>
          <p:spPr>
            <a:xfrm>
              <a:off x="10133815" y="5898395"/>
              <a:ext cx="119062" cy="84140"/>
            </a:xfrm>
            <a:custGeom>
              <a:avLst/>
              <a:gdLst/>
              <a:ahLst/>
              <a:cxnLst/>
              <a:rect l="l" t="t" r="r" b="b"/>
              <a:pathLst>
                <a:path w="119062" h="84140" extrusionOk="0">
                  <a:moveTo>
                    <a:pt x="113717" y="84141"/>
                  </a:moveTo>
                  <a:cubicBezTo>
                    <a:pt x="117205" y="76454"/>
                    <a:pt x="119058" y="68049"/>
                    <a:pt x="119063" y="59526"/>
                  </a:cubicBezTo>
                  <a:cubicBezTo>
                    <a:pt x="119063" y="26705"/>
                    <a:pt x="92357" y="0"/>
                    <a:pt x="59534" y="0"/>
                  </a:cubicBezTo>
                  <a:cubicBezTo>
                    <a:pt x="26708" y="0"/>
                    <a:pt x="0" y="26705"/>
                    <a:pt x="0" y="59529"/>
                  </a:cubicBezTo>
                  <a:cubicBezTo>
                    <a:pt x="0" y="68043"/>
                    <a:pt x="1853" y="76449"/>
                    <a:pt x="5342" y="84141"/>
                  </a:cubicBezTo>
                  <a:lnTo>
                    <a:pt x="113717" y="8414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24"/>
            <p:cNvSpPr/>
            <p:nvPr/>
          </p:nvSpPr>
          <p:spPr>
            <a:xfrm>
              <a:off x="10406212" y="5751029"/>
              <a:ext cx="124104" cy="231506"/>
            </a:xfrm>
            <a:custGeom>
              <a:avLst/>
              <a:gdLst/>
              <a:ahLst/>
              <a:cxnLst/>
              <a:rect l="l" t="t" r="r" b="b"/>
              <a:pathLst>
                <a:path w="124104" h="231506" extrusionOk="0">
                  <a:moveTo>
                    <a:pt x="122540" y="20360"/>
                  </a:moveTo>
                  <a:cubicBezTo>
                    <a:pt x="122591" y="20240"/>
                    <a:pt x="122648" y="20119"/>
                    <a:pt x="122706" y="19999"/>
                  </a:cubicBezTo>
                  <a:cubicBezTo>
                    <a:pt x="126059" y="13103"/>
                    <a:pt x="123178" y="4762"/>
                    <a:pt x="116282" y="1407"/>
                  </a:cubicBezTo>
                  <a:cubicBezTo>
                    <a:pt x="112941" y="-215"/>
                    <a:pt x="109170" y="-444"/>
                    <a:pt x="105657" y="769"/>
                  </a:cubicBezTo>
                  <a:cubicBezTo>
                    <a:pt x="102197" y="1964"/>
                    <a:pt x="99401" y="4418"/>
                    <a:pt x="97765" y="7687"/>
                  </a:cubicBezTo>
                  <a:lnTo>
                    <a:pt x="0" y="231507"/>
                  </a:lnTo>
                  <a:lnTo>
                    <a:pt x="31074" y="231507"/>
                  </a:lnTo>
                  <a:lnTo>
                    <a:pt x="122540" y="2036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24"/>
            <p:cNvSpPr/>
            <p:nvPr/>
          </p:nvSpPr>
          <p:spPr>
            <a:xfrm>
              <a:off x="10261444" y="5790568"/>
              <a:ext cx="70977" cy="70980"/>
            </a:xfrm>
            <a:custGeom>
              <a:avLst/>
              <a:gdLst/>
              <a:ahLst/>
              <a:cxnLst/>
              <a:rect l="l" t="t" r="r" b="b"/>
              <a:pathLst>
                <a:path w="70977" h="70980" extrusionOk="0">
                  <a:moveTo>
                    <a:pt x="35487" y="70980"/>
                  </a:moveTo>
                  <a:cubicBezTo>
                    <a:pt x="55057" y="70980"/>
                    <a:pt x="70977" y="55058"/>
                    <a:pt x="70977" y="35489"/>
                  </a:cubicBezTo>
                  <a:cubicBezTo>
                    <a:pt x="70977" y="15921"/>
                    <a:pt x="55057" y="0"/>
                    <a:pt x="35487" y="0"/>
                  </a:cubicBezTo>
                  <a:cubicBezTo>
                    <a:pt x="15919" y="0"/>
                    <a:pt x="0" y="15921"/>
                    <a:pt x="0" y="35489"/>
                  </a:cubicBezTo>
                  <a:cubicBezTo>
                    <a:pt x="0" y="55060"/>
                    <a:pt x="15919" y="70980"/>
                    <a:pt x="35487" y="709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4"/>
            <p:cNvSpPr/>
            <p:nvPr/>
          </p:nvSpPr>
          <p:spPr>
            <a:xfrm>
              <a:off x="9995369" y="6000573"/>
              <a:ext cx="535314" cy="39932"/>
            </a:xfrm>
            <a:custGeom>
              <a:avLst/>
              <a:gdLst/>
              <a:ahLst/>
              <a:cxnLst/>
              <a:rect l="l" t="t" r="r" b="b"/>
              <a:pathLst>
                <a:path w="535314" h="39932" extrusionOk="0">
                  <a:moveTo>
                    <a:pt x="515348" y="39933"/>
                  </a:moveTo>
                  <a:cubicBezTo>
                    <a:pt x="526358" y="39933"/>
                    <a:pt x="535315" y="30977"/>
                    <a:pt x="535315" y="19969"/>
                  </a:cubicBezTo>
                  <a:cubicBezTo>
                    <a:pt x="535315" y="8959"/>
                    <a:pt x="526358" y="0"/>
                    <a:pt x="515348" y="0"/>
                  </a:cubicBezTo>
                  <a:lnTo>
                    <a:pt x="19970" y="0"/>
                  </a:lnTo>
                  <a:cubicBezTo>
                    <a:pt x="8959" y="0"/>
                    <a:pt x="0" y="8957"/>
                    <a:pt x="0" y="19969"/>
                  </a:cubicBezTo>
                  <a:cubicBezTo>
                    <a:pt x="0" y="30977"/>
                    <a:pt x="8957" y="39933"/>
                    <a:pt x="19970" y="39933"/>
                  </a:cubicBezTo>
                  <a:lnTo>
                    <a:pt x="515348" y="3993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4"/>
            <p:cNvSpPr/>
            <p:nvPr/>
          </p:nvSpPr>
          <p:spPr>
            <a:xfrm>
              <a:off x="9944297" y="6058543"/>
              <a:ext cx="637463" cy="415655"/>
            </a:xfrm>
            <a:custGeom>
              <a:avLst/>
              <a:gdLst/>
              <a:ahLst/>
              <a:cxnLst/>
              <a:rect l="l" t="t" r="r" b="b"/>
              <a:pathLst>
                <a:path w="637463" h="415655" extrusionOk="0">
                  <a:moveTo>
                    <a:pt x="554673" y="0"/>
                  </a:moveTo>
                  <a:lnTo>
                    <a:pt x="82796" y="0"/>
                  </a:lnTo>
                  <a:cubicBezTo>
                    <a:pt x="29372" y="45871"/>
                    <a:pt x="0" y="105070"/>
                    <a:pt x="0" y="167042"/>
                  </a:cubicBezTo>
                  <a:cubicBezTo>
                    <a:pt x="0" y="304128"/>
                    <a:pt x="142983" y="415656"/>
                    <a:pt x="318731" y="415656"/>
                  </a:cubicBezTo>
                  <a:cubicBezTo>
                    <a:pt x="494482" y="415656"/>
                    <a:pt x="637463" y="304128"/>
                    <a:pt x="637463" y="167042"/>
                  </a:cubicBezTo>
                  <a:cubicBezTo>
                    <a:pt x="637462" y="105072"/>
                    <a:pt x="608092" y="45871"/>
                    <a:pt x="554673" y="0"/>
                  </a:cubicBezTo>
                  <a:close/>
                  <a:moveTo>
                    <a:pt x="85834" y="82366"/>
                  </a:moveTo>
                  <a:cubicBezTo>
                    <a:pt x="67377" y="109239"/>
                    <a:pt x="58019" y="137880"/>
                    <a:pt x="58019" y="167495"/>
                  </a:cubicBezTo>
                  <a:cubicBezTo>
                    <a:pt x="58019" y="188245"/>
                    <a:pt x="62688" y="208739"/>
                    <a:pt x="71900" y="228412"/>
                  </a:cubicBezTo>
                  <a:cubicBezTo>
                    <a:pt x="74013" y="232922"/>
                    <a:pt x="72068" y="238291"/>
                    <a:pt x="67557" y="240404"/>
                  </a:cubicBezTo>
                  <a:cubicBezTo>
                    <a:pt x="66320" y="240983"/>
                    <a:pt x="65018" y="241256"/>
                    <a:pt x="63738" y="241256"/>
                  </a:cubicBezTo>
                  <a:cubicBezTo>
                    <a:pt x="60347" y="241256"/>
                    <a:pt x="57097" y="239335"/>
                    <a:pt x="55564" y="236060"/>
                  </a:cubicBezTo>
                  <a:cubicBezTo>
                    <a:pt x="45222" y="213975"/>
                    <a:pt x="39978" y="190907"/>
                    <a:pt x="39978" y="167495"/>
                  </a:cubicBezTo>
                  <a:cubicBezTo>
                    <a:pt x="39978" y="134166"/>
                    <a:pt x="50403" y="102091"/>
                    <a:pt x="70962" y="72156"/>
                  </a:cubicBezTo>
                  <a:cubicBezTo>
                    <a:pt x="73781" y="68049"/>
                    <a:pt x="79399" y="67007"/>
                    <a:pt x="83502" y="69827"/>
                  </a:cubicBezTo>
                  <a:cubicBezTo>
                    <a:pt x="87611" y="72645"/>
                    <a:pt x="88653" y="78261"/>
                    <a:pt x="85834" y="823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8" name="Google Shape;218;p24"/>
            <p:cNvGrpSpPr/>
            <p:nvPr/>
          </p:nvGrpSpPr>
          <p:grpSpPr>
            <a:xfrm>
              <a:off x="10036003" y="6434414"/>
              <a:ext cx="454055" cy="39271"/>
              <a:chOff x="10036003" y="6434414"/>
              <a:chExt cx="454055" cy="39271"/>
            </a:xfrm>
          </p:grpSpPr>
          <p:sp>
            <p:nvSpPr>
              <p:cNvPr id="219" name="Google Shape;219;p24"/>
              <p:cNvSpPr/>
              <p:nvPr/>
            </p:nvSpPr>
            <p:spPr>
              <a:xfrm>
                <a:off x="10444788" y="6434415"/>
                <a:ext cx="45270" cy="39270"/>
              </a:xfrm>
              <a:custGeom>
                <a:avLst/>
                <a:gdLst/>
                <a:ahLst/>
                <a:cxnLst/>
                <a:rect l="l" t="t" r="r" b="b"/>
                <a:pathLst>
                  <a:path w="45270" h="39270" extrusionOk="0">
                    <a:moveTo>
                      <a:pt x="27783" y="0"/>
                    </a:moveTo>
                    <a:cubicBezTo>
                      <a:pt x="18823" y="5655"/>
                      <a:pt x="9552" y="10918"/>
                      <a:pt x="0" y="15781"/>
                    </a:cubicBezTo>
                    <a:lnTo>
                      <a:pt x="18978" y="34758"/>
                    </a:lnTo>
                    <a:cubicBezTo>
                      <a:pt x="21887" y="37667"/>
                      <a:pt x="25757" y="39271"/>
                      <a:pt x="29871" y="39271"/>
                    </a:cubicBezTo>
                    <a:cubicBezTo>
                      <a:pt x="33983" y="39271"/>
                      <a:pt x="37851" y="37668"/>
                      <a:pt x="40759" y="34759"/>
                    </a:cubicBezTo>
                    <a:cubicBezTo>
                      <a:pt x="43668" y="31850"/>
                      <a:pt x="45270" y="27982"/>
                      <a:pt x="45270" y="23868"/>
                    </a:cubicBezTo>
                    <a:cubicBezTo>
                      <a:pt x="45270" y="19754"/>
                      <a:pt x="43668" y="15886"/>
                      <a:pt x="40759" y="12975"/>
                    </a:cubicBezTo>
                    <a:lnTo>
                      <a:pt x="27783"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24"/>
              <p:cNvSpPr/>
              <p:nvPr/>
            </p:nvSpPr>
            <p:spPr>
              <a:xfrm>
                <a:off x="10036003" y="6434414"/>
                <a:ext cx="45262" cy="39263"/>
              </a:xfrm>
              <a:custGeom>
                <a:avLst/>
                <a:gdLst/>
                <a:ahLst/>
                <a:cxnLst/>
                <a:rect l="l" t="t" r="r" b="b"/>
                <a:pathLst>
                  <a:path w="45262" h="39263" extrusionOk="0">
                    <a:moveTo>
                      <a:pt x="4503" y="12979"/>
                    </a:moveTo>
                    <a:cubicBezTo>
                      <a:pt x="-1501" y="18983"/>
                      <a:pt x="-1501" y="28757"/>
                      <a:pt x="4503" y="34761"/>
                    </a:cubicBezTo>
                    <a:cubicBezTo>
                      <a:pt x="10507" y="40764"/>
                      <a:pt x="20281" y="40765"/>
                      <a:pt x="26286" y="34759"/>
                    </a:cubicBezTo>
                    <a:lnTo>
                      <a:pt x="45262" y="15783"/>
                    </a:lnTo>
                    <a:cubicBezTo>
                      <a:pt x="35709" y="10919"/>
                      <a:pt x="26437" y="5654"/>
                      <a:pt x="17480" y="0"/>
                    </a:cubicBezTo>
                    <a:lnTo>
                      <a:pt x="4503" y="1297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1" name="Google Shape;221;p24"/>
            <p:cNvSpPr/>
            <p:nvPr/>
          </p:nvSpPr>
          <p:spPr>
            <a:xfrm>
              <a:off x="10179133" y="5691050"/>
              <a:ext cx="71440" cy="71446"/>
            </a:xfrm>
            <a:custGeom>
              <a:avLst/>
              <a:gdLst/>
              <a:ahLst/>
              <a:cxnLst/>
              <a:rect l="l" t="t" r="r" b="b"/>
              <a:pathLst>
                <a:path w="71440" h="71446" extrusionOk="0">
                  <a:moveTo>
                    <a:pt x="35717" y="71447"/>
                  </a:moveTo>
                  <a:cubicBezTo>
                    <a:pt x="55415" y="71447"/>
                    <a:pt x="71440" y="55420"/>
                    <a:pt x="71440" y="35720"/>
                  </a:cubicBezTo>
                  <a:cubicBezTo>
                    <a:pt x="71439" y="16025"/>
                    <a:pt x="55415" y="0"/>
                    <a:pt x="35717" y="0"/>
                  </a:cubicBezTo>
                  <a:cubicBezTo>
                    <a:pt x="16024" y="0"/>
                    <a:pt x="0" y="16025"/>
                    <a:pt x="0" y="35720"/>
                  </a:cubicBezTo>
                  <a:cubicBezTo>
                    <a:pt x="0" y="55420"/>
                    <a:pt x="16024" y="71447"/>
                    <a:pt x="35717" y="71447"/>
                  </a:cubicBezTo>
                  <a:close/>
                  <a:moveTo>
                    <a:pt x="35717" y="18038"/>
                  </a:moveTo>
                  <a:cubicBezTo>
                    <a:pt x="45469" y="18038"/>
                    <a:pt x="53401" y="25970"/>
                    <a:pt x="53401" y="35720"/>
                  </a:cubicBezTo>
                  <a:cubicBezTo>
                    <a:pt x="53401" y="45474"/>
                    <a:pt x="45467" y="53409"/>
                    <a:pt x="35717" y="53409"/>
                  </a:cubicBezTo>
                  <a:cubicBezTo>
                    <a:pt x="25970" y="53409"/>
                    <a:pt x="18038" y="45474"/>
                    <a:pt x="18038" y="35720"/>
                  </a:cubicBezTo>
                  <a:cubicBezTo>
                    <a:pt x="18038" y="25970"/>
                    <a:pt x="25968" y="18038"/>
                    <a:pt x="35717" y="1803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4"/>
            <p:cNvSpPr/>
            <p:nvPr/>
          </p:nvSpPr>
          <p:spPr>
            <a:xfrm>
              <a:off x="10243406" y="5772530"/>
              <a:ext cx="107052" cy="107055"/>
            </a:xfrm>
            <a:custGeom>
              <a:avLst/>
              <a:gdLst/>
              <a:ahLst/>
              <a:cxnLst/>
              <a:rect l="l" t="t" r="r" b="b"/>
              <a:pathLst>
                <a:path w="107052" h="107055" extrusionOk="0">
                  <a:moveTo>
                    <a:pt x="53525" y="107056"/>
                  </a:moveTo>
                  <a:cubicBezTo>
                    <a:pt x="83039" y="107056"/>
                    <a:pt x="107053" y="83042"/>
                    <a:pt x="107053" y="53526"/>
                  </a:cubicBezTo>
                  <a:cubicBezTo>
                    <a:pt x="107053" y="24012"/>
                    <a:pt x="83039" y="0"/>
                    <a:pt x="53525" y="0"/>
                  </a:cubicBezTo>
                  <a:cubicBezTo>
                    <a:pt x="24012" y="0"/>
                    <a:pt x="0" y="24012"/>
                    <a:pt x="0" y="53526"/>
                  </a:cubicBezTo>
                  <a:cubicBezTo>
                    <a:pt x="0" y="83044"/>
                    <a:pt x="24011" y="107056"/>
                    <a:pt x="53525" y="107056"/>
                  </a:cubicBezTo>
                  <a:close/>
                  <a:moveTo>
                    <a:pt x="53525" y="18039"/>
                  </a:moveTo>
                  <a:cubicBezTo>
                    <a:pt x="73094" y="18039"/>
                    <a:pt x="89015" y="33960"/>
                    <a:pt x="89015" y="53528"/>
                  </a:cubicBezTo>
                  <a:cubicBezTo>
                    <a:pt x="89015" y="73098"/>
                    <a:pt x="73094" y="89020"/>
                    <a:pt x="53525" y="89020"/>
                  </a:cubicBezTo>
                  <a:cubicBezTo>
                    <a:pt x="33957" y="89020"/>
                    <a:pt x="18038" y="73098"/>
                    <a:pt x="18038" y="53528"/>
                  </a:cubicBezTo>
                  <a:cubicBezTo>
                    <a:pt x="18038" y="33960"/>
                    <a:pt x="33957" y="18039"/>
                    <a:pt x="53525" y="1803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4"/>
            <p:cNvSpPr/>
            <p:nvPr/>
          </p:nvSpPr>
          <p:spPr>
            <a:xfrm>
              <a:off x="9984278" y="6126785"/>
              <a:ext cx="47438" cy="173014"/>
            </a:xfrm>
            <a:custGeom>
              <a:avLst/>
              <a:gdLst/>
              <a:ahLst/>
              <a:cxnLst/>
              <a:rect l="l" t="t" r="r" b="b"/>
              <a:pathLst>
                <a:path w="47438" h="173014" extrusionOk="0">
                  <a:moveTo>
                    <a:pt x="43524" y="1585"/>
                  </a:moveTo>
                  <a:cubicBezTo>
                    <a:pt x="39423" y="-1235"/>
                    <a:pt x="33803" y="-191"/>
                    <a:pt x="30983" y="3913"/>
                  </a:cubicBezTo>
                  <a:cubicBezTo>
                    <a:pt x="10423" y="33850"/>
                    <a:pt x="0" y="65924"/>
                    <a:pt x="0" y="99253"/>
                  </a:cubicBezTo>
                  <a:cubicBezTo>
                    <a:pt x="0" y="122666"/>
                    <a:pt x="5244" y="145733"/>
                    <a:pt x="15586" y="167818"/>
                  </a:cubicBezTo>
                  <a:cubicBezTo>
                    <a:pt x="17119" y="171091"/>
                    <a:pt x="20368" y="173014"/>
                    <a:pt x="23760" y="173014"/>
                  </a:cubicBezTo>
                  <a:cubicBezTo>
                    <a:pt x="25040" y="173014"/>
                    <a:pt x="26344" y="172740"/>
                    <a:pt x="27578" y="172162"/>
                  </a:cubicBezTo>
                  <a:cubicBezTo>
                    <a:pt x="32090" y="170049"/>
                    <a:pt x="34035" y="164679"/>
                    <a:pt x="31922" y="160170"/>
                  </a:cubicBezTo>
                  <a:cubicBezTo>
                    <a:pt x="22710" y="140497"/>
                    <a:pt x="18041" y="120003"/>
                    <a:pt x="18041" y="99253"/>
                  </a:cubicBezTo>
                  <a:cubicBezTo>
                    <a:pt x="18041" y="69641"/>
                    <a:pt x="27398" y="40998"/>
                    <a:pt x="45856" y="14124"/>
                  </a:cubicBezTo>
                  <a:cubicBezTo>
                    <a:pt x="48672" y="10019"/>
                    <a:pt x="47630" y="4403"/>
                    <a:pt x="43524" y="15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4"/>
            <p:cNvSpPr/>
            <p:nvPr/>
          </p:nvSpPr>
          <p:spPr>
            <a:xfrm>
              <a:off x="9926259" y="5732980"/>
              <a:ext cx="673540" cy="759258"/>
            </a:xfrm>
            <a:custGeom>
              <a:avLst/>
              <a:gdLst/>
              <a:ahLst/>
              <a:cxnLst/>
              <a:rect l="l" t="t" r="r" b="b"/>
              <a:pathLst>
                <a:path w="673540" h="759258" extrusionOk="0">
                  <a:moveTo>
                    <a:pt x="597085" y="323363"/>
                  </a:moveTo>
                  <a:cubicBezTo>
                    <a:pt x="611844" y="318141"/>
                    <a:pt x="622463" y="304086"/>
                    <a:pt x="622463" y="287561"/>
                  </a:cubicBezTo>
                  <a:cubicBezTo>
                    <a:pt x="622463" y="266605"/>
                    <a:pt x="605416" y="249555"/>
                    <a:pt x="584458" y="249555"/>
                  </a:cubicBezTo>
                  <a:lnTo>
                    <a:pt x="530686" y="249555"/>
                  </a:lnTo>
                  <a:lnTo>
                    <a:pt x="618970" y="45744"/>
                  </a:lnTo>
                  <a:cubicBezTo>
                    <a:pt x="626528" y="29943"/>
                    <a:pt x="619900" y="10912"/>
                    <a:pt x="604123" y="3235"/>
                  </a:cubicBezTo>
                  <a:cubicBezTo>
                    <a:pt x="596454" y="-498"/>
                    <a:pt x="587780" y="-1019"/>
                    <a:pt x="579720" y="1768"/>
                  </a:cubicBezTo>
                  <a:cubicBezTo>
                    <a:pt x="571653" y="4555"/>
                    <a:pt x="565157" y="10317"/>
                    <a:pt x="561425" y="17989"/>
                  </a:cubicBezTo>
                  <a:cubicBezTo>
                    <a:pt x="561371" y="18100"/>
                    <a:pt x="561319" y="18211"/>
                    <a:pt x="561270" y="18324"/>
                  </a:cubicBezTo>
                  <a:lnTo>
                    <a:pt x="460266" y="249553"/>
                  </a:lnTo>
                  <a:lnTo>
                    <a:pt x="340588" y="249553"/>
                  </a:lnTo>
                  <a:cubicBezTo>
                    <a:pt x="343238" y="241659"/>
                    <a:pt x="344654" y="233348"/>
                    <a:pt x="344658" y="224942"/>
                  </a:cubicBezTo>
                  <a:cubicBezTo>
                    <a:pt x="344658" y="182172"/>
                    <a:pt x="309861" y="147373"/>
                    <a:pt x="267090" y="147373"/>
                  </a:cubicBezTo>
                  <a:cubicBezTo>
                    <a:pt x="224319" y="147373"/>
                    <a:pt x="189519" y="182170"/>
                    <a:pt x="189519" y="224942"/>
                  </a:cubicBezTo>
                  <a:cubicBezTo>
                    <a:pt x="189519" y="233337"/>
                    <a:pt x="190910" y="241654"/>
                    <a:pt x="193559" y="249553"/>
                  </a:cubicBezTo>
                  <a:lnTo>
                    <a:pt x="89082" y="249553"/>
                  </a:lnTo>
                  <a:cubicBezTo>
                    <a:pt x="68123" y="249553"/>
                    <a:pt x="51074" y="266604"/>
                    <a:pt x="51074" y="287560"/>
                  </a:cubicBezTo>
                  <a:cubicBezTo>
                    <a:pt x="51074" y="304086"/>
                    <a:pt x="61696" y="318141"/>
                    <a:pt x="76459" y="323363"/>
                  </a:cubicBezTo>
                  <a:cubicBezTo>
                    <a:pt x="26999" y="370971"/>
                    <a:pt x="0" y="430389"/>
                    <a:pt x="0" y="492606"/>
                  </a:cubicBezTo>
                  <a:cubicBezTo>
                    <a:pt x="0" y="564248"/>
                    <a:pt x="35315" y="631464"/>
                    <a:pt x="99441" y="681871"/>
                  </a:cubicBezTo>
                  <a:cubicBezTo>
                    <a:pt x="103521" y="685079"/>
                    <a:pt x="107693" y="688190"/>
                    <a:pt x="111940" y="691212"/>
                  </a:cubicBezTo>
                  <a:lnTo>
                    <a:pt x="101494" y="701657"/>
                  </a:lnTo>
                  <a:cubicBezTo>
                    <a:pt x="88458" y="714697"/>
                    <a:pt x="88458" y="735911"/>
                    <a:pt x="101496" y="748949"/>
                  </a:cubicBezTo>
                  <a:cubicBezTo>
                    <a:pt x="108017" y="755467"/>
                    <a:pt x="116579" y="758726"/>
                    <a:pt x="125142" y="758726"/>
                  </a:cubicBezTo>
                  <a:cubicBezTo>
                    <a:pt x="133705" y="758726"/>
                    <a:pt x="142271" y="755467"/>
                    <a:pt x="148788" y="748947"/>
                  </a:cubicBezTo>
                  <a:lnTo>
                    <a:pt x="172282" y="725453"/>
                  </a:lnTo>
                  <a:cubicBezTo>
                    <a:pt x="221973" y="747514"/>
                    <a:pt x="278243" y="759258"/>
                    <a:pt x="336769" y="759258"/>
                  </a:cubicBezTo>
                  <a:cubicBezTo>
                    <a:pt x="395294" y="759258"/>
                    <a:pt x="451567" y="747516"/>
                    <a:pt x="501256" y="725453"/>
                  </a:cubicBezTo>
                  <a:lnTo>
                    <a:pt x="524755" y="748947"/>
                  </a:lnTo>
                  <a:cubicBezTo>
                    <a:pt x="531073" y="755265"/>
                    <a:pt x="539469" y="758742"/>
                    <a:pt x="548401" y="758743"/>
                  </a:cubicBezTo>
                  <a:cubicBezTo>
                    <a:pt x="557333" y="758743"/>
                    <a:pt x="565730" y="755263"/>
                    <a:pt x="572044" y="748949"/>
                  </a:cubicBezTo>
                  <a:cubicBezTo>
                    <a:pt x="578361" y="742633"/>
                    <a:pt x="581838" y="734235"/>
                    <a:pt x="581838" y="725303"/>
                  </a:cubicBezTo>
                  <a:cubicBezTo>
                    <a:pt x="581838" y="716371"/>
                    <a:pt x="578361" y="707974"/>
                    <a:pt x="572044" y="701657"/>
                  </a:cubicBezTo>
                  <a:lnTo>
                    <a:pt x="561599" y="691213"/>
                  </a:lnTo>
                  <a:cubicBezTo>
                    <a:pt x="565848" y="688192"/>
                    <a:pt x="570016" y="685081"/>
                    <a:pt x="574097" y="681873"/>
                  </a:cubicBezTo>
                  <a:cubicBezTo>
                    <a:pt x="638225" y="631465"/>
                    <a:pt x="673540" y="564250"/>
                    <a:pt x="673540" y="492608"/>
                  </a:cubicBezTo>
                  <a:cubicBezTo>
                    <a:pt x="673537" y="430389"/>
                    <a:pt x="646538" y="370969"/>
                    <a:pt x="597085" y="323363"/>
                  </a:cubicBezTo>
                  <a:close/>
                  <a:moveTo>
                    <a:pt x="577718" y="25737"/>
                  </a:moveTo>
                  <a:cubicBezTo>
                    <a:pt x="579355" y="22468"/>
                    <a:pt x="582150" y="20016"/>
                    <a:pt x="585610" y="18819"/>
                  </a:cubicBezTo>
                  <a:cubicBezTo>
                    <a:pt x="589120" y="17604"/>
                    <a:pt x="592894" y="17831"/>
                    <a:pt x="596235" y="19457"/>
                  </a:cubicBezTo>
                  <a:cubicBezTo>
                    <a:pt x="603131" y="22812"/>
                    <a:pt x="606013" y="31153"/>
                    <a:pt x="602658" y="38049"/>
                  </a:cubicBezTo>
                  <a:cubicBezTo>
                    <a:pt x="602601" y="38168"/>
                    <a:pt x="602544" y="38287"/>
                    <a:pt x="602493" y="38410"/>
                  </a:cubicBezTo>
                  <a:lnTo>
                    <a:pt x="511029" y="249555"/>
                  </a:lnTo>
                  <a:lnTo>
                    <a:pt x="479955" y="249555"/>
                  </a:lnTo>
                  <a:lnTo>
                    <a:pt x="577718" y="25737"/>
                  </a:lnTo>
                  <a:close/>
                  <a:moveTo>
                    <a:pt x="267090" y="165414"/>
                  </a:moveTo>
                  <a:cubicBezTo>
                    <a:pt x="299914" y="165414"/>
                    <a:pt x="326619" y="192120"/>
                    <a:pt x="326619" y="224940"/>
                  </a:cubicBezTo>
                  <a:cubicBezTo>
                    <a:pt x="326616" y="233464"/>
                    <a:pt x="324763" y="241868"/>
                    <a:pt x="321274" y="249555"/>
                  </a:cubicBezTo>
                  <a:lnTo>
                    <a:pt x="212899" y="249555"/>
                  </a:lnTo>
                  <a:cubicBezTo>
                    <a:pt x="209408" y="241864"/>
                    <a:pt x="207556" y="233457"/>
                    <a:pt x="207556" y="224943"/>
                  </a:cubicBezTo>
                  <a:cubicBezTo>
                    <a:pt x="207556" y="192120"/>
                    <a:pt x="234263" y="165414"/>
                    <a:pt x="267090" y="165414"/>
                  </a:cubicBezTo>
                  <a:close/>
                  <a:moveTo>
                    <a:pt x="69110" y="287561"/>
                  </a:moveTo>
                  <a:cubicBezTo>
                    <a:pt x="69110" y="276551"/>
                    <a:pt x="78067" y="267592"/>
                    <a:pt x="89081" y="267592"/>
                  </a:cubicBezTo>
                  <a:lnTo>
                    <a:pt x="584458" y="267592"/>
                  </a:lnTo>
                  <a:cubicBezTo>
                    <a:pt x="595468" y="267592"/>
                    <a:pt x="604425" y="276550"/>
                    <a:pt x="604425" y="287561"/>
                  </a:cubicBezTo>
                  <a:cubicBezTo>
                    <a:pt x="604425" y="298570"/>
                    <a:pt x="595468" y="307525"/>
                    <a:pt x="584458" y="307525"/>
                  </a:cubicBezTo>
                  <a:lnTo>
                    <a:pt x="89081" y="307525"/>
                  </a:lnTo>
                  <a:cubicBezTo>
                    <a:pt x="78067" y="307525"/>
                    <a:pt x="69110" y="298570"/>
                    <a:pt x="69110" y="287561"/>
                  </a:cubicBezTo>
                  <a:close/>
                  <a:moveTo>
                    <a:pt x="136030" y="736193"/>
                  </a:moveTo>
                  <a:cubicBezTo>
                    <a:pt x="130023" y="742200"/>
                    <a:pt x="120250" y="742197"/>
                    <a:pt x="114248" y="736194"/>
                  </a:cubicBezTo>
                  <a:cubicBezTo>
                    <a:pt x="108243" y="730190"/>
                    <a:pt x="108243" y="720416"/>
                    <a:pt x="114248" y="714412"/>
                  </a:cubicBezTo>
                  <a:lnTo>
                    <a:pt x="127225" y="701435"/>
                  </a:lnTo>
                  <a:cubicBezTo>
                    <a:pt x="136185" y="707090"/>
                    <a:pt x="145453" y="712356"/>
                    <a:pt x="155007" y="717218"/>
                  </a:cubicBezTo>
                  <a:lnTo>
                    <a:pt x="136030" y="736193"/>
                  </a:lnTo>
                  <a:close/>
                  <a:moveTo>
                    <a:pt x="563799" y="725303"/>
                  </a:moveTo>
                  <a:cubicBezTo>
                    <a:pt x="563799" y="729417"/>
                    <a:pt x="562197" y="733285"/>
                    <a:pt x="559288" y="736194"/>
                  </a:cubicBezTo>
                  <a:cubicBezTo>
                    <a:pt x="556380" y="739103"/>
                    <a:pt x="552512" y="740706"/>
                    <a:pt x="548400" y="740706"/>
                  </a:cubicBezTo>
                  <a:cubicBezTo>
                    <a:pt x="544286" y="740706"/>
                    <a:pt x="540416" y="739102"/>
                    <a:pt x="537507" y="736193"/>
                  </a:cubicBezTo>
                  <a:lnTo>
                    <a:pt x="518529" y="717216"/>
                  </a:lnTo>
                  <a:cubicBezTo>
                    <a:pt x="528084" y="712353"/>
                    <a:pt x="537354" y="707087"/>
                    <a:pt x="546312" y="701435"/>
                  </a:cubicBezTo>
                  <a:lnTo>
                    <a:pt x="559288" y="714412"/>
                  </a:lnTo>
                  <a:cubicBezTo>
                    <a:pt x="562197" y="717321"/>
                    <a:pt x="563799" y="721191"/>
                    <a:pt x="563799" y="725303"/>
                  </a:cubicBezTo>
                  <a:close/>
                  <a:moveTo>
                    <a:pt x="336767" y="741220"/>
                  </a:moveTo>
                  <a:cubicBezTo>
                    <a:pt x="161017" y="741220"/>
                    <a:pt x="18036" y="629692"/>
                    <a:pt x="18036" y="492606"/>
                  </a:cubicBezTo>
                  <a:cubicBezTo>
                    <a:pt x="18036" y="430636"/>
                    <a:pt x="47408" y="371436"/>
                    <a:pt x="100832" y="325564"/>
                  </a:cubicBezTo>
                  <a:lnTo>
                    <a:pt x="572709" y="325564"/>
                  </a:lnTo>
                  <a:cubicBezTo>
                    <a:pt x="626128" y="371436"/>
                    <a:pt x="655498" y="430633"/>
                    <a:pt x="655498" y="492606"/>
                  </a:cubicBezTo>
                  <a:cubicBezTo>
                    <a:pt x="655499" y="629692"/>
                    <a:pt x="512517" y="741220"/>
                    <a:pt x="336767" y="7412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 name="Google Shape;225;p24"/>
          <p:cNvGrpSpPr/>
          <p:nvPr/>
        </p:nvGrpSpPr>
        <p:grpSpPr>
          <a:xfrm>
            <a:off x="8519184" y="3863505"/>
            <a:ext cx="551193" cy="640150"/>
            <a:chOff x="10762852" y="4963873"/>
            <a:chExt cx="689854" cy="801189"/>
          </a:xfrm>
        </p:grpSpPr>
        <p:grpSp>
          <p:nvGrpSpPr>
            <p:cNvPr id="226" name="Google Shape;226;p24"/>
            <p:cNvGrpSpPr/>
            <p:nvPr/>
          </p:nvGrpSpPr>
          <p:grpSpPr>
            <a:xfrm>
              <a:off x="11095781" y="5429614"/>
              <a:ext cx="73297" cy="38801"/>
              <a:chOff x="11095781" y="5429614"/>
              <a:chExt cx="73297" cy="38801"/>
            </a:xfrm>
          </p:grpSpPr>
          <p:sp>
            <p:nvSpPr>
              <p:cNvPr id="227" name="Google Shape;227;p24"/>
              <p:cNvSpPr/>
              <p:nvPr/>
            </p:nvSpPr>
            <p:spPr>
              <a:xfrm>
                <a:off x="11095781" y="5438920"/>
                <a:ext cx="23990" cy="20189"/>
              </a:xfrm>
              <a:custGeom>
                <a:avLst/>
                <a:gdLst/>
                <a:ahLst/>
                <a:cxnLst/>
                <a:rect l="l" t="t" r="r" b="b"/>
                <a:pathLst>
                  <a:path w="23990" h="20189" extrusionOk="0">
                    <a:moveTo>
                      <a:pt x="4452" y="0"/>
                    </a:moveTo>
                    <a:cubicBezTo>
                      <a:pt x="1995" y="0"/>
                      <a:pt x="0" y="1997"/>
                      <a:pt x="0" y="4453"/>
                    </a:cubicBezTo>
                    <a:lnTo>
                      <a:pt x="0" y="15736"/>
                    </a:lnTo>
                    <a:cubicBezTo>
                      <a:pt x="0" y="18193"/>
                      <a:pt x="1997" y="20189"/>
                      <a:pt x="4452" y="20189"/>
                    </a:cubicBezTo>
                    <a:lnTo>
                      <a:pt x="19535" y="20189"/>
                    </a:lnTo>
                    <a:cubicBezTo>
                      <a:pt x="21994" y="20189"/>
                      <a:pt x="23990" y="18191"/>
                      <a:pt x="23990" y="15736"/>
                    </a:cubicBezTo>
                    <a:lnTo>
                      <a:pt x="23990" y="4453"/>
                    </a:lnTo>
                    <a:cubicBezTo>
                      <a:pt x="23990" y="1997"/>
                      <a:pt x="21992" y="0"/>
                      <a:pt x="19535" y="0"/>
                    </a:cubicBezTo>
                    <a:lnTo>
                      <a:pt x="4452"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4"/>
              <p:cNvSpPr/>
              <p:nvPr/>
            </p:nvSpPr>
            <p:spPr>
              <a:xfrm>
                <a:off x="11136633" y="5429614"/>
                <a:ext cx="32445" cy="38801"/>
              </a:xfrm>
              <a:custGeom>
                <a:avLst/>
                <a:gdLst/>
                <a:ahLst/>
                <a:cxnLst/>
                <a:rect l="l" t="t" r="r" b="b"/>
                <a:pathLst>
                  <a:path w="32445" h="38801" extrusionOk="0">
                    <a:moveTo>
                      <a:pt x="0" y="32697"/>
                    </a:moveTo>
                    <a:lnTo>
                      <a:pt x="32445" y="38801"/>
                    </a:lnTo>
                    <a:lnTo>
                      <a:pt x="32445" y="0"/>
                    </a:lnTo>
                    <a:lnTo>
                      <a:pt x="0" y="6103"/>
                    </a:lnTo>
                    <a:cubicBezTo>
                      <a:pt x="865" y="8499"/>
                      <a:pt x="1360" y="11070"/>
                      <a:pt x="1360" y="13759"/>
                    </a:cubicBezTo>
                    <a:lnTo>
                      <a:pt x="1360" y="25042"/>
                    </a:lnTo>
                    <a:cubicBezTo>
                      <a:pt x="1361" y="27730"/>
                      <a:pt x="865" y="30301"/>
                      <a:pt x="0" y="3269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9" name="Google Shape;229;p24"/>
            <p:cNvSpPr/>
            <p:nvPr/>
          </p:nvSpPr>
          <p:spPr>
            <a:xfrm>
              <a:off x="11012198" y="5392640"/>
              <a:ext cx="28368" cy="60874"/>
            </a:xfrm>
            <a:custGeom>
              <a:avLst/>
              <a:gdLst/>
              <a:ahLst/>
              <a:cxnLst/>
              <a:rect l="l" t="t" r="r" b="b"/>
              <a:pathLst>
                <a:path w="28368" h="60874" extrusionOk="0">
                  <a:moveTo>
                    <a:pt x="10431" y="0"/>
                  </a:moveTo>
                  <a:cubicBezTo>
                    <a:pt x="3101" y="13407"/>
                    <a:pt x="498" y="34213"/>
                    <a:pt x="0" y="52896"/>
                  </a:cubicBezTo>
                  <a:lnTo>
                    <a:pt x="16053" y="60875"/>
                  </a:lnTo>
                  <a:lnTo>
                    <a:pt x="16053" y="25987"/>
                  </a:lnTo>
                  <a:cubicBezTo>
                    <a:pt x="16053" y="23275"/>
                    <a:pt x="17260" y="20707"/>
                    <a:pt x="19349" y="18973"/>
                  </a:cubicBezTo>
                  <a:cubicBezTo>
                    <a:pt x="21435" y="17244"/>
                    <a:pt x="24181" y="16532"/>
                    <a:pt x="26846" y="17033"/>
                  </a:cubicBezTo>
                  <a:lnTo>
                    <a:pt x="28369" y="17319"/>
                  </a:lnTo>
                  <a:cubicBezTo>
                    <a:pt x="22078" y="12090"/>
                    <a:pt x="16049" y="6278"/>
                    <a:pt x="1043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4"/>
            <p:cNvSpPr/>
            <p:nvPr/>
          </p:nvSpPr>
          <p:spPr>
            <a:xfrm>
              <a:off x="11046476" y="5429614"/>
              <a:ext cx="32445" cy="38801"/>
            </a:xfrm>
            <a:custGeom>
              <a:avLst/>
              <a:gdLst/>
              <a:ahLst/>
              <a:cxnLst/>
              <a:rect l="l" t="t" r="r" b="b"/>
              <a:pathLst>
                <a:path w="32445" h="38801" extrusionOk="0">
                  <a:moveTo>
                    <a:pt x="32445" y="6103"/>
                  </a:moveTo>
                  <a:lnTo>
                    <a:pt x="0" y="0"/>
                  </a:lnTo>
                  <a:lnTo>
                    <a:pt x="0" y="38801"/>
                  </a:lnTo>
                  <a:lnTo>
                    <a:pt x="32445" y="32697"/>
                  </a:lnTo>
                  <a:cubicBezTo>
                    <a:pt x="31580" y="30301"/>
                    <a:pt x="31085" y="27730"/>
                    <a:pt x="31085" y="25040"/>
                  </a:cubicBezTo>
                  <a:lnTo>
                    <a:pt x="31085" y="13758"/>
                  </a:lnTo>
                  <a:cubicBezTo>
                    <a:pt x="31085" y="11068"/>
                    <a:pt x="31580" y="8499"/>
                    <a:pt x="32445" y="61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1" name="Google Shape;231;p24"/>
            <p:cNvGrpSpPr/>
            <p:nvPr/>
          </p:nvGrpSpPr>
          <p:grpSpPr>
            <a:xfrm>
              <a:off x="11098931" y="5210604"/>
              <a:ext cx="104421" cy="242914"/>
              <a:chOff x="11098931" y="5210604"/>
              <a:chExt cx="104421" cy="242914"/>
            </a:xfrm>
          </p:grpSpPr>
          <p:sp>
            <p:nvSpPr>
              <p:cNvPr id="232" name="Google Shape;232;p24"/>
              <p:cNvSpPr/>
              <p:nvPr/>
            </p:nvSpPr>
            <p:spPr>
              <a:xfrm>
                <a:off x="11098931" y="5210604"/>
                <a:ext cx="17690" cy="74366"/>
              </a:xfrm>
              <a:custGeom>
                <a:avLst/>
                <a:gdLst/>
                <a:ahLst/>
                <a:cxnLst/>
                <a:rect l="l" t="t" r="r" b="b"/>
                <a:pathLst>
                  <a:path w="17690" h="74366" extrusionOk="0">
                    <a:moveTo>
                      <a:pt x="8846" y="1056"/>
                    </a:moveTo>
                    <a:cubicBezTo>
                      <a:pt x="7331" y="1056"/>
                      <a:pt x="5928" y="653"/>
                      <a:pt x="4671" y="0"/>
                    </a:cubicBezTo>
                    <a:lnTo>
                      <a:pt x="0" y="69971"/>
                    </a:lnTo>
                    <a:lnTo>
                      <a:pt x="8846" y="74367"/>
                    </a:lnTo>
                    <a:lnTo>
                      <a:pt x="17690" y="69971"/>
                    </a:lnTo>
                    <a:lnTo>
                      <a:pt x="13016" y="2"/>
                    </a:lnTo>
                    <a:cubicBezTo>
                      <a:pt x="11761" y="651"/>
                      <a:pt x="10359" y="1056"/>
                      <a:pt x="8846" y="10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4"/>
              <p:cNvSpPr/>
              <p:nvPr/>
            </p:nvSpPr>
            <p:spPr>
              <a:xfrm>
                <a:off x="11174979" y="5392628"/>
                <a:ext cx="28373" cy="60890"/>
              </a:xfrm>
              <a:custGeom>
                <a:avLst/>
                <a:gdLst/>
                <a:ahLst/>
                <a:cxnLst/>
                <a:rect l="l" t="t" r="r" b="b"/>
                <a:pathLst>
                  <a:path w="28373" h="60890" extrusionOk="0">
                    <a:moveTo>
                      <a:pt x="28373" y="52911"/>
                    </a:moveTo>
                    <a:cubicBezTo>
                      <a:pt x="27879" y="34226"/>
                      <a:pt x="25283" y="13411"/>
                      <a:pt x="17955" y="0"/>
                    </a:cubicBezTo>
                    <a:cubicBezTo>
                      <a:pt x="12334" y="6281"/>
                      <a:pt x="6298" y="12099"/>
                      <a:pt x="0" y="17335"/>
                    </a:cubicBezTo>
                    <a:lnTo>
                      <a:pt x="1526" y="17049"/>
                    </a:lnTo>
                    <a:cubicBezTo>
                      <a:pt x="4187" y="16550"/>
                      <a:pt x="6937" y="17260"/>
                      <a:pt x="9026" y="18989"/>
                    </a:cubicBezTo>
                    <a:cubicBezTo>
                      <a:pt x="11112" y="20720"/>
                      <a:pt x="12320" y="23291"/>
                      <a:pt x="12320" y="26003"/>
                    </a:cubicBezTo>
                    <a:lnTo>
                      <a:pt x="12320" y="60890"/>
                    </a:lnTo>
                    <a:lnTo>
                      <a:pt x="28373" y="5291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4" name="Google Shape;234;p24"/>
            <p:cNvSpPr/>
            <p:nvPr/>
          </p:nvSpPr>
          <p:spPr>
            <a:xfrm>
              <a:off x="11204911" y="5260406"/>
              <a:ext cx="155037" cy="181478"/>
            </a:xfrm>
            <a:custGeom>
              <a:avLst/>
              <a:gdLst/>
              <a:ahLst/>
              <a:cxnLst/>
              <a:rect l="l" t="t" r="r" b="b"/>
              <a:pathLst>
                <a:path w="155037" h="181478" extrusionOk="0">
                  <a:moveTo>
                    <a:pt x="25726" y="39269"/>
                  </a:moveTo>
                  <a:lnTo>
                    <a:pt x="25726" y="43640"/>
                  </a:lnTo>
                  <a:cubicBezTo>
                    <a:pt x="25726" y="69577"/>
                    <a:pt x="15518" y="95287"/>
                    <a:pt x="0" y="117196"/>
                  </a:cubicBezTo>
                  <a:cubicBezTo>
                    <a:pt x="11993" y="133759"/>
                    <a:pt x="15842" y="159570"/>
                    <a:pt x="16658" y="181479"/>
                  </a:cubicBezTo>
                  <a:cubicBezTo>
                    <a:pt x="55193" y="128347"/>
                    <a:pt x="128114" y="92994"/>
                    <a:pt x="155038" y="81247"/>
                  </a:cubicBezTo>
                  <a:cubicBezTo>
                    <a:pt x="142860" y="63202"/>
                    <a:pt x="110292" y="21451"/>
                    <a:pt x="57731" y="0"/>
                  </a:cubicBezTo>
                  <a:cubicBezTo>
                    <a:pt x="51298" y="19141"/>
                    <a:pt x="41178" y="37318"/>
                    <a:pt x="25726" y="392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5" name="Google Shape;235;p24"/>
            <p:cNvGrpSpPr/>
            <p:nvPr/>
          </p:nvGrpSpPr>
          <p:grpSpPr>
            <a:xfrm>
              <a:off x="11003139" y="5074136"/>
              <a:ext cx="253127" cy="346483"/>
              <a:chOff x="11003139" y="5074136"/>
              <a:chExt cx="253127" cy="346483"/>
            </a:xfrm>
          </p:grpSpPr>
          <p:sp>
            <p:nvSpPr>
              <p:cNvPr id="236" name="Google Shape;236;p24"/>
              <p:cNvSpPr/>
              <p:nvPr/>
            </p:nvSpPr>
            <p:spPr>
              <a:xfrm>
                <a:off x="11003139" y="5074136"/>
                <a:ext cx="209283" cy="346483"/>
              </a:xfrm>
              <a:custGeom>
                <a:avLst/>
                <a:gdLst/>
                <a:ahLst/>
                <a:cxnLst/>
                <a:rect l="l" t="t" r="r" b="b"/>
                <a:pathLst>
                  <a:path w="209283" h="346483" extrusionOk="0">
                    <a:moveTo>
                      <a:pt x="209276" y="104228"/>
                    </a:moveTo>
                    <a:cubicBezTo>
                      <a:pt x="209276" y="81546"/>
                      <a:pt x="196010" y="65704"/>
                      <a:pt x="177013" y="65704"/>
                    </a:cubicBezTo>
                    <a:cubicBezTo>
                      <a:pt x="174155" y="65704"/>
                      <a:pt x="171464" y="64364"/>
                      <a:pt x="169743" y="62083"/>
                    </a:cubicBezTo>
                    <a:cubicBezTo>
                      <a:pt x="168023" y="59803"/>
                      <a:pt x="167469" y="56849"/>
                      <a:pt x="168250" y="54101"/>
                    </a:cubicBezTo>
                    <a:lnTo>
                      <a:pt x="181186" y="8629"/>
                    </a:lnTo>
                    <a:cubicBezTo>
                      <a:pt x="171999" y="3715"/>
                      <a:pt x="148359" y="-5042"/>
                      <a:pt x="106514" y="3763"/>
                    </a:cubicBezTo>
                    <a:cubicBezTo>
                      <a:pt x="106499" y="3767"/>
                      <a:pt x="105665" y="3956"/>
                      <a:pt x="104640" y="3956"/>
                    </a:cubicBezTo>
                    <a:cubicBezTo>
                      <a:pt x="103612" y="3956"/>
                      <a:pt x="102778" y="3767"/>
                      <a:pt x="102765" y="3763"/>
                    </a:cubicBezTo>
                    <a:cubicBezTo>
                      <a:pt x="60981" y="-5028"/>
                      <a:pt x="37349" y="3688"/>
                      <a:pt x="28093" y="8639"/>
                    </a:cubicBezTo>
                    <a:lnTo>
                      <a:pt x="41027" y="54101"/>
                    </a:lnTo>
                    <a:cubicBezTo>
                      <a:pt x="41810" y="56850"/>
                      <a:pt x="41258" y="59804"/>
                      <a:pt x="39537" y="62083"/>
                    </a:cubicBezTo>
                    <a:cubicBezTo>
                      <a:pt x="37815" y="64363"/>
                      <a:pt x="35124" y="65704"/>
                      <a:pt x="32267" y="65704"/>
                    </a:cubicBezTo>
                    <a:cubicBezTo>
                      <a:pt x="13270" y="65704"/>
                      <a:pt x="0" y="81545"/>
                      <a:pt x="0" y="104228"/>
                    </a:cubicBezTo>
                    <a:lnTo>
                      <a:pt x="0" y="229910"/>
                    </a:lnTo>
                    <a:cubicBezTo>
                      <a:pt x="0" y="257183"/>
                      <a:pt x="13587" y="286696"/>
                      <a:pt x="37277" y="310885"/>
                    </a:cubicBezTo>
                    <a:cubicBezTo>
                      <a:pt x="58455" y="332509"/>
                      <a:pt x="84899" y="346483"/>
                      <a:pt x="104644" y="346483"/>
                    </a:cubicBezTo>
                    <a:cubicBezTo>
                      <a:pt x="124386" y="346483"/>
                      <a:pt x="150830" y="332511"/>
                      <a:pt x="172008" y="310885"/>
                    </a:cubicBezTo>
                    <a:cubicBezTo>
                      <a:pt x="195697" y="286697"/>
                      <a:pt x="209284" y="257182"/>
                      <a:pt x="209284" y="229910"/>
                    </a:cubicBezTo>
                    <a:lnTo>
                      <a:pt x="209284" y="104228"/>
                    </a:lnTo>
                    <a:lnTo>
                      <a:pt x="209276" y="104228"/>
                    </a:lnTo>
                    <a:close/>
                    <a:moveTo>
                      <a:pt x="171871" y="281690"/>
                    </a:moveTo>
                    <a:cubicBezTo>
                      <a:pt x="166976" y="281690"/>
                      <a:pt x="162984" y="277831"/>
                      <a:pt x="162770" y="272991"/>
                    </a:cubicBezTo>
                    <a:cubicBezTo>
                      <a:pt x="162025" y="272027"/>
                      <a:pt x="158753" y="270103"/>
                      <a:pt x="153650" y="270103"/>
                    </a:cubicBezTo>
                    <a:lnTo>
                      <a:pt x="153471" y="270103"/>
                    </a:lnTo>
                    <a:lnTo>
                      <a:pt x="153471" y="284036"/>
                    </a:lnTo>
                    <a:cubicBezTo>
                      <a:pt x="153471" y="289067"/>
                      <a:pt x="149394" y="293146"/>
                      <a:pt x="144361" y="293146"/>
                    </a:cubicBezTo>
                    <a:cubicBezTo>
                      <a:pt x="139329" y="293146"/>
                      <a:pt x="135251" y="289067"/>
                      <a:pt x="135251" y="284036"/>
                    </a:cubicBezTo>
                    <a:lnTo>
                      <a:pt x="135251" y="270103"/>
                    </a:lnTo>
                    <a:lnTo>
                      <a:pt x="77050" y="270103"/>
                    </a:lnTo>
                    <a:lnTo>
                      <a:pt x="77050" y="284036"/>
                    </a:lnTo>
                    <a:cubicBezTo>
                      <a:pt x="77050" y="289067"/>
                      <a:pt x="72972" y="293146"/>
                      <a:pt x="67940" y="293146"/>
                    </a:cubicBezTo>
                    <a:cubicBezTo>
                      <a:pt x="62907" y="293146"/>
                      <a:pt x="58829" y="289067"/>
                      <a:pt x="58829" y="284036"/>
                    </a:cubicBezTo>
                    <a:lnTo>
                      <a:pt x="58829" y="270103"/>
                    </a:lnTo>
                    <a:lnTo>
                      <a:pt x="58653" y="270103"/>
                    </a:lnTo>
                    <a:cubicBezTo>
                      <a:pt x="53550" y="270103"/>
                      <a:pt x="50278" y="272027"/>
                      <a:pt x="49533" y="272991"/>
                    </a:cubicBezTo>
                    <a:cubicBezTo>
                      <a:pt x="49319" y="277833"/>
                      <a:pt x="45325" y="281692"/>
                      <a:pt x="40432" y="281692"/>
                    </a:cubicBezTo>
                    <a:cubicBezTo>
                      <a:pt x="35401" y="281692"/>
                      <a:pt x="31321" y="277612"/>
                      <a:pt x="31321" y="272581"/>
                    </a:cubicBezTo>
                    <a:cubicBezTo>
                      <a:pt x="31321" y="260975"/>
                      <a:pt x="43327" y="251883"/>
                      <a:pt x="58653" y="251883"/>
                    </a:cubicBezTo>
                    <a:lnTo>
                      <a:pt x="153650" y="251883"/>
                    </a:lnTo>
                    <a:cubicBezTo>
                      <a:pt x="168976" y="251883"/>
                      <a:pt x="180981" y="260975"/>
                      <a:pt x="180981" y="272581"/>
                    </a:cubicBezTo>
                    <a:cubicBezTo>
                      <a:pt x="180981" y="277611"/>
                      <a:pt x="176903" y="281690"/>
                      <a:pt x="171871" y="281690"/>
                    </a:cubicBezTo>
                    <a:close/>
                    <a:moveTo>
                      <a:pt x="35204" y="142191"/>
                    </a:moveTo>
                    <a:cubicBezTo>
                      <a:pt x="35204" y="137160"/>
                      <a:pt x="39282" y="133080"/>
                      <a:pt x="44314" y="133080"/>
                    </a:cubicBezTo>
                    <a:lnTo>
                      <a:pt x="51983" y="133080"/>
                    </a:lnTo>
                    <a:cubicBezTo>
                      <a:pt x="57016" y="133080"/>
                      <a:pt x="61094" y="137160"/>
                      <a:pt x="61094" y="142191"/>
                    </a:cubicBezTo>
                    <a:cubicBezTo>
                      <a:pt x="61094" y="147222"/>
                      <a:pt x="57016" y="151301"/>
                      <a:pt x="51983" y="151301"/>
                    </a:cubicBezTo>
                    <a:lnTo>
                      <a:pt x="44314" y="151301"/>
                    </a:lnTo>
                    <a:cubicBezTo>
                      <a:pt x="39282" y="151301"/>
                      <a:pt x="35204" y="147222"/>
                      <a:pt x="35204" y="142191"/>
                    </a:cubicBezTo>
                    <a:close/>
                    <a:moveTo>
                      <a:pt x="148181" y="142191"/>
                    </a:moveTo>
                    <a:cubicBezTo>
                      <a:pt x="148181" y="137160"/>
                      <a:pt x="152259" y="133080"/>
                      <a:pt x="157291" y="133080"/>
                    </a:cubicBezTo>
                    <a:lnTo>
                      <a:pt x="164960" y="133080"/>
                    </a:lnTo>
                    <a:cubicBezTo>
                      <a:pt x="169993" y="133080"/>
                      <a:pt x="174071" y="137160"/>
                      <a:pt x="174071" y="142191"/>
                    </a:cubicBezTo>
                    <a:cubicBezTo>
                      <a:pt x="174071" y="147222"/>
                      <a:pt x="169993" y="151301"/>
                      <a:pt x="164960" y="151301"/>
                    </a:cubicBezTo>
                    <a:lnTo>
                      <a:pt x="157291" y="151301"/>
                    </a:lnTo>
                    <a:cubicBezTo>
                      <a:pt x="152259" y="151301"/>
                      <a:pt x="148181" y="147222"/>
                      <a:pt x="148181" y="142191"/>
                    </a:cubicBezTo>
                    <a:close/>
                    <a:moveTo>
                      <a:pt x="206353" y="131015"/>
                    </a:moveTo>
                    <a:cubicBezTo>
                      <a:pt x="203400" y="135085"/>
                      <a:pt x="197701" y="135993"/>
                      <a:pt x="193630" y="133033"/>
                    </a:cubicBezTo>
                    <a:lnTo>
                      <a:pt x="179994" y="123133"/>
                    </a:lnTo>
                    <a:lnTo>
                      <a:pt x="127192" y="138269"/>
                    </a:lnTo>
                    <a:lnTo>
                      <a:pt x="131304" y="199800"/>
                    </a:lnTo>
                    <a:cubicBezTo>
                      <a:pt x="133941" y="200354"/>
                      <a:pt x="136316" y="202026"/>
                      <a:pt x="137607" y="204626"/>
                    </a:cubicBezTo>
                    <a:cubicBezTo>
                      <a:pt x="139847" y="209132"/>
                      <a:pt x="138008" y="214600"/>
                      <a:pt x="133503" y="216839"/>
                    </a:cubicBezTo>
                    <a:lnTo>
                      <a:pt x="108694" y="229165"/>
                    </a:lnTo>
                    <a:lnTo>
                      <a:pt x="108685" y="229146"/>
                    </a:lnTo>
                    <a:cubicBezTo>
                      <a:pt x="107430" y="229769"/>
                      <a:pt x="106046" y="230118"/>
                      <a:pt x="104632" y="230118"/>
                    </a:cubicBezTo>
                    <a:cubicBezTo>
                      <a:pt x="103269" y="230118"/>
                      <a:pt x="101887" y="229811"/>
                      <a:pt x="100585" y="229165"/>
                    </a:cubicBezTo>
                    <a:lnTo>
                      <a:pt x="75773" y="216839"/>
                    </a:lnTo>
                    <a:cubicBezTo>
                      <a:pt x="71265" y="214600"/>
                      <a:pt x="69430" y="209132"/>
                      <a:pt x="71666" y="204626"/>
                    </a:cubicBezTo>
                    <a:cubicBezTo>
                      <a:pt x="72958" y="202025"/>
                      <a:pt x="75335" y="200354"/>
                      <a:pt x="77972" y="199800"/>
                    </a:cubicBezTo>
                    <a:lnTo>
                      <a:pt x="82083" y="138269"/>
                    </a:lnTo>
                    <a:lnTo>
                      <a:pt x="29281" y="123133"/>
                    </a:lnTo>
                    <a:lnTo>
                      <a:pt x="15645" y="133033"/>
                    </a:lnTo>
                    <a:cubicBezTo>
                      <a:pt x="11577" y="135989"/>
                      <a:pt x="5879" y="135087"/>
                      <a:pt x="2923" y="131015"/>
                    </a:cubicBezTo>
                    <a:cubicBezTo>
                      <a:pt x="-34" y="126945"/>
                      <a:pt x="870" y="121247"/>
                      <a:pt x="4940" y="118291"/>
                    </a:cubicBezTo>
                    <a:lnTo>
                      <a:pt x="22172" y="105781"/>
                    </a:lnTo>
                    <a:cubicBezTo>
                      <a:pt x="24439" y="104133"/>
                      <a:pt x="27339" y="103623"/>
                      <a:pt x="30032" y="104396"/>
                    </a:cubicBezTo>
                    <a:cubicBezTo>
                      <a:pt x="30032" y="104396"/>
                      <a:pt x="95249" y="123181"/>
                      <a:pt x="95526" y="123311"/>
                    </a:cubicBezTo>
                    <a:lnTo>
                      <a:pt x="95526" y="122347"/>
                    </a:lnTo>
                    <a:cubicBezTo>
                      <a:pt x="95526" y="117316"/>
                      <a:pt x="99604" y="113237"/>
                      <a:pt x="104637" y="113237"/>
                    </a:cubicBezTo>
                    <a:cubicBezTo>
                      <a:pt x="109667" y="113237"/>
                      <a:pt x="113745" y="117316"/>
                      <a:pt x="113745" y="122347"/>
                    </a:cubicBezTo>
                    <a:lnTo>
                      <a:pt x="113745" y="123311"/>
                    </a:lnTo>
                    <a:cubicBezTo>
                      <a:pt x="114024" y="123180"/>
                      <a:pt x="179238" y="104396"/>
                      <a:pt x="179238" y="104396"/>
                    </a:cubicBezTo>
                    <a:cubicBezTo>
                      <a:pt x="181934" y="103623"/>
                      <a:pt x="184832" y="104133"/>
                      <a:pt x="187100" y="105781"/>
                    </a:cubicBezTo>
                    <a:lnTo>
                      <a:pt x="204331" y="118290"/>
                    </a:lnTo>
                    <a:cubicBezTo>
                      <a:pt x="208405" y="121246"/>
                      <a:pt x="209311" y="126943"/>
                      <a:pt x="206353" y="1310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4"/>
              <p:cNvSpPr/>
              <p:nvPr/>
            </p:nvSpPr>
            <p:spPr>
              <a:xfrm>
                <a:off x="11230636" y="5187469"/>
                <a:ext cx="25630" cy="93219"/>
              </a:xfrm>
              <a:custGeom>
                <a:avLst/>
                <a:gdLst/>
                <a:ahLst/>
                <a:cxnLst/>
                <a:rect l="l" t="t" r="r" b="b"/>
                <a:pathLst>
                  <a:path w="25630" h="93219" extrusionOk="0">
                    <a:moveTo>
                      <a:pt x="0" y="8783"/>
                    </a:moveTo>
                    <a:lnTo>
                      <a:pt x="0" y="93219"/>
                    </a:lnTo>
                    <a:cubicBezTo>
                      <a:pt x="6087" y="89269"/>
                      <a:pt x="15360" y="72685"/>
                      <a:pt x="21357" y="41170"/>
                    </a:cubicBezTo>
                    <a:cubicBezTo>
                      <a:pt x="21357" y="41170"/>
                      <a:pt x="27976" y="6429"/>
                      <a:pt x="24740" y="2024"/>
                    </a:cubicBezTo>
                    <a:cubicBezTo>
                      <a:pt x="24031" y="1060"/>
                      <a:pt x="22338" y="419"/>
                      <a:pt x="19704" y="115"/>
                    </a:cubicBezTo>
                    <a:cubicBezTo>
                      <a:pt x="11993" y="-780"/>
                      <a:pt x="4003" y="3672"/>
                      <a:pt x="0" y="87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8" name="Google Shape;238;p24"/>
            <p:cNvGrpSpPr/>
            <p:nvPr/>
          </p:nvGrpSpPr>
          <p:grpSpPr>
            <a:xfrm>
              <a:off x="10781900" y="4982093"/>
              <a:ext cx="651748" cy="764751"/>
              <a:chOff x="10781900" y="4982093"/>
              <a:chExt cx="651748" cy="764751"/>
            </a:xfrm>
          </p:grpSpPr>
          <p:sp>
            <p:nvSpPr>
              <p:cNvPr id="239" name="Google Shape;239;p24"/>
              <p:cNvSpPr/>
              <p:nvPr/>
            </p:nvSpPr>
            <p:spPr>
              <a:xfrm>
                <a:off x="10967100" y="4982093"/>
                <a:ext cx="281351" cy="191526"/>
              </a:xfrm>
              <a:custGeom>
                <a:avLst/>
                <a:gdLst/>
                <a:ahLst/>
                <a:cxnLst/>
                <a:rect l="l" t="t" r="r" b="b"/>
                <a:pathLst>
                  <a:path w="281351" h="191526" extrusionOk="0">
                    <a:moveTo>
                      <a:pt x="56617" y="140867"/>
                    </a:moveTo>
                    <a:lnTo>
                      <a:pt x="44771" y="99225"/>
                    </a:lnTo>
                    <a:cubicBezTo>
                      <a:pt x="43818" y="95877"/>
                      <a:pt x="44859" y="92276"/>
                      <a:pt x="47452" y="89951"/>
                    </a:cubicBezTo>
                    <a:cubicBezTo>
                      <a:pt x="48622" y="88902"/>
                      <a:pt x="76560" y="64704"/>
                      <a:pt x="140678" y="77610"/>
                    </a:cubicBezTo>
                    <a:cubicBezTo>
                      <a:pt x="204787" y="64709"/>
                      <a:pt x="232734" y="88904"/>
                      <a:pt x="233900" y="89951"/>
                    </a:cubicBezTo>
                    <a:cubicBezTo>
                      <a:pt x="236495" y="92274"/>
                      <a:pt x="237534" y="95874"/>
                      <a:pt x="236582" y="99225"/>
                    </a:cubicBezTo>
                    <a:lnTo>
                      <a:pt x="224735" y="140867"/>
                    </a:lnTo>
                    <a:cubicBezTo>
                      <a:pt x="246483" y="146014"/>
                      <a:pt x="261710" y="165558"/>
                      <a:pt x="263372" y="191520"/>
                    </a:cubicBezTo>
                    <a:cubicBezTo>
                      <a:pt x="268991" y="188741"/>
                      <a:pt x="275207" y="187187"/>
                      <a:pt x="281352" y="187189"/>
                    </a:cubicBezTo>
                    <a:lnTo>
                      <a:pt x="281352" y="111411"/>
                    </a:lnTo>
                    <a:cubicBezTo>
                      <a:pt x="281352" y="48940"/>
                      <a:pt x="219560" y="0"/>
                      <a:pt x="140678" y="0"/>
                    </a:cubicBezTo>
                    <a:cubicBezTo>
                      <a:pt x="61792" y="0"/>
                      <a:pt x="0" y="48937"/>
                      <a:pt x="0" y="111411"/>
                    </a:cubicBezTo>
                    <a:lnTo>
                      <a:pt x="0" y="187193"/>
                    </a:lnTo>
                    <a:cubicBezTo>
                      <a:pt x="6148" y="187195"/>
                      <a:pt x="12361" y="188749"/>
                      <a:pt x="17980" y="191526"/>
                    </a:cubicBezTo>
                    <a:cubicBezTo>
                      <a:pt x="19639" y="165560"/>
                      <a:pt x="34869" y="146015"/>
                      <a:pt x="56617" y="14086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4"/>
              <p:cNvSpPr/>
              <p:nvPr/>
            </p:nvSpPr>
            <p:spPr>
              <a:xfrm>
                <a:off x="10781900" y="5435308"/>
                <a:ext cx="267013" cy="311534"/>
              </a:xfrm>
              <a:custGeom>
                <a:avLst/>
                <a:gdLst/>
                <a:ahLst/>
                <a:cxnLst/>
                <a:rect l="l" t="t" r="r" b="b"/>
                <a:pathLst>
                  <a:path w="267013" h="311534" extrusionOk="0">
                    <a:moveTo>
                      <a:pt x="182903" y="0"/>
                    </a:moveTo>
                    <a:cubicBezTo>
                      <a:pt x="102931" y="36736"/>
                      <a:pt x="36440" y="92137"/>
                      <a:pt x="27062" y="130336"/>
                    </a:cubicBezTo>
                    <a:cubicBezTo>
                      <a:pt x="11702" y="192894"/>
                      <a:pt x="2696" y="282094"/>
                      <a:pt x="0" y="311533"/>
                    </a:cubicBezTo>
                    <a:lnTo>
                      <a:pt x="76736" y="311533"/>
                    </a:lnTo>
                    <a:lnTo>
                      <a:pt x="76736" y="226607"/>
                    </a:lnTo>
                    <a:cubicBezTo>
                      <a:pt x="76736" y="226488"/>
                      <a:pt x="76737" y="226367"/>
                      <a:pt x="76744" y="226250"/>
                    </a:cubicBezTo>
                    <a:cubicBezTo>
                      <a:pt x="76864" y="223177"/>
                      <a:pt x="78341" y="195773"/>
                      <a:pt x="92813" y="180366"/>
                    </a:cubicBezTo>
                    <a:cubicBezTo>
                      <a:pt x="96257" y="176697"/>
                      <a:pt x="102023" y="176517"/>
                      <a:pt x="105690" y="179962"/>
                    </a:cubicBezTo>
                    <a:cubicBezTo>
                      <a:pt x="109358" y="183408"/>
                      <a:pt x="109538" y="189173"/>
                      <a:pt x="106093" y="192839"/>
                    </a:cubicBezTo>
                    <a:cubicBezTo>
                      <a:pt x="97833" y="201635"/>
                      <a:pt x="95268" y="220169"/>
                      <a:pt x="94957" y="226810"/>
                    </a:cubicBezTo>
                    <a:lnTo>
                      <a:pt x="94957" y="311534"/>
                    </a:lnTo>
                    <a:lnTo>
                      <a:pt x="267013" y="311534"/>
                    </a:lnTo>
                    <a:lnTo>
                      <a:pt x="213745" y="48021"/>
                    </a:lnTo>
                    <a:cubicBezTo>
                      <a:pt x="207758" y="30566"/>
                      <a:pt x="196607" y="14470"/>
                      <a:pt x="18290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4"/>
              <p:cNvSpPr/>
              <p:nvPr/>
            </p:nvSpPr>
            <p:spPr>
              <a:xfrm>
                <a:off x="11166637" y="5435332"/>
                <a:ext cx="267011" cy="311512"/>
              </a:xfrm>
              <a:custGeom>
                <a:avLst/>
                <a:gdLst/>
                <a:ahLst/>
                <a:cxnLst/>
                <a:rect l="l" t="t" r="r" b="b"/>
                <a:pathLst>
                  <a:path w="267011" h="311512" extrusionOk="0">
                    <a:moveTo>
                      <a:pt x="84115" y="0"/>
                    </a:moveTo>
                    <a:cubicBezTo>
                      <a:pt x="70401" y="14475"/>
                      <a:pt x="59244" y="30566"/>
                      <a:pt x="53262" y="48012"/>
                    </a:cubicBezTo>
                    <a:lnTo>
                      <a:pt x="0" y="311512"/>
                    </a:lnTo>
                    <a:lnTo>
                      <a:pt x="172055" y="311512"/>
                    </a:lnTo>
                    <a:lnTo>
                      <a:pt x="172055" y="226785"/>
                    </a:lnTo>
                    <a:cubicBezTo>
                      <a:pt x="171747" y="220167"/>
                      <a:pt x="169185" y="201618"/>
                      <a:pt x="160920" y="192817"/>
                    </a:cubicBezTo>
                    <a:cubicBezTo>
                      <a:pt x="157474" y="189149"/>
                      <a:pt x="157657" y="183385"/>
                      <a:pt x="161324" y="179940"/>
                    </a:cubicBezTo>
                    <a:cubicBezTo>
                      <a:pt x="164989" y="176495"/>
                      <a:pt x="170758" y="176675"/>
                      <a:pt x="174201" y="180344"/>
                    </a:cubicBezTo>
                    <a:cubicBezTo>
                      <a:pt x="188669" y="195751"/>
                      <a:pt x="190148" y="223153"/>
                      <a:pt x="190268" y="226228"/>
                    </a:cubicBezTo>
                    <a:cubicBezTo>
                      <a:pt x="190273" y="226347"/>
                      <a:pt x="190276" y="226467"/>
                      <a:pt x="190276" y="226585"/>
                    </a:cubicBezTo>
                    <a:lnTo>
                      <a:pt x="190276" y="311511"/>
                    </a:lnTo>
                    <a:lnTo>
                      <a:pt x="267012" y="311511"/>
                    </a:lnTo>
                    <a:cubicBezTo>
                      <a:pt x="264317" y="282065"/>
                      <a:pt x="255309" y="192869"/>
                      <a:pt x="239950" y="130314"/>
                    </a:cubicBezTo>
                    <a:cubicBezTo>
                      <a:pt x="230577" y="92116"/>
                      <a:pt x="164083" y="36734"/>
                      <a:pt x="8411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2" name="Google Shape;242;p24"/>
            <p:cNvSpPr/>
            <p:nvPr/>
          </p:nvSpPr>
          <p:spPr>
            <a:xfrm>
              <a:off x="11012427" y="5465999"/>
              <a:ext cx="190693" cy="280841"/>
            </a:xfrm>
            <a:custGeom>
              <a:avLst/>
              <a:gdLst/>
              <a:ahLst/>
              <a:cxnLst/>
              <a:rect l="l" t="t" r="r" b="b"/>
              <a:pathLst>
                <a:path w="190693" h="280841" extrusionOk="0">
                  <a:moveTo>
                    <a:pt x="190694" y="2"/>
                  </a:moveTo>
                  <a:lnTo>
                    <a:pt x="174870" y="7866"/>
                  </a:lnTo>
                  <a:lnTo>
                    <a:pt x="174870" y="13400"/>
                  </a:lnTo>
                  <a:cubicBezTo>
                    <a:pt x="174870" y="16111"/>
                    <a:pt x="173662" y="18682"/>
                    <a:pt x="171577" y="20413"/>
                  </a:cubicBezTo>
                  <a:cubicBezTo>
                    <a:pt x="169927" y="21779"/>
                    <a:pt x="167866" y="22510"/>
                    <a:pt x="165760" y="22510"/>
                  </a:cubicBezTo>
                  <a:cubicBezTo>
                    <a:pt x="165198" y="22510"/>
                    <a:pt x="164637" y="22458"/>
                    <a:pt x="164075" y="22353"/>
                  </a:cubicBezTo>
                  <a:lnTo>
                    <a:pt x="104932" y="11226"/>
                  </a:lnTo>
                  <a:cubicBezTo>
                    <a:pt x="104258" y="11289"/>
                    <a:pt x="103579" y="11329"/>
                    <a:pt x="102889" y="11329"/>
                  </a:cubicBezTo>
                  <a:lnTo>
                    <a:pt x="87805" y="11329"/>
                  </a:lnTo>
                  <a:cubicBezTo>
                    <a:pt x="87117" y="11329"/>
                    <a:pt x="86438" y="11287"/>
                    <a:pt x="85763" y="11226"/>
                  </a:cubicBezTo>
                  <a:lnTo>
                    <a:pt x="26621" y="22353"/>
                  </a:lnTo>
                  <a:cubicBezTo>
                    <a:pt x="26062" y="22460"/>
                    <a:pt x="25499" y="22510"/>
                    <a:pt x="24937" y="22510"/>
                  </a:cubicBezTo>
                  <a:cubicBezTo>
                    <a:pt x="22831" y="22510"/>
                    <a:pt x="20770" y="21779"/>
                    <a:pt x="19122" y="20413"/>
                  </a:cubicBezTo>
                  <a:cubicBezTo>
                    <a:pt x="17035" y="18682"/>
                    <a:pt x="15827" y="16111"/>
                    <a:pt x="15827" y="13400"/>
                  </a:cubicBezTo>
                  <a:lnTo>
                    <a:pt x="15827" y="7865"/>
                  </a:lnTo>
                  <a:lnTo>
                    <a:pt x="0" y="0"/>
                  </a:lnTo>
                  <a:cubicBezTo>
                    <a:pt x="255" y="5294"/>
                    <a:pt x="631" y="9921"/>
                    <a:pt x="1027" y="13470"/>
                  </a:cubicBezTo>
                  <a:lnTo>
                    <a:pt x="55074" y="280842"/>
                  </a:lnTo>
                  <a:lnTo>
                    <a:pt x="135618" y="280842"/>
                  </a:lnTo>
                  <a:lnTo>
                    <a:pt x="189664" y="13470"/>
                  </a:lnTo>
                  <a:cubicBezTo>
                    <a:pt x="190065" y="9921"/>
                    <a:pt x="190439" y="5295"/>
                    <a:pt x="190694" y="2"/>
                  </a:cubicBezTo>
                  <a:close/>
                  <a:moveTo>
                    <a:pt x="101785" y="221878"/>
                  </a:moveTo>
                  <a:cubicBezTo>
                    <a:pt x="100089" y="223572"/>
                    <a:pt x="97739" y="224539"/>
                    <a:pt x="95354" y="224539"/>
                  </a:cubicBezTo>
                  <a:cubicBezTo>
                    <a:pt x="92949" y="224539"/>
                    <a:pt x="90599" y="223574"/>
                    <a:pt x="88904" y="221878"/>
                  </a:cubicBezTo>
                  <a:cubicBezTo>
                    <a:pt x="87209" y="220183"/>
                    <a:pt x="86244" y="217833"/>
                    <a:pt x="86244" y="215429"/>
                  </a:cubicBezTo>
                  <a:cubicBezTo>
                    <a:pt x="86244" y="213024"/>
                    <a:pt x="87209" y="210674"/>
                    <a:pt x="88904" y="208979"/>
                  </a:cubicBezTo>
                  <a:cubicBezTo>
                    <a:pt x="90599" y="207284"/>
                    <a:pt x="92949" y="206319"/>
                    <a:pt x="95354" y="206319"/>
                  </a:cubicBezTo>
                  <a:cubicBezTo>
                    <a:pt x="97758" y="206319"/>
                    <a:pt x="100091" y="207284"/>
                    <a:pt x="101785" y="208979"/>
                  </a:cubicBezTo>
                  <a:cubicBezTo>
                    <a:pt x="103480" y="210692"/>
                    <a:pt x="104464" y="213024"/>
                    <a:pt x="104464" y="215429"/>
                  </a:cubicBezTo>
                  <a:cubicBezTo>
                    <a:pt x="104464" y="217834"/>
                    <a:pt x="103480" y="220166"/>
                    <a:pt x="101785" y="221878"/>
                  </a:cubicBezTo>
                  <a:close/>
                  <a:moveTo>
                    <a:pt x="101785" y="144167"/>
                  </a:moveTo>
                  <a:cubicBezTo>
                    <a:pt x="100089" y="145862"/>
                    <a:pt x="97758" y="146827"/>
                    <a:pt x="95354" y="146827"/>
                  </a:cubicBezTo>
                  <a:cubicBezTo>
                    <a:pt x="92949" y="146827"/>
                    <a:pt x="90599" y="145862"/>
                    <a:pt x="88904" y="144167"/>
                  </a:cubicBezTo>
                  <a:cubicBezTo>
                    <a:pt x="87209" y="142472"/>
                    <a:pt x="86244" y="140122"/>
                    <a:pt x="86244" y="137717"/>
                  </a:cubicBezTo>
                  <a:cubicBezTo>
                    <a:pt x="86244" y="135331"/>
                    <a:pt x="87209" y="132980"/>
                    <a:pt x="88904" y="131285"/>
                  </a:cubicBezTo>
                  <a:cubicBezTo>
                    <a:pt x="90599" y="129591"/>
                    <a:pt x="92949" y="128606"/>
                    <a:pt x="95354" y="128606"/>
                  </a:cubicBezTo>
                  <a:cubicBezTo>
                    <a:pt x="97758" y="128606"/>
                    <a:pt x="100091" y="129591"/>
                    <a:pt x="101785" y="131285"/>
                  </a:cubicBezTo>
                  <a:cubicBezTo>
                    <a:pt x="103480" y="132980"/>
                    <a:pt x="104464" y="135331"/>
                    <a:pt x="104464" y="137717"/>
                  </a:cubicBezTo>
                  <a:cubicBezTo>
                    <a:pt x="104464" y="140124"/>
                    <a:pt x="103480" y="142474"/>
                    <a:pt x="101785" y="144167"/>
                  </a:cubicBezTo>
                  <a:close/>
                  <a:moveTo>
                    <a:pt x="101785" y="66458"/>
                  </a:moveTo>
                  <a:cubicBezTo>
                    <a:pt x="100089" y="68153"/>
                    <a:pt x="97739" y="69118"/>
                    <a:pt x="95354" y="69118"/>
                  </a:cubicBezTo>
                  <a:cubicBezTo>
                    <a:pt x="92949" y="69118"/>
                    <a:pt x="90599" y="68153"/>
                    <a:pt x="88904" y="66458"/>
                  </a:cubicBezTo>
                  <a:cubicBezTo>
                    <a:pt x="87209" y="64763"/>
                    <a:pt x="86244" y="62413"/>
                    <a:pt x="86244" y="60008"/>
                  </a:cubicBezTo>
                  <a:cubicBezTo>
                    <a:pt x="86244" y="57621"/>
                    <a:pt x="87209" y="55271"/>
                    <a:pt x="88904" y="53576"/>
                  </a:cubicBezTo>
                  <a:cubicBezTo>
                    <a:pt x="90599" y="51882"/>
                    <a:pt x="92949" y="50897"/>
                    <a:pt x="95354" y="50897"/>
                  </a:cubicBezTo>
                  <a:cubicBezTo>
                    <a:pt x="97740" y="50897"/>
                    <a:pt x="100091" y="51882"/>
                    <a:pt x="101785" y="53576"/>
                  </a:cubicBezTo>
                  <a:cubicBezTo>
                    <a:pt x="103480" y="55271"/>
                    <a:pt x="104464" y="57621"/>
                    <a:pt x="104464" y="60008"/>
                  </a:cubicBezTo>
                  <a:cubicBezTo>
                    <a:pt x="104464" y="62411"/>
                    <a:pt x="103480" y="64763"/>
                    <a:pt x="101785" y="6645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4"/>
            <p:cNvSpPr/>
            <p:nvPr/>
          </p:nvSpPr>
          <p:spPr>
            <a:xfrm>
              <a:off x="10855588" y="5260403"/>
              <a:ext cx="155051" cy="181484"/>
            </a:xfrm>
            <a:custGeom>
              <a:avLst/>
              <a:gdLst/>
              <a:ahLst/>
              <a:cxnLst/>
              <a:rect l="l" t="t" r="r" b="b"/>
              <a:pathLst>
                <a:path w="155051" h="181484" extrusionOk="0">
                  <a:moveTo>
                    <a:pt x="138396" y="181485"/>
                  </a:moveTo>
                  <a:cubicBezTo>
                    <a:pt x="139210" y="159576"/>
                    <a:pt x="143061" y="133766"/>
                    <a:pt x="155052" y="117200"/>
                  </a:cubicBezTo>
                  <a:cubicBezTo>
                    <a:pt x="139534" y="95290"/>
                    <a:pt x="129326" y="69583"/>
                    <a:pt x="129326" y="43644"/>
                  </a:cubicBezTo>
                  <a:lnTo>
                    <a:pt x="129326" y="39255"/>
                  </a:lnTo>
                  <a:cubicBezTo>
                    <a:pt x="113863" y="37238"/>
                    <a:pt x="103749" y="19102"/>
                    <a:pt x="97327" y="0"/>
                  </a:cubicBezTo>
                  <a:cubicBezTo>
                    <a:pt x="44604" y="21496"/>
                    <a:pt x="12129" y="63206"/>
                    <a:pt x="0" y="81244"/>
                  </a:cubicBezTo>
                  <a:cubicBezTo>
                    <a:pt x="26907" y="92979"/>
                    <a:pt x="99851" y="128336"/>
                    <a:pt x="138396" y="1814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4"/>
            <p:cNvSpPr/>
            <p:nvPr/>
          </p:nvSpPr>
          <p:spPr>
            <a:xfrm>
              <a:off x="10959282" y="5187470"/>
              <a:ext cx="25630" cy="93168"/>
            </a:xfrm>
            <a:custGeom>
              <a:avLst/>
              <a:gdLst/>
              <a:ahLst/>
              <a:cxnLst/>
              <a:rect l="l" t="t" r="r" b="b"/>
              <a:pathLst>
                <a:path w="25630" h="93168" extrusionOk="0">
                  <a:moveTo>
                    <a:pt x="25630" y="93168"/>
                  </a:moveTo>
                  <a:lnTo>
                    <a:pt x="25630" y="8781"/>
                  </a:lnTo>
                  <a:cubicBezTo>
                    <a:pt x="21627" y="3671"/>
                    <a:pt x="13636" y="-766"/>
                    <a:pt x="5926" y="112"/>
                  </a:cubicBezTo>
                  <a:cubicBezTo>
                    <a:pt x="3292" y="415"/>
                    <a:pt x="1601" y="1058"/>
                    <a:pt x="892" y="2021"/>
                  </a:cubicBezTo>
                  <a:cubicBezTo>
                    <a:pt x="-2346" y="6424"/>
                    <a:pt x="4273" y="41168"/>
                    <a:pt x="4273" y="41168"/>
                  </a:cubicBezTo>
                  <a:cubicBezTo>
                    <a:pt x="10246" y="72561"/>
                    <a:pt x="19469" y="89134"/>
                    <a:pt x="25630" y="931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4"/>
            <p:cNvSpPr/>
            <p:nvPr/>
          </p:nvSpPr>
          <p:spPr>
            <a:xfrm>
              <a:off x="11038343" y="5207216"/>
              <a:ext cx="25889" cy="18220"/>
            </a:xfrm>
            <a:custGeom>
              <a:avLst/>
              <a:gdLst/>
              <a:ahLst/>
              <a:cxnLst/>
              <a:rect l="l" t="t" r="r" b="b"/>
              <a:pathLst>
                <a:path w="25889" h="18220" extrusionOk="0">
                  <a:moveTo>
                    <a:pt x="9110" y="18221"/>
                  </a:moveTo>
                  <a:lnTo>
                    <a:pt x="16780" y="18221"/>
                  </a:lnTo>
                  <a:cubicBezTo>
                    <a:pt x="21812" y="18221"/>
                    <a:pt x="25890" y="14141"/>
                    <a:pt x="25890" y="9110"/>
                  </a:cubicBezTo>
                  <a:cubicBezTo>
                    <a:pt x="25890" y="4079"/>
                    <a:pt x="21812" y="0"/>
                    <a:pt x="16780" y="0"/>
                  </a:cubicBezTo>
                  <a:lnTo>
                    <a:pt x="9110" y="0"/>
                  </a:lnTo>
                  <a:cubicBezTo>
                    <a:pt x="4078" y="0"/>
                    <a:pt x="0" y="4079"/>
                    <a:pt x="0" y="9110"/>
                  </a:cubicBezTo>
                  <a:cubicBezTo>
                    <a:pt x="0" y="14141"/>
                    <a:pt x="4078" y="18221"/>
                    <a:pt x="9110" y="182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4"/>
            <p:cNvSpPr/>
            <p:nvPr/>
          </p:nvSpPr>
          <p:spPr>
            <a:xfrm>
              <a:off x="11151320" y="5207216"/>
              <a:ext cx="25889" cy="18220"/>
            </a:xfrm>
            <a:custGeom>
              <a:avLst/>
              <a:gdLst/>
              <a:ahLst/>
              <a:cxnLst/>
              <a:rect l="l" t="t" r="r" b="b"/>
              <a:pathLst>
                <a:path w="25889" h="18220" extrusionOk="0">
                  <a:moveTo>
                    <a:pt x="16780" y="18221"/>
                  </a:moveTo>
                  <a:cubicBezTo>
                    <a:pt x="21812" y="18221"/>
                    <a:pt x="25890" y="14141"/>
                    <a:pt x="25890" y="9110"/>
                  </a:cubicBezTo>
                  <a:cubicBezTo>
                    <a:pt x="25890" y="4079"/>
                    <a:pt x="21812" y="0"/>
                    <a:pt x="16780" y="0"/>
                  </a:cubicBezTo>
                  <a:lnTo>
                    <a:pt x="9110" y="0"/>
                  </a:lnTo>
                  <a:cubicBezTo>
                    <a:pt x="4078" y="0"/>
                    <a:pt x="0" y="4079"/>
                    <a:pt x="0" y="9110"/>
                  </a:cubicBezTo>
                  <a:cubicBezTo>
                    <a:pt x="0" y="14141"/>
                    <a:pt x="4078" y="18221"/>
                    <a:pt x="9110" y="18221"/>
                  </a:cubicBezTo>
                  <a:lnTo>
                    <a:pt x="16780" y="1822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4"/>
            <p:cNvSpPr/>
            <p:nvPr/>
          </p:nvSpPr>
          <p:spPr>
            <a:xfrm>
              <a:off x="11098670" y="5516896"/>
              <a:ext cx="18220" cy="18220"/>
            </a:xfrm>
            <a:custGeom>
              <a:avLst/>
              <a:gdLst/>
              <a:ahLst/>
              <a:cxnLst/>
              <a:rect l="l" t="t" r="r" b="b"/>
              <a:pathLst>
                <a:path w="18220" h="18220" extrusionOk="0">
                  <a:moveTo>
                    <a:pt x="9110" y="0"/>
                  </a:moveTo>
                  <a:cubicBezTo>
                    <a:pt x="6705" y="0"/>
                    <a:pt x="4355" y="984"/>
                    <a:pt x="2660" y="2679"/>
                  </a:cubicBezTo>
                  <a:cubicBezTo>
                    <a:pt x="966" y="4374"/>
                    <a:pt x="0" y="6724"/>
                    <a:pt x="0" y="9110"/>
                  </a:cubicBezTo>
                  <a:cubicBezTo>
                    <a:pt x="0" y="11516"/>
                    <a:pt x="966" y="13866"/>
                    <a:pt x="2660" y="15561"/>
                  </a:cubicBezTo>
                  <a:cubicBezTo>
                    <a:pt x="4355" y="17255"/>
                    <a:pt x="6705" y="18221"/>
                    <a:pt x="9110" y="18221"/>
                  </a:cubicBezTo>
                  <a:cubicBezTo>
                    <a:pt x="11497" y="18221"/>
                    <a:pt x="13847" y="17255"/>
                    <a:pt x="15542" y="15561"/>
                  </a:cubicBezTo>
                  <a:cubicBezTo>
                    <a:pt x="17237" y="13866"/>
                    <a:pt x="18221" y="11516"/>
                    <a:pt x="18221" y="9110"/>
                  </a:cubicBezTo>
                  <a:cubicBezTo>
                    <a:pt x="18221" y="6724"/>
                    <a:pt x="17237" y="4374"/>
                    <a:pt x="15542" y="2679"/>
                  </a:cubicBezTo>
                  <a:cubicBezTo>
                    <a:pt x="13846" y="984"/>
                    <a:pt x="11495" y="0"/>
                    <a:pt x="911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4"/>
            <p:cNvSpPr/>
            <p:nvPr/>
          </p:nvSpPr>
          <p:spPr>
            <a:xfrm>
              <a:off x="11098670" y="5594605"/>
              <a:ext cx="18220" cy="18220"/>
            </a:xfrm>
            <a:custGeom>
              <a:avLst/>
              <a:gdLst/>
              <a:ahLst/>
              <a:cxnLst/>
              <a:rect l="l" t="t" r="r" b="b"/>
              <a:pathLst>
                <a:path w="18220" h="18220" extrusionOk="0">
                  <a:moveTo>
                    <a:pt x="9110" y="0"/>
                  </a:moveTo>
                  <a:cubicBezTo>
                    <a:pt x="6705" y="0"/>
                    <a:pt x="4355" y="984"/>
                    <a:pt x="2660" y="2679"/>
                  </a:cubicBezTo>
                  <a:cubicBezTo>
                    <a:pt x="966" y="4374"/>
                    <a:pt x="0" y="6724"/>
                    <a:pt x="0" y="9110"/>
                  </a:cubicBezTo>
                  <a:cubicBezTo>
                    <a:pt x="0" y="11515"/>
                    <a:pt x="966" y="13866"/>
                    <a:pt x="2660" y="15561"/>
                  </a:cubicBezTo>
                  <a:cubicBezTo>
                    <a:pt x="4355" y="17255"/>
                    <a:pt x="6705" y="18221"/>
                    <a:pt x="9110" y="18221"/>
                  </a:cubicBezTo>
                  <a:cubicBezTo>
                    <a:pt x="11514" y="18221"/>
                    <a:pt x="13847" y="17255"/>
                    <a:pt x="15542" y="15561"/>
                  </a:cubicBezTo>
                  <a:cubicBezTo>
                    <a:pt x="17237" y="13866"/>
                    <a:pt x="18221" y="11515"/>
                    <a:pt x="18221" y="9110"/>
                  </a:cubicBezTo>
                  <a:cubicBezTo>
                    <a:pt x="18221" y="6724"/>
                    <a:pt x="17237" y="4374"/>
                    <a:pt x="15542" y="2679"/>
                  </a:cubicBezTo>
                  <a:cubicBezTo>
                    <a:pt x="13846" y="984"/>
                    <a:pt x="11512" y="0"/>
                    <a:pt x="911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4"/>
            <p:cNvSpPr/>
            <p:nvPr/>
          </p:nvSpPr>
          <p:spPr>
            <a:xfrm>
              <a:off x="11098670" y="5672319"/>
              <a:ext cx="18220" cy="18220"/>
            </a:xfrm>
            <a:custGeom>
              <a:avLst/>
              <a:gdLst/>
              <a:ahLst/>
              <a:cxnLst/>
              <a:rect l="l" t="t" r="r" b="b"/>
              <a:pathLst>
                <a:path w="18220" h="18220" extrusionOk="0">
                  <a:moveTo>
                    <a:pt x="9110" y="0"/>
                  </a:moveTo>
                  <a:cubicBezTo>
                    <a:pt x="6705" y="0"/>
                    <a:pt x="4355" y="966"/>
                    <a:pt x="2660" y="2660"/>
                  </a:cubicBezTo>
                  <a:cubicBezTo>
                    <a:pt x="966" y="4355"/>
                    <a:pt x="0" y="6705"/>
                    <a:pt x="0" y="9110"/>
                  </a:cubicBezTo>
                  <a:cubicBezTo>
                    <a:pt x="0" y="11516"/>
                    <a:pt x="966" y="13866"/>
                    <a:pt x="2660" y="15559"/>
                  </a:cubicBezTo>
                  <a:cubicBezTo>
                    <a:pt x="4355" y="17254"/>
                    <a:pt x="6705" y="18221"/>
                    <a:pt x="9110" y="18221"/>
                  </a:cubicBezTo>
                  <a:cubicBezTo>
                    <a:pt x="11497" y="18221"/>
                    <a:pt x="13847" y="17255"/>
                    <a:pt x="15542" y="15559"/>
                  </a:cubicBezTo>
                  <a:cubicBezTo>
                    <a:pt x="17237" y="13846"/>
                    <a:pt x="18221" y="11514"/>
                    <a:pt x="18221" y="9110"/>
                  </a:cubicBezTo>
                  <a:cubicBezTo>
                    <a:pt x="18221" y="6705"/>
                    <a:pt x="17237" y="4374"/>
                    <a:pt x="15542" y="2660"/>
                  </a:cubicBezTo>
                  <a:cubicBezTo>
                    <a:pt x="13846" y="966"/>
                    <a:pt x="11512" y="0"/>
                    <a:pt x="911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4"/>
            <p:cNvSpPr/>
            <p:nvPr/>
          </p:nvSpPr>
          <p:spPr>
            <a:xfrm>
              <a:off x="11004324" y="5178180"/>
              <a:ext cx="206908" cy="126075"/>
            </a:xfrm>
            <a:custGeom>
              <a:avLst/>
              <a:gdLst/>
              <a:ahLst/>
              <a:cxnLst/>
              <a:rect l="l" t="t" r="r" b="b"/>
              <a:pathLst>
                <a:path w="206908" h="126075" extrusionOk="0">
                  <a:moveTo>
                    <a:pt x="203148" y="14247"/>
                  </a:moveTo>
                  <a:lnTo>
                    <a:pt x="185916" y="1738"/>
                  </a:lnTo>
                  <a:cubicBezTo>
                    <a:pt x="183647" y="90"/>
                    <a:pt x="180751" y="-420"/>
                    <a:pt x="178055" y="353"/>
                  </a:cubicBezTo>
                  <a:cubicBezTo>
                    <a:pt x="178055" y="353"/>
                    <a:pt x="112841" y="19137"/>
                    <a:pt x="112562" y="19269"/>
                  </a:cubicBezTo>
                  <a:lnTo>
                    <a:pt x="112562" y="18305"/>
                  </a:lnTo>
                  <a:cubicBezTo>
                    <a:pt x="112562" y="13274"/>
                    <a:pt x="108484" y="9195"/>
                    <a:pt x="103453" y="9195"/>
                  </a:cubicBezTo>
                  <a:cubicBezTo>
                    <a:pt x="98421" y="9195"/>
                    <a:pt x="94343" y="13274"/>
                    <a:pt x="94343" y="18305"/>
                  </a:cubicBezTo>
                  <a:lnTo>
                    <a:pt x="94343" y="19269"/>
                  </a:lnTo>
                  <a:cubicBezTo>
                    <a:pt x="94066" y="19139"/>
                    <a:pt x="28849" y="353"/>
                    <a:pt x="28849" y="353"/>
                  </a:cubicBezTo>
                  <a:cubicBezTo>
                    <a:pt x="26154" y="-420"/>
                    <a:pt x="23255" y="90"/>
                    <a:pt x="20989" y="1738"/>
                  </a:cubicBezTo>
                  <a:lnTo>
                    <a:pt x="3757" y="14249"/>
                  </a:lnTo>
                  <a:cubicBezTo>
                    <a:pt x="-313" y="17207"/>
                    <a:pt x="-1218" y="22902"/>
                    <a:pt x="1740" y="26973"/>
                  </a:cubicBezTo>
                  <a:cubicBezTo>
                    <a:pt x="4696" y="31044"/>
                    <a:pt x="10393" y="31947"/>
                    <a:pt x="14462" y="28991"/>
                  </a:cubicBezTo>
                  <a:lnTo>
                    <a:pt x="28098" y="19091"/>
                  </a:lnTo>
                  <a:lnTo>
                    <a:pt x="80900" y="34227"/>
                  </a:lnTo>
                  <a:lnTo>
                    <a:pt x="76789" y="95757"/>
                  </a:lnTo>
                  <a:cubicBezTo>
                    <a:pt x="74152" y="96311"/>
                    <a:pt x="71775" y="97984"/>
                    <a:pt x="70483" y="100583"/>
                  </a:cubicBezTo>
                  <a:cubicBezTo>
                    <a:pt x="68243" y="105090"/>
                    <a:pt x="70082" y="110558"/>
                    <a:pt x="74590" y="112797"/>
                  </a:cubicBezTo>
                  <a:lnTo>
                    <a:pt x="99402" y="125123"/>
                  </a:lnTo>
                  <a:cubicBezTo>
                    <a:pt x="100706" y="125769"/>
                    <a:pt x="102086" y="126076"/>
                    <a:pt x="103449" y="126076"/>
                  </a:cubicBezTo>
                  <a:cubicBezTo>
                    <a:pt x="104860" y="126076"/>
                    <a:pt x="106243" y="125728"/>
                    <a:pt x="107502" y="125104"/>
                  </a:cubicBezTo>
                  <a:lnTo>
                    <a:pt x="107511" y="125123"/>
                  </a:lnTo>
                  <a:lnTo>
                    <a:pt x="132320" y="112797"/>
                  </a:lnTo>
                  <a:cubicBezTo>
                    <a:pt x="136826" y="110558"/>
                    <a:pt x="138662" y="105090"/>
                    <a:pt x="136424" y="100583"/>
                  </a:cubicBezTo>
                  <a:cubicBezTo>
                    <a:pt x="135135" y="97983"/>
                    <a:pt x="132758" y="96311"/>
                    <a:pt x="130121" y="95757"/>
                  </a:cubicBezTo>
                  <a:lnTo>
                    <a:pt x="126009" y="34227"/>
                  </a:lnTo>
                  <a:lnTo>
                    <a:pt x="178811" y="19091"/>
                  </a:lnTo>
                  <a:lnTo>
                    <a:pt x="192446" y="28991"/>
                  </a:lnTo>
                  <a:cubicBezTo>
                    <a:pt x="196518" y="31950"/>
                    <a:pt x="202216" y="31043"/>
                    <a:pt x="205170" y="26973"/>
                  </a:cubicBezTo>
                  <a:cubicBezTo>
                    <a:pt x="208126" y="22899"/>
                    <a:pt x="207220" y="17202"/>
                    <a:pt x="203148" y="14247"/>
                  </a:cubicBezTo>
                  <a:close/>
                  <a:moveTo>
                    <a:pt x="103453" y="106789"/>
                  </a:moveTo>
                  <a:lnTo>
                    <a:pt x="94607" y="102394"/>
                  </a:lnTo>
                  <a:lnTo>
                    <a:pt x="99278" y="32423"/>
                  </a:lnTo>
                  <a:cubicBezTo>
                    <a:pt x="100533" y="33075"/>
                    <a:pt x="101939" y="33479"/>
                    <a:pt x="103453" y="33479"/>
                  </a:cubicBezTo>
                  <a:cubicBezTo>
                    <a:pt x="104965" y="33479"/>
                    <a:pt x="106370" y="33075"/>
                    <a:pt x="107624" y="32423"/>
                  </a:cubicBezTo>
                  <a:lnTo>
                    <a:pt x="112298" y="102392"/>
                  </a:lnTo>
                  <a:lnTo>
                    <a:pt x="103453" y="10678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4"/>
            <p:cNvSpPr/>
            <p:nvPr/>
          </p:nvSpPr>
          <p:spPr>
            <a:xfrm>
              <a:off x="11034461" y="5326016"/>
              <a:ext cx="149659" cy="41262"/>
            </a:xfrm>
            <a:custGeom>
              <a:avLst/>
              <a:gdLst/>
              <a:ahLst/>
              <a:cxnLst/>
              <a:rect l="l" t="t" r="r" b="b"/>
              <a:pathLst>
                <a:path w="149659" h="41262" extrusionOk="0">
                  <a:moveTo>
                    <a:pt x="122328" y="0"/>
                  </a:moveTo>
                  <a:lnTo>
                    <a:pt x="27331" y="0"/>
                  </a:lnTo>
                  <a:cubicBezTo>
                    <a:pt x="12005" y="0"/>
                    <a:pt x="0" y="9092"/>
                    <a:pt x="0" y="20698"/>
                  </a:cubicBezTo>
                  <a:cubicBezTo>
                    <a:pt x="0" y="25729"/>
                    <a:pt x="4080" y="29808"/>
                    <a:pt x="9110" y="29808"/>
                  </a:cubicBezTo>
                  <a:cubicBezTo>
                    <a:pt x="14005" y="29808"/>
                    <a:pt x="17997" y="25949"/>
                    <a:pt x="18211" y="21108"/>
                  </a:cubicBezTo>
                  <a:cubicBezTo>
                    <a:pt x="18956" y="20144"/>
                    <a:pt x="22227" y="18219"/>
                    <a:pt x="27331" y="18219"/>
                  </a:cubicBezTo>
                  <a:lnTo>
                    <a:pt x="27508" y="18219"/>
                  </a:lnTo>
                  <a:lnTo>
                    <a:pt x="27508" y="32152"/>
                  </a:lnTo>
                  <a:cubicBezTo>
                    <a:pt x="27508" y="37183"/>
                    <a:pt x="31586" y="41263"/>
                    <a:pt x="36618" y="41263"/>
                  </a:cubicBezTo>
                  <a:cubicBezTo>
                    <a:pt x="41651" y="41263"/>
                    <a:pt x="45729" y="37183"/>
                    <a:pt x="45729" y="32152"/>
                  </a:cubicBezTo>
                  <a:lnTo>
                    <a:pt x="45729" y="18219"/>
                  </a:lnTo>
                  <a:lnTo>
                    <a:pt x="103929" y="18219"/>
                  </a:lnTo>
                  <a:lnTo>
                    <a:pt x="103929" y="32152"/>
                  </a:lnTo>
                  <a:cubicBezTo>
                    <a:pt x="103929" y="37183"/>
                    <a:pt x="108007" y="41263"/>
                    <a:pt x="113040" y="41263"/>
                  </a:cubicBezTo>
                  <a:cubicBezTo>
                    <a:pt x="118072" y="41263"/>
                    <a:pt x="122150" y="37183"/>
                    <a:pt x="122150" y="32152"/>
                  </a:cubicBezTo>
                  <a:lnTo>
                    <a:pt x="122150" y="18219"/>
                  </a:lnTo>
                  <a:lnTo>
                    <a:pt x="122328" y="18219"/>
                  </a:lnTo>
                  <a:cubicBezTo>
                    <a:pt x="127430" y="18219"/>
                    <a:pt x="130703" y="20146"/>
                    <a:pt x="131448" y="21108"/>
                  </a:cubicBezTo>
                  <a:cubicBezTo>
                    <a:pt x="131663" y="25949"/>
                    <a:pt x="135658" y="29807"/>
                    <a:pt x="140549" y="29807"/>
                  </a:cubicBezTo>
                  <a:cubicBezTo>
                    <a:pt x="145582" y="29807"/>
                    <a:pt x="149660" y="25727"/>
                    <a:pt x="149660" y="20696"/>
                  </a:cubicBezTo>
                  <a:cubicBezTo>
                    <a:pt x="149660" y="9093"/>
                    <a:pt x="137654" y="0"/>
                    <a:pt x="12232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4"/>
            <p:cNvSpPr/>
            <p:nvPr/>
          </p:nvSpPr>
          <p:spPr>
            <a:xfrm>
              <a:off x="10762852" y="4963873"/>
              <a:ext cx="689854" cy="801189"/>
            </a:xfrm>
            <a:custGeom>
              <a:avLst/>
              <a:gdLst/>
              <a:ahLst/>
              <a:cxnLst/>
              <a:rect l="l" t="t" r="r" b="b"/>
              <a:pathLst>
                <a:path w="689854" h="801189" extrusionOk="0">
                  <a:moveTo>
                    <a:pt x="501953" y="457895"/>
                  </a:moveTo>
                  <a:cubicBezTo>
                    <a:pt x="549094" y="416077"/>
                    <a:pt x="612910" y="390896"/>
                    <a:pt x="613824" y="390542"/>
                  </a:cubicBezTo>
                  <a:cubicBezTo>
                    <a:pt x="616267" y="389592"/>
                    <a:pt x="618187" y="387636"/>
                    <a:pt x="619085" y="385173"/>
                  </a:cubicBezTo>
                  <a:cubicBezTo>
                    <a:pt x="619983" y="382710"/>
                    <a:pt x="619780" y="379978"/>
                    <a:pt x="618522" y="377678"/>
                  </a:cubicBezTo>
                  <a:cubicBezTo>
                    <a:pt x="616935" y="374783"/>
                    <a:pt x="579985" y="308678"/>
                    <a:pt x="504751" y="278934"/>
                  </a:cubicBezTo>
                  <a:cubicBezTo>
                    <a:pt x="505645" y="275141"/>
                    <a:pt x="507448" y="266023"/>
                    <a:pt x="507448" y="266023"/>
                  </a:cubicBezTo>
                  <a:cubicBezTo>
                    <a:pt x="512081" y="241702"/>
                    <a:pt x="515143" y="225635"/>
                    <a:pt x="507202" y="214831"/>
                  </a:cubicBezTo>
                  <a:cubicBezTo>
                    <a:pt x="506214" y="213489"/>
                    <a:pt x="505081" y="212290"/>
                    <a:pt x="503819" y="211229"/>
                  </a:cubicBezTo>
                  <a:lnTo>
                    <a:pt x="503819" y="129631"/>
                  </a:lnTo>
                  <a:cubicBezTo>
                    <a:pt x="503820" y="56939"/>
                    <a:pt x="434024" y="0"/>
                    <a:pt x="344925" y="0"/>
                  </a:cubicBezTo>
                  <a:cubicBezTo>
                    <a:pt x="255822" y="0"/>
                    <a:pt x="186027" y="56939"/>
                    <a:pt x="186027" y="129631"/>
                  </a:cubicBezTo>
                  <a:lnTo>
                    <a:pt x="186027" y="211229"/>
                  </a:lnTo>
                  <a:cubicBezTo>
                    <a:pt x="184764" y="212290"/>
                    <a:pt x="183631" y="213487"/>
                    <a:pt x="182644" y="214831"/>
                  </a:cubicBezTo>
                  <a:cubicBezTo>
                    <a:pt x="174704" y="225636"/>
                    <a:pt x="177764" y="241701"/>
                    <a:pt x="182398" y="266023"/>
                  </a:cubicBezTo>
                  <a:cubicBezTo>
                    <a:pt x="182398" y="266023"/>
                    <a:pt x="184201" y="275135"/>
                    <a:pt x="185093" y="278925"/>
                  </a:cubicBezTo>
                  <a:cubicBezTo>
                    <a:pt x="109856" y="308666"/>
                    <a:pt x="72910" y="374784"/>
                    <a:pt x="71327" y="377679"/>
                  </a:cubicBezTo>
                  <a:cubicBezTo>
                    <a:pt x="70067" y="379981"/>
                    <a:pt x="69862" y="382713"/>
                    <a:pt x="70760" y="385176"/>
                  </a:cubicBezTo>
                  <a:cubicBezTo>
                    <a:pt x="71660" y="387641"/>
                    <a:pt x="73577" y="389597"/>
                    <a:pt x="76024" y="390545"/>
                  </a:cubicBezTo>
                  <a:cubicBezTo>
                    <a:pt x="76937" y="390899"/>
                    <a:pt x="140769" y="416042"/>
                    <a:pt x="187915" y="457886"/>
                  </a:cubicBezTo>
                  <a:cubicBezTo>
                    <a:pt x="117400" y="491506"/>
                    <a:pt x="40727" y="547284"/>
                    <a:pt x="28416" y="597429"/>
                  </a:cubicBezTo>
                  <a:cubicBezTo>
                    <a:pt x="9519" y="674395"/>
                    <a:pt x="121" y="790195"/>
                    <a:pt x="29" y="791354"/>
                  </a:cubicBezTo>
                  <a:cubicBezTo>
                    <a:pt x="-173" y="793889"/>
                    <a:pt x="692" y="796393"/>
                    <a:pt x="2415" y="798260"/>
                  </a:cubicBezTo>
                  <a:cubicBezTo>
                    <a:pt x="4140" y="800127"/>
                    <a:pt x="6565" y="801189"/>
                    <a:pt x="9108" y="801189"/>
                  </a:cubicBezTo>
                  <a:lnTo>
                    <a:pt x="680742" y="801189"/>
                  </a:lnTo>
                  <a:cubicBezTo>
                    <a:pt x="683283" y="801189"/>
                    <a:pt x="685711" y="800127"/>
                    <a:pt x="687437" y="798260"/>
                  </a:cubicBezTo>
                  <a:cubicBezTo>
                    <a:pt x="689161" y="796391"/>
                    <a:pt x="690028" y="793889"/>
                    <a:pt x="689826" y="791354"/>
                  </a:cubicBezTo>
                  <a:cubicBezTo>
                    <a:pt x="689734" y="790193"/>
                    <a:pt x="680331" y="674395"/>
                    <a:pt x="661434" y="597429"/>
                  </a:cubicBezTo>
                  <a:cubicBezTo>
                    <a:pt x="649125" y="547289"/>
                    <a:pt x="572466" y="491519"/>
                    <a:pt x="501953" y="457895"/>
                  </a:cubicBezTo>
                  <a:close/>
                  <a:moveTo>
                    <a:pt x="597096" y="377779"/>
                  </a:moveTo>
                  <a:cubicBezTo>
                    <a:pt x="570172" y="389527"/>
                    <a:pt x="497251" y="424881"/>
                    <a:pt x="458716" y="478011"/>
                  </a:cubicBezTo>
                  <a:cubicBezTo>
                    <a:pt x="457904" y="456102"/>
                    <a:pt x="454051" y="430293"/>
                    <a:pt x="442058" y="413728"/>
                  </a:cubicBezTo>
                  <a:cubicBezTo>
                    <a:pt x="457578" y="391817"/>
                    <a:pt x="467784" y="366111"/>
                    <a:pt x="467784" y="340172"/>
                  </a:cubicBezTo>
                  <a:lnTo>
                    <a:pt x="467784" y="335801"/>
                  </a:lnTo>
                  <a:cubicBezTo>
                    <a:pt x="483235" y="333852"/>
                    <a:pt x="493355" y="315673"/>
                    <a:pt x="499789" y="296531"/>
                  </a:cubicBezTo>
                  <a:cubicBezTo>
                    <a:pt x="552350" y="317983"/>
                    <a:pt x="584919" y="359735"/>
                    <a:pt x="597096" y="377779"/>
                  </a:cubicBezTo>
                  <a:close/>
                  <a:moveTo>
                    <a:pt x="421154" y="447746"/>
                  </a:moveTo>
                  <a:cubicBezTo>
                    <a:pt x="419066" y="446017"/>
                    <a:pt x="416317" y="445306"/>
                    <a:pt x="413654" y="445805"/>
                  </a:cubicBezTo>
                  <a:lnTo>
                    <a:pt x="412128" y="446092"/>
                  </a:lnTo>
                  <a:cubicBezTo>
                    <a:pt x="418426" y="440856"/>
                    <a:pt x="424462" y="435039"/>
                    <a:pt x="430083" y="428757"/>
                  </a:cubicBezTo>
                  <a:cubicBezTo>
                    <a:pt x="437409" y="442166"/>
                    <a:pt x="440005" y="462981"/>
                    <a:pt x="440501" y="481668"/>
                  </a:cubicBezTo>
                  <a:lnTo>
                    <a:pt x="424449" y="489645"/>
                  </a:lnTo>
                  <a:lnTo>
                    <a:pt x="424449" y="454758"/>
                  </a:lnTo>
                  <a:cubicBezTo>
                    <a:pt x="424446" y="452047"/>
                    <a:pt x="423238" y="449478"/>
                    <a:pt x="421154" y="447746"/>
                  </a:cubicBezTo>
                  <a:close/>
                  <a:moveTo>
                    <a:pt x="412288" y="421150"/>
                  </a:moveTo>
                  <a:cubicBezTo>
                    <a:pt x="391109" y="442774"/>
                    <a:pt x="364667" y="456748"/>
                    <a:pt x="344923" y="456748"/>
                  </a:cubicBezTo>
                  <a:cubicBezTo>
                    <a:pt x="325179" y="456748"/>
                    <a:pt x="298735" y="442776"/>
                    <a:pt x="277556" y="421150"/>
                  </a:cubicBezTo>
                  <a:cubicBezTo>
                    <a:pt x="253866" y="396963"/>
                    <a:pt x="240279" y="367447"/>
                    <a:pt x="240279" y="340175"/>
                  </a:cubicBezTo>
                  <a:lnTo>
                    <a:pt x="240279" y="214493"/>
                  </a:lnTo>
                  <a:cubicBezTo>
                    <a:pt x="240279" y="191811"/>
                    <a:pt x="253549" y="175969"/>
                    <a:pt x="272546" y="175969"/>
                  </a:cubicBezTo>
                  <a:cubicBezTo>
                    <a:pt x="275403" y="175969"/>
                    <a:pt x="278095" y="174629"/>
                    <a:pt x="279816" y="172348"/>
                  </a:cubicBezTo>
                  <a:cubicBezTo>
                    <a:pt x="281537" y="170068"/>
                    <a:pt x="282090" y="167114"/>
                    <a:pt x="281306" y="164366"/>
                  </a:cubicBezTo>
                  <a:lnTo>
                    <a:pt x="268372" y="118905"/>
                  </a:lnTo>
                  <a:cubicBezTo>
                    <a:pt x="277628" y="113953"/>
                    <a:pt x="301262" y="105237"/>
                    <a:pt x="343044" y="114029"/>
                  </a:cubicBezTo>
                  <a:cubicBezTo>
                    <a:pt x="343058" y="114032"/>
                    <a:pt x="343891" y="114221"/>
                    <a:pt x="344919" y="114221"/>
                  </a:cubicBezTo>
                  <a:cubicBezTo>
                    <a:pt x="345945" y="114221"/>
                    <a:pt x="346778" y="114032"/>
                    <a:pt x="346793" y="114029"/>
                  </a:cubicBezTo>
                  <a:cubicBezTo>
                    <a:pt x="388641" y="105223"/>
                    <a:pt x="412280" y="113980"/>
                    <a:pt x="421465" y="118894"/>
                  </a:cubicBezTo>
                  <a:lnTo>
                    <a:pt x="408529" y="164366"/>
                  </a:lnTo>
                  <a:cubicBezTo>
                    <a:pt x="407746" y="167115"/>
                    <a:pt x="408300" y="170070"/>
                    <a:pt x="410022" y="172348"/>
                  </a:cubicBezTo>
                  <a:cubicBezTo>
                    <a:pt x="411743" y="174628"/>
                    <a:pt x="414434" y="175969"/>
                    <a:pt x="417292" y="175969"/>
                  </a:cubicBezTo>
                  <a:cubicBezTo>
                    <a:pt x="436289" y="175969"/>
                    <a:pt x="449555" y="191810"/>
                    <a:pt x="449555" y="214493"/>
                  </a:cubicBezTo>
                  <a:lnTo>
                    <a:pt x="449555" y="340175"/>
                  </a:lnTo>
                  <a:cubicBezTo>
                    <a:pt x="449563" y="367447"/>
                    <a:pt x="435976" y="396961"/>
                    <a:pt x="412288" y="421150"/>
                  </a:cubicBezTo>
                  <a:close/>
                  <a:moveTo>
                    <a:pt x="373780" y="471844"/>
                  </a:moveTo>
                  <a:lnTo>
                    <a:pt x="406225" y="465741"/>
                  </a:lnTo>
                  <a:lnTo>
                    <a:pt x="406225" y="504543"/>
                  </a:lnTo>
                  <a:lnTo>
                    <a:pt x="373780" y="498438"/>
                  </a:lnTo>
                  <a:cubicBezTo>
                    <a:pt x="374646" y="496042"/>
                    <a:pt x="375140" y="493471"/>
                    <a:pt x="375140" y="490781"/>
                  </a:cubicBezTo>
                  <a:lnTo>
                    <a:pt x="375140" y="479499"/>
                  </a:lnTo>
                  <a:cubicBezTo>
                    <a:pt x="375142" y="476809"/>
                    <a:pt x="374646" y="474240"/>
                    <a:pt x="373780" y="471844"/>
                  </a:cubicBezTo>
                  <a:close/>
                  <a:moveTo>
                    <a:pt x="356921" y="479499"/>
                  </a:moveTo>
                  <a:lnTo>
                    <a:pt x="356921" y="490781"/>
                  </a:lnTo>
                  <a:cubicBezTo>
                    <a:pt x="356921" y="493238"/>
                    <a:pt x="354923" y="495235"/>
                    <a:pt x="352466" y="495235"/>
                  </a:cubicBezTo>
                  <a:lnTo>
                    <a:pt x="337383" y="495235"/>
                  </a:lnTo>
                  <a:cubicBezTo>
                    <a:pt x="334926" y="495235"/>
                    <a:pt x="332931" y="493237"/>
                    <a:pt x="332931" y="490781"/>
                  </a:cubicBezTo>
                  <a:lnTo>
                    <a:pt x="332931" y="479499"/>
                  </a:lnTo>
                  <a:cubicBezTo>
                    <a:pt x="332931" y="477042"/>
                    <a:pt x="334927" y="475046"/>
                    <a:pt x="337383" y="475046"/>
                  </a:cubicBezTo>
                  <a:lnTo>
                    <a:pt x="352466" y="475046"/>
                  </a:lnTo>
                  <a:cubicBezTo>
                    <a:pt x="354921" y="475047"/>
                    <a:pt x="356921" y="477044"/>
                    <a:pt x="356921" y="479499"/>
                  </a:cubicBezTo>
                  <a:close/>
                  <a:moveTo>
                    <a:pt x="316068" y="498438"/>
                  </a:moveTo>
                  <a:lnTo>
                    <a:pt x="283623" y="504543"/>
                  </a:lnTo>
                  <a:lnTo>
                    <a:pt x="283623" y="465741"/>
                  </a:lnTo>
                  <a:lnTo>
                    <a:pt x="316068" y="471844"/>
                  </a:lnTo>
                  <a:cubicBezTo>
                    <a:pt x="315203" y="474240"/>
                    <a:pt x="314708" y="476811"/>
                    <a:pt x="314708" y="479501"/>
                  </a:cubicBezTo>
                  <a:lnTo>
                    <a:pt x="314708" y="490783"/>
                  </a:lnTo>
                  <a:cubicBezTo>
                    <a:pt x="314708" y="493471"/>
                    <a:pt x="315203" y="496042"/>
                    <a:pt x="316068" y="498438"/>
                  </a:cubicBezTo>
                  <a:close/>
                  <a:moveTo>
                    <a:pt x="277719" y="446090"/>
                  </a:moveTo>
                  <a:lnTo>
                    <a:pt x="276196" y="445804"/>
                  </a:lnTo>
                  <a:cubicBezTo>
                    <a:pt x="273530" y="445305"/>
                    <a:pt x="270784" y="446015"/>
                    <a:pt x="268699" y="447744"/>
                  </a:cubicBezTo>
                  <a:cubicBezTo>
                    <a:pt x="266612" y="449475"/>
                    <a:pt x="265404" y="452046"/>
                    <a:pt x="265404" y="454758"/>
                  </a:cubicBezTo>
                  <a:lnTo>
                    <a:pt x="265404" y="489645"/>
                  </a:lnTo>
                  <a:lnTo>
                    <a:pt x="249350" y="481666"/>
                  </a:lnTo>
                  <a:cubicBezTo>
                    <a:pt x="249846" y="462982"/>
                    <a:pt x="252450" y="442177"/>
                    <a:pt x="259781" y="428771"/>
                  </a:cubicBezTo>
                  <a:cubicBezTo>
                    <a:pt x="265395" y="435046"/>
                    <a:pt x="271424" y="440857"/>
                    <a:pt x="277719" y="446090"/>
                  </a:cubicBezTo>
                  <a:close/>
                  <a:moveTo>
                    <a:pt x="487488" y="223712"/>
                  </a:moveTo>
                  <a:cubicBezTo>
                    <a:pt x="490122" y="224015"/>
                    <a:pt x="491815" y="224657"/>
                    <a:pt x="492524" y="225621"/>
                  </a:cubicBezTo>
                  <a:cubicBezTo>
                    <a:pt x="495760" y="230024"/>
                    <a:pt x="489141" y="264766"/>
                    <a:pt x="489141" y="264766"/>
                  </a:cubicBezTo>
                  <a:cubicBezTo>
                    <a:pt x="483144" y="296282"/>
                    <a:pt x="473871" y="312866"/>
                    <a:pt x="467784" y="316815"/>
                  </a:cubicBezTo>
                  <a:lnTo>
                    <a:pt x="467784" y="232379"/>
                  </a:lnTo>
                  <a:cubicBezTo>
                    <a:pt x="471787" y="227269"/>
                    <a:pt x="479777" y="222817"/>
                    <a:pt x="487488" y="223712"/>
                  </a:cubicBezTo>
                  <a:close/>
                  <a:moveTo>
                    <a:pt x="204248" y="129631"/>
                  </a:moveTo>
                  <a:cubicBezTo>
                    <a:pt x="204248" y="67159"/>
                    <a:pt x="266039" y="18221"/>
                    <a:pt x="344925" y="18221"/>
                  </a:cubicBezTo>
                  <a:cubicBezTo>
                    <a:pt x="423808" y="18221"/>
                    <a:pt x="485599" y="67157"/>
                    <a:pt x="485599" y="129631"/>
                  </a:cubicBezTo>
                  <a:lnTo>
                    <a:pt x="485599" y="205411"/>
                  </a:lnTo>
                  <a:cubicBezTo>
                    <a:pt x="479454" y="205410"/>
                    <a:pt x="473239" y="206963"/>
                    <a:pt x="467620" y="209743"/>
                  </a:cubicBezTo>
                  <a:cubicBezTo>
                    <a:pt x="465958" y="183781"/>
                    <a:pt x="450729" y="164236"/>
                    <a:pt x="428983" y="159089"/>
                  </a:cubicBezTo>
                  <a:lnTo>
                    <a:pt x="440830" y="117448"/>
                  </a:lnTo>
                  <a:cubicBezTo>
                    <a:pt x="441783" y="114099"/>
                    <a:pt x="440742" y="110498"/>
                    <a:pt x="438148" y="108173"/>
                  </a:cubicBezTo>
                  <a:cubicBezTo>
                    <a:pt x="436980" y="107125"/>
                    <a:pt x="409033" y="82931"/>
                    <a:pt x="344925" y="95833"/>
                  </a:cubicBezTo>
                  <a:cubicBezTo>
                    <a:pt x="280808" y="82928"/>
                    <a:pt x="252870" y="107126"/>
                    <a:pt x="251699" y="108173"/>
                  </a:cubicBezTo>
                  <a:cubicBezTo>
                    <a:pt x="249106" y="110498"/>
                    <a:pt x="248067" y="114096"/>
                    <a:pt x="249019" y="117448"/>
                  </a:cubicBezTo>
                  <a:lnTo>
                    <a:pt x="260864" y="159089"/>
                  </a:lnTo>
                  <a:cubicBezTo>
                    <a:pt x="239116" y="164239"/>
                    <a:pt x="223886" y="183782"/>
                    <a:pt x="222226" y="209749"/>
                  </a:cubicBezTo>
                  <a:cubicBezTo>
                    <a:pt x="216608" y="206971"/>
                    <a:pt x="210396" y="205417"/>
                    <a:pt x="204246" y="205416"/>
                  </a:cubicBezTo>
                  <a:lnTo>
                    <a:pt x="204246" y="129631"/>
                  </a:lnTo>
                  <a:lnTo>
                    <a:pt x="204248" y="129631"/>
                  </a:lnTo>
                  <a:close/>
                  <a:moveTo>
                    <a:pt x="197323" y="225621"/>
                  </a:moveTo>
                  <a:cubicBezTo>
                    <a:pt x="198030" y="224658"/>
                    <a:pt x="199725" y="224015"/>
                    <a:pt x="202357" y="223712"/>
                  </a:cubicBezTo>
                  <a:cubicBezTo>
                    <a:pt x="210064" y="222834"/>
                    <a:pt x="218056" y="227272"/>
                    <a:pt x="222061" y="232381"/>
                  </a:cubicBezTo>
                  <a:lnTo>
                    <a:pt x="222061" y="316769"/>
                  </a:lnTo>
                  <a:cubicBezTo>
                    <a:pt x="215899" y="312733"/>
                    <a:pt x="206678" y="296160"/>
                    <a:pt x="200706" y="264768"/>
                  </a:cubicBezTo>
                  <a:cubicBezTo>
                    <a:pt x="200708" y="264766"/>
                    <a:pt x="194086" y="230024"/>
                    <a:pt x="197323" y="225621"/>
                  </a:cubicBezTo>
                  <a:close/>
                  <a:moveTo>
                    <a:pt x="92734" y="377775"/>
                  </a:moveTo>
                  <a:cubicBezTo>
                    <a:pt x="104866" y="359737"/>
                    <a:pt x="137339" y="318027"/>
                    <a:pt x="190061" y="296531"/>
                  </a:cubicBezTo>
                  <a:cubicBezTo>
                    <a:pt x="196483" y="315631"/>
                    <a:pt x="206596" y="333769"/>
                    <a:pt x="222060" y="335786"/>
                  </a:cubicBezTo>
                  <a:lnTo>
                    <a:pt x="222060" y="340175"/>
                  </a:lnTo>
                  <a:cubicBezTo>
                    <a:pt x="222060" y="366112"/>
                    <a:pt x="232267" y="391822"/>
                    <a:pt x="247786" y="413731"/>
                  </a:cubicBezTo>
                  <a:cubicBezTo>
                    <a:pt x="235794" y="430295"/>
                    <a:pt x="231945" y="456105"/>
                    <a:pt x="231130" y="478016"/>
                  </a:cubicBezTo>
                  <a:cubicBezTo>
                    <a:pt x="192586" y="424866"/>
                    <a:pt x="119642" y="389509"/>
                    <a:pt x="92734" y="377775"/>
                  </a:cubicBezTo>
                  <a:close/>
                  <a:moveTo>
                    <a:pt x="114004" y="782968"/>
                  </a:moveTo>
                  <a:lnTo>
                    <a:pt x="114004" y="698244"/>
                  </a:lnTo>
                  <a:cubicBezTo>
                    <a:pt x="114316" y="691603"/>
                    <a:pt x="116879" y="673071"/>
                    <a:pt x="125141" y="664273"/>
                  </a:cubicBezTo>
                  <a:cubicBezTo>
                    <a:pt x="128587" y="660605"/>
                    <a:pt x="128407" y="654841"/>
                    <a:pt x="124737" y="651396"/>
                  </a:cubicBezTo>
                  <a:cubicBezTo>
                    <a:pt x="121069" y="647951"/>
                    <a:pt x="115305" y="648131"/>
                    <a:pt x="111860" y="651800"/>
                  </a:cubicBezTo>
                  <a:cubicBezTo>
                    <a:pt x="97389" y="667207"/>
                    <a:pt x="95913" y="694609"/>
                    <a:pt x="95791" y="697684"/>
                  </a:cubicBezTo>
                  <a:cubicBezTo>
                    <a:pt x="95787" y="697803"/>
                    <a:pt x="95783" y="697923"/>
                    <a:pt x="95783" y="698041"/>
                  </a:cubicBezTo>
                  <a:lnTo>
                    <a:pt x="95783" y="782967"/>
                  </a:lnTo>
                  <a:lnTo>
                    <a:pt x="19048" y="782967"/>
                  </a:lnTo>
                  <a:cubicBezTo>
                    <a:pt x="21741" y="753529"/>
                    <a:pt x="30749" y="664330"/>
                    <a:pt x="46110" y="601770"/>
                  </a:cubicBezTo>
                  <a:cubicBezTo>
                    <a:pt x="55488" y="563571"/>
                    <a:pt x="121979" y="508170"/>
                    <a:pt x="201950" y="471434"/>
                  </a:cubicBezTo>
                  <a:cubicBezTo>
                    <a:pt x="215657" y="485906"/>
                    <a:pt x="226809" y="502000"/>
                    <a:pt x="232795" y="519455"/>
                  </a:cubicBezTo>
                  <a:lnTo>
                    <a:pt x="286063" y="782968"/>
                  </a:lnTo>
                  <a:lnTo>
                    <a:pt x="114004" y="782968"/>
                  </a:lnTo>
                  <a:lnTo>
                    <a:pt x="114004" y="782968"/>
                  </a:lnTo>
                  <a:close/>
                  <a:moveTo>
                    <a:pt x="304651" y="782968"/>
                  </a:moveTo>
                  <a:lnTo>
                    <a:pt x="250604" y="515596"/>
                  </a:lnTo>
                  <a:cubicBezTo>
                    <a:pt x="250206" y="512047"/>
                    <a:pt x="249831" y="507420"/>
                    <a:pt x="249577" y="502126"/>
                  </a:cubicBezTo>
                  <a:lnTo>
                    <a:pt x="265404" y="509991"/>
                  </a:lnTo>
                  <a:lnTo>
                    <a:pt x="265404" y="515526"/>
                  </a:lnTo>
                  <a:cubicBezTo>
                    <a:pt x="265404" y="518238"/>
                    <a:pt x="266610" y="520809"/>
                    <a:pt x="268699" y="522540"/>
                  </a:cubicBezTo>
                  <a:cubicBezTo>
                    <a:pt x="270347" y="523906"/>
                    <a:pt x="272408" y="524636"/>
                    <a:pt x="274514" y="524636"/>
                  </a:cubicBezTo>
                  <a:cubicBezTo>
                    <a:pt x="275076" y="524636"/>
                    <a:pt x="275638" y="524585"/>
                    <a:pt x="276198" y="524480"/>
                  </a:cubicBezTo>
                  <a:lnTo>
                    <a:pt x="335341" y="513353"/>
                  </a:lnTo>
                  <a:cubicBezTo>
                    <a:pt x="336015" y="513415"/>
                    <a:pt x="336694" y="513456"/>
                    <a:pt x="337383" y="513456"/>
                  </a:cubicBezTo>
                  <a:lnTo>
                    <a:pt x="352466" y="513456"/>
                  </a:lnTo>
                  <a:cubicBezTo>
                    <a:pt x="353156" y="513456"/>
                    <a:pt x="353837" y="513413"/>
                    <a:pt x="354510" y="513353"/>
                  </a:cubicBezTo>
                  <a:lnTo>
                    <a:pt x="413652" y="524480"/>
                  </a:lnTo>
                  <a:cubicBezTo>
                    <a:pt x="414214" y="524586"/>
                    <a:pt x="414776" y="524636"/>
                    <a:pt x="415337" y="524636"/>
                  </a:cubicBezTo>
                  <a:cubicBezTo>
                    <a:pt x="417444" y="524636"/>
                    <a:pt x="419504" y="523906"/>
                    <a:pt x="421154" y="522540"/>
                  </a:cubicBezTo>
                  <a:cubicBezTo>
                    <a:pt x="423240" y="520809"/>
                    <a:pt x="424448" y="518238"/>
                    <a:pt x="424448" y="515526"/>
                  </a:cubicBezTo>
                  <a:lnTo>
                    <a:pt x="424448" y="509993"/>
                  </a:lnTo>
                  <a:lnTo>
                    <a:pt x="440271" y="502128"/>
                  </a:lnTo>
                  <a:cubicBezTo>
                    <a:pt x="440016" y="507422"/>
                    <a:pt x="439641" y="512047"/>
                    <a:pt x="439243" y="515596"/>
                  </a:cubicBezTo>
                  <a:lnTo>
                    <a:pt x="385197" y="782968"/>
                  </a:lnTo>
                  <a:lnTo>
                    <a:pt x="304651" y="782968"/>
                  </a:lnTo>
                  <a:close/>
                  <a:moveTo>
                    <a:pt x="594062" y="782968"/>
                  </a:moveTo>
                  <a:lnTo>
                    <a:pt x="594062" y="698042"/>
                  </a:lnTo>
                  <a:cubicBezTo>
                    <a:pt x="594062" y="697923"/>
                    <a:pt x="594060" y="697803"/>
                    <a:pt x="594054" y="697685"/>
                  </a:cubicBezTo>
                  <a:cubicBezTo>
                    <a:pt x="593934" y="694612"/>
                    <a:pt x="592456" y="667209"/>
                    <a:pt x="577987" y="651802"/>
                  </a:cubicBezTo>
                  <a:cubicBezTo>
                    <a:pt x="574542" y="648132"/>
                    <a:pt x="568773" y="647952"/>
                    <a:pt x="565110" y="651398"/>
                  </a:cubicBezTo>
                  <a:cubicBezTo>
                    <a:pt x="561442" y="654842"/>
                    <a:pt x="561262" y="660609"/>
                    <a:pt x="564706" y="664275"/>
                  </a:cubicBezTo>
                  <a:cubicBezTo>
                    <a:pt x="572971" y="673075"/>
                    <a:pt x="575533" y="691625"/>
                    <a:pt x="575841" y="698243"/>
                  </a:cubicBezTo>
                  <a:lnTo>
                    <a:pt x="575841" y="782970"/>
                  </a:lnTo>
                  <a:lnTo>
                    <a:pt x="403786" y="782970"/>
                  </a:lnTo>
                  <a:lnTo>
                    <a:pt x="457048" y="519471"/>
                  </a:lnTo>
                  <a:cubicBezTo>
                    <a:pt x="463028" y="502025"/>
                    <a:pt x="474184" y="485934"/>
                    <a:pt x="487901" y="471459"/>
                  </a:cubicBezTo>
                  <a:cubicBezTo>
                    <a:pt x="567868" y="508195"/>
                    <a:pt x="634362" y="563575"/>
                    <a:pt x="643739" y="601773"/>
                  </a:cubicBezTo>
                  <a:cubicBezTo>
                    <a:pt x="659098" y="664328"/>
                    <a:pt x="668105" y="753525"/>
                    <a:pt x="670801" y="782970"/>
                  </a:cubicBezTo>
                  <a:lnTo>
                    <a:pt x="594062" y="782968"/>
                  </a:lnTo>
                  <a:lnTo>
                    <a:pt x="594062" y="78296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 name="Google Shape;253;p24"/>
          <p:cNvGrpSpPr/>
          <p:nvPr/>
        </p:nvGrpSpPr>
        <p:grpSpPr>
          <a:xfrm>
            <a:off x="8398170" y="3146376"/>
            <a:ext cx="640153" cy="620180"/>
            <a:chOff x="10611396" y="4066339"/>
            <a:chExt cx="801193" cy="776195"/>
          </a:xfrm>
        </p:grpSpPr>
        <p:grpSp>
          <p:nvGrpSpPr>
            <p:cNvPr id="254" name="Google Shape;254;p24"/>
            <p:cNvGrpSpPr/>
            <p:nvPr/>
          </p:nvGrpSpPr>
          <p:grpSpPr>
            <a:xfrm>
              <a:off x="10935602" y="4099155"/>
              <a:ext cx="330191" cy="376081"/>
              <a:chOff x="10935602" y="4099155"/>
              <a:chExt cx="330191" cy="376081"/>
            </a:xfrm>
          </p:grpSpPr>
          <p:sp>
            <p:nvSpPr>
              <p:cNvPr id="255" name="Google Shape;255;p24"/>
              <p:cNvSpPr/>
              <p:nvPr/>
            </p:nvSpPr>
            <p:spPr>
              <a:xfrm>
                <a:off x="10935602" y="4254589"/>
                <a:ext cx="152770" cy="220647"/>
              </a:xfrm>
              <a:custGeom>
                <a:avLst/>
                <a:gdLst/>
                <a:ahLst/>
                <a:cxnLst/>
                <a:rect l="l" t="t" r="r" b="b"/>
                <a:pathLst>
                  <a:path w="152770" h="220647" extrusionOk="0">
                    <a:moveTo>
                      <a:pt x="0" y="2"/>
                    </a:moveTo>
                    <a:lnTo>
                      <a:pt x="0" y="220648"/>
                    </a:lnTo>
                    <a:lnTo>
                      <a:pt x="152770" y="220648"/>
                    </a:lnTo>
                    <a:lnTo>
                      <a:pt x="152770" y="0"/>
                    </a:lnTo>
                    <a:lnTo>
                      <a:pt x="135809" y="6115"/>
                    </a:lnTo>
                    <a:lnTo>
                      <a:pt x="135809" y="66934"/>
                    </a:lnTo>
                    <a:cubicBezTo>
                      <a:pt x="135809" y="82267"/>
                      <a:pt x="123335" y="94741"/>
                      <a:pt x="108001" y="94741"/>
                    </a:cubicBezTo>
                    <a:lnTo>
                      <a:pt x="44757" y="94741"/>
                    </a:lnTo>
                    <a:cubicBezTo>
                      <a:pt x="29423" y="94741"/>
                      <a:pt x="16950" y="82266"/>
                      <a:pt x="16950" y="66934"/>
                    </a:cubicBezTo>
                    <a:lnTo>
                      <a:pt x="16950" y="6115"/>
                    </a:lnTo>
                    <a:lnTo>
                      <a:pt x="0" y="2"/>
                    </a:lnTo>
                    <a:close/>
                    <a:moveTo>
                      <a:pt x="69819" y="110650"/>
                    </a:moveTo>
                    <a:cubicBezTo>
                      <a:pt x="71544" y="108926"/>
                      <a:pt x="73935" y="107924"/>
                      <a:pt x="76382" y="107924"/>
                    </a:cubicBezTo>
                    <a:cubicBezTo>
                      <a:pt x="78828" y="107924"/>
                      <a:pt x="81219" y="108926"/>
                      <a:pt x="82945" y="110650"/>
                    </a:cubicBezTo>
                    <a:cubicBezTo>
                      <a:pt x="84669" y="112375"/>
                      <a:pt x="85652" y="114766"/>
                      <a:pt x="85652" y="117213"/>
                    </a:cubicBezTo>
                    <a:cubicBezTo>
                      <a:pt x="85652" y="119642"/>
                      <a:pt x="84669" y="122033"/>
                      <a:pt x="82945" y="123757"/>
                    </a:cubicBezTo>
                    <a:cubicBezTo>
                      <a:pt x="81202" y="125482"/>
                      <a:pt x="78811" y="126483"/>
                      <a:pt x="76382" y="126483"/>
                    </a:cubicBezTo>
                    <a:cubicBezTo>
                      <a:pt x="73935" y="126483"/>
                      <a:pt x="71544" y="125482"/>
                      <a:pt x="69819" y="123757"/>
                    </a:cubicBezTo>
                    <a:cubicBezTo>
                      <a:pt x="68095" y="122031"/>
                      <a:pt x="67112" y="119640"/>
                      <a:pt x="67112" y="117213"/>
                    </a:cubicBezTo>
                    <a:cubicBezTo>
                      <a:pt x="67112" y="114766"/>
                      <a:pt x="68096" y="112375"/>
                      <a:pt x="69819" y="110650"/>
                    </a:cubicBezTo>
                    <a:close/>
                    <a:moveTo>
                      <a:pt x="69819" y="152918"/>
                    </a:moveTo>
                    <a:cubicBezTo>
                      <a:pt x="71544" y="151193"/>
                      <a:pt x="73935" y="150210"/>
                      <a:pt x="76382" y="150210"/>
                    </a:cubicBezTo>
                    <a:cubicBezTo>
                      <a:pt x="78828" y="150210"/>
                      <a:pt x="81219" y="151193"/>
                      <a:pt x="82926" y="152918"/>
                    </a:cubicBezTo>
                    <a:cubicBezTo>
                      <a:pt x="84666" y="154644"/>
                      <a:pt x="85652" y="157033"/>
                      <a:pt x="85652" y="159462"/>
                    </a:cubicBezTo>
                    <a:cubicBezTo>
                      <a:pt x="85652" y="161909"/>
                      <a:pt x="84669" y="164300"/>
                      <a:pt x="82926" y="166025"/>
                    </a:cubicBezTo>
                    <a:cubicBezTo>
                      <a:pt x="81200" y="167749"/>
                      <a:pt x="78809" y="168732"/>
                      <a:pt x="76382" y="168732"/>
                    </a:cubicBezTo>
                    <a:cubicBezTo>
                      <a:pt x="73935" y="168732"/>
                      <a:pt x="71544" y="167749"/>
                      <a:pt x="69819" y="166025"/>
                    </a:cubicBezTo>
                    <a:cubicBezTo>
                      <a:pt x="68095" y="164300"/>
                      <a:pt x="67112" y="161909"/>
                      <a:pt x="67112" y="159462"/>
                    </a:cubicBezTo>
                    <a:cubicBezTo>
                      <a:pt x="67112" y="157033"/>
                      <a:pt x="68096" y="154644"/>
                      <a:pt x="69819" y="1529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4"/>
              <p:cNvSpPr/>
              <p:nvPr/>
            </p:nvSpPr>
            <p:spPr>
              <a:xfrm>
                <a:off x="10962190" y="4133708"/>
                <a:ext cx="99607" cy="125617"/>
              </a:xfrm>
              <a:custGeom>
                <a:avLst/>
                <a:gdLst/>
                <a:ahLst/>
                <a:cxnLst/>
                <a:rect l="l" t="t" r="r" b="b"/>
                <a:pathLst>
                  <a:path w="99607" h="125617" extrusionOk="0">
                    <a:moveTo>
                      <a:pt x="99584" y="37208"/>
                    </a:moveTo>
                    <a:cubicBezTo>
                      <a:pt x="99584" y="37130"/>
                      <a:pt x="99606" y="37057"/>
                      <a:pt x="99607" y="36978"/>
                    </a:cubicBezTo>
                    <a:cubicBezTo>
                      <a:pt x="99551" y="21308"/>
                      <a:pt x="89190" y="7197"/>
                      <a:pt x="72486" y="0"/>
                    </a:cubicBezTo>
                    <a:cubicBezTo>
                      <a:pt x="69747" y="232"/>
                      <a:pt x="62670" y="4022"/>
                      <a:pt x="56847" y="8322"/>
                    </a:cubicBezTo>
                    <a:cubicBezTo>
                      <a:pt x="53631" y="12087"/>
                      <a:pt x="48006" y="12694"/>
                      <a:pt x="44087" y="9605"/>
                    </a:cubicBezTo>
                    <a:cubicBezTo>
                      <a:pt x="38052" y="4870"/>
                      <a:pt x="29971" y="435"/>
                      <a:pt x="26998" y="183"/>
                    </a:cubicBezTo>
                    <a:cubicBezTo>
                      <a:pt x="10329" y="7366"/>
                      <a:pt x="0" y="21502"/>
                      <a:pt x="0" y="37208"/>
                    </a:cubicBezTo>
                    <a:lnTo>
                      <a:pt x="0" y="69658"/>
                    </a:lnTo>
                    <a:cubicBezTo>
                      <a:pt x="0" y="98512"/>
                      <a:pt x="31045" y="125615"/>
                      <a:pt x="49763" y="125615"/>
                    </a:cubicBezTo>
                    <a:cubicBezTo>
                      <a:pt x="49772" y="125615"/>
                      <a:pt x="49782" y="125618"/>
                      <a:pt x="49790" y="125618"/>
                    </a:cubicBezTo>
                    <a:cubicBezTo>
                      <a:pt x="49800" y="125618"/>
                      <a:pt x="49808" y="125615"/>
                      <a:pt x="49818" y="125615"/>
                    </a:cubicBezTo>
                    <a:cubicBezTo>
                      <a:pt x="68538" y="125615"/>
                      <a:pt x="99584" y="98513"/>
                      <a:pt x="99584" y="69658"/>
                    </a:cubicBezTo>
                    <a:lnTo>
                      <a:pt x="99584" y="37208"/>
                    </a:lnTo>
                    <a:close/>
                    <a:moveTo>
                      <a:pt x="65514" y="31838"/>
                    </a:moveTo>
                    <a:cubicBezTo>
                      <a:pt x="67240" y="30112"/>
                      <a:pt x="69631" y="29131"/>
                      <a:pt x="72077" y="29131"/>
                    </a:cubicBezTo>
                    <a:cubicBezTo>
                      <a:pt x="74507" y="29131"/>
                      <a:pt x="76898" y="30112"/>
                      <a:pt x="78621" y="31838"/>
                    </a:cubicBezTo>
                    <a:cubicBezTo>
                      <a:pt x="80346" y="33562"/>
                      <a:pt x="81347" y="35953"/>
                      <a:pt x="81347" y="38401"/>
                    </a:cubicBezTo>
                    <a:cubicBezTo>
                      <a:pt x="81347" y="40828"/>
                      <a:pt x="80346" y="43220"/>
                      <a:pt x="78621" y="44943"/>
                    </a:cubicBezTo>
                    <a:cubicBezTo>
                      <a:pt x="76897" y="46669"/>
                      <a:pt x="74506" y="47671"/>
                      <a:pt x="72077" y="47671"/>
                    </a:cubicBezTo>
                    <a:cubicBezTo>
                      <a:pt x="69631" y="47671"/>
                      <a:pt x="67240" y="46669"/>
                      <a:pt x="65514" y="44943"/>
                    </a:cubicBezTo>
                    <a:cubicBezTo>
                      <a:pt x="63790" y="43219"/>
                      <a:pt x="62807" y="40828"/>
                      <a:pt x="62807" y="38401"/>
                    </a:cubicBezTo>
                    <a:cubicBezTo>
                      <a:pt x="62807" y="35950"/>
                      <a:pt x="63790" y="33559"/>
                      <a:pt x="65514" y="31838"/>
                    </a:cubicBezTo>
                    <a:close/>
                    <a:moveTo>
                      <a:pt x="20948" y="31838"/>
                    </a:moveTo>
                    <a:cubicBezTo>
                      <a:pt x="22674" y="30112"/>
                      <a:pt x="25065" y="29131"/>
                      <a:pt x="27511" y="29131"/>
                    </a:cubicBezTo>
                    <a:cubicBezTo>
                      <a:pt x="29959" y="29131"/>
                      <a:pt x="32332" y="30112"/>
                      <a:pt x="34055" y="31838"/>
                    </a:cubicBezTo>
                    <a:cubicBezTo>
                      <a:pt x="35780" y="33562"/>
                      <a:pt x="36781" y="35953"/>
                      <a:pt x="36781" y="38401"/>
                    </a:cubicBezTo>
                    <a:cubicBezTo>
                      <a:pt x="36781" y="40828"/>
                      <a:pt x="35780" y="43220"/>
                      <a:pt x="34055" y="44943"/>
                    </a:cubicBezTo>
                    <a:cubicBezTo>
                      <a:pt x="32331" y="46669"/>
                      <a:pt x="29940" y="47671"/>
                      <a:pt x="27511" y="47671"/>
                    </a:cubicBezTo>
                    <a:cubicBezTo>
                      <a:pt x="25065" y="47671"/>
                      <a:pt x="22674" y="46669"/>
                      <a:pt x="20948" y="44943"/>
                    </a:cubicBezTo>
                    <a:cubicBezTo>
                      <a:pt x="19224" y="43219"/>
                      <a:pt x="18241" y="40828"/>
                      <a:pt x="18241" y="38401"/>
                    </a:cubicBezTo>
                    <a:cubicBezTo>
                      <a:pt x="18241" y="35950"/>
                      <a:pt x="19224" y="33559"/>
                      <a:pt x="20948" y="31838"/>
                    </a:cubicBezTo>
                    <a:close/>
                    <a:moveTo>
                      <a:pt x="73928" y="86508"/>
                    </a:moveTo>
                    <a:lnTo>
                      <a:pt x="73262" y="86508"/>
                    </a:lnTo>
                    <a:lnTo>
                      <a:pt x="73262" y="90228"/>
                    </a:lnTo>
                    <a:cubicBezTo>
                      <a:pt x="73262" y="95348"/>
                      <a:pt x="69114" y="99496"/>
                      <a:pt x="63993" y="99496"/>
                    </a:cubicBezTo>
                    <a:cubicBezTo>
                      <a:pt x="58873" y="99496"/>
                      <a:pt x="54723" y="95348"/>
                      <a:pt x="54723" y="90228"/>
                    </a:cubicBezTo>
                    <a:lnTo>
                      <a:pt x="54723" y="86508"/>
                    </a:lnTo>
                    <a:lnTo>
                      <a:pt x="44863" y="86508"/>
                    </a:lnTo>
                    <a:lnTo>
                      <a:pt x="44863" y="90228"/>
                    </a:lnTo>
                    <a:cubicBezTo>
                      <a:pt x="44863" y="95348"/>
                      <a:pt x="40715" y="99496"/>
                      <a:pt x="35595" y="99496"/>
                    </a:cubicBezTo>
                    <a:cubicBezTo>
                      <a:pt x="30475" y="99496"/>
                      <a:pt x="26325" y="95348"/>
                      <a:pt x="26325" y="90228"/>
                    </a:cubicBezTo>
                    <a:lnTo>
                      <a:pt x="26325" y="86508"/>
                    </a:lnTo>
                    <a:lnTo>
                      <a:pt x="25658" y="86508"/>
                    </a:lnTo>
                    <a:cubicBezTo>
                      <a:pt x="20538" y="86508"/>
                      <a:pt x="16388" y="82360"/>
                      <a:pt x="16388" y="77240"/>
                    </a:cubicBezTo>
                    <a:cubicBezTo>
                      <a:pt x="16388" y="72120"/>
                      <a:pt x="20537" y="67970"/>
                      <a:pt x="25658" y="67970"/>
                    </a:cubicBezTo>
                    <a:lnTo>
                      <a:pt x="73933" y="67970"/>
                    </a:lnTo>
                    <a:cubicBezTo>
                      <a:pt x="79053" y="67970"/>
                      <a:pt x="83202" y="72118"/>
                      <a:pt x="83202" y="77240"/>
                    </a:cubicBezTo>
                    <a:cubicBezTo>
                      <a:pt x="83198" y="82360"/>
                      <a:pt x="79049" y="86508"/>
                      <a:pt x="73928" y="8650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24"/>
              <p:cNvSpPr/>
              <p:nvPr/>
            </p:nvSpPr>
            <p:spPr>
              <a:xfrm>
                <a:off x="11233076" y="4099155"/>
                <a:ext cx="32718" cy="48860"/>
              </a:xfrm>
              <a:custGeom>
                <a:avLst/>
                <a:gdLst/>
                <a:ahLst/>
                <a:cxnLst/>
                <a:rect l="l" t="t" r="r" b="b"/>
                <a:pathLst>
                  <a:path w="32718" h="48860" extrusionOk="0">
                    <a:moveTo>
                      <a:pt x="32719" y="0"/>
                    </a:moveTo>
                    <a:lnTo>
                      <a:pt x="24508" y="0"/>
                    </a:lnTo>
                    <a:cubicBezTo>
                      <a:pt x="10996" y="0"/>
                      <a:pt x="0" y="10998"/>
                      <a:pt x="0" y="24513"/>
                    </a:cubicBezTo>
                    <a:cubicBezTo>
                      <a:pt x="0" y="37099"/>
                      <a:pt x="9539" y="47488"/>
                      <a:pt x="21762" y="48860"/>
                    </a:cubicBezTo>
                    <a:cubicBezTo>
                      <a:pt x="27218" y="34942"/>
                      <a:pt x="31051" y="18773"/>
                      <a:pt x="3271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8" name="Google Shape;258;p24"/>
            <p:cNvSpPr/>
            <p:nvPr/>
          </p:nvSpPr>
          <p:spPr>
            <a:xfrm>
              <a:off x="10971092" y="4267389"/>
              <a:ext cx="81782" cy="63401"/>
            </a:xfrm>
            <a:custGeom>
              <a:avLst/>
              <a:gdLst/>
              <a:ahLst/>
              <a:cxnLst/>
              <a:rect l="l" t="t" r="r" b="b"/>
              <a:pathLst>
                <a:path w="81782" h="63401" extrusionOk="0">
                  <a:moveTo>
                    <a:pt x="44029" y="13595"/>
                  </a:moveTo>
                  <a:cubicBezTo>
                    <a:pt x="43033" y="13957"/>
                    <a:pt x="41975" y="14166"/>
                    <a:pt x="40892" y="14166"/>
                  </a:cubicBezTo>
                  <a:cubicBezTo>
                    <a:pt x="39848" y="14166"/>
                    <a:pt x="38786" y="13988"/>
                    <a:pt x="37748" y="13614"/>
                  </a:cubicBezTo>
                  <a:lnTo>
                    <a:pt x="0" y="0"/>
                  </a:lnTo>
                  <a:lnTo>
                    <a:pt x="0" y="54133"/>
                  </a:lnTo>
                  <a:cubicBezTo>
                    <a:pt x="0" y="59244"/>
                    <a:pt x="4158" y="63402"/>
                    <a:pt x="9270" y="63402"/>
                  </a:cubicBezTo>
                  <a:lnTo>
                    <a:pt x="72514" y="63402"/>
                  </a:lnTo>
                  <a:cubicBezTo>
                    <a:pt x="77625" y="63402"/>
                    <a:pt x="81782" y="59244"/>
                    <a:pt x="81782" y="54133"/>
                  </a:cubicBezTo>
                  <a:lnTo>
                    <a:pt x="81782" y="2"/>
                  </a:lnTo>
                  <a:lnTo>
                    <a:pt x="44039" y="13614"/>
                  </a:lnTo>
                  <a:lnTo>
                    <a:pt x="44029" y="13595"/>
                  </a:lnTo>
                  <a:close/>
                  <a:moveTo>
                    <a:pt x="50160" y="35656"/>
                  </a:moveTo>
                  <a:cubicBezTo>
                    <a:pt x="50160" y="38085"/>
                    <a:pt x="49159" y="40476"/>
                    <a:pt x="47434" y="42200"/>
                  </a:cubicBezTo>
                  <a:cubicBezTo>
                    <a:pt x="45708" y="43925"/>
                    <a:pt x="43317" y="44907"/>
                    <a:pt x="40890" y="44907"/>
                  </a:cubicBezTo>
                  <a:cubicBezTo>
                    <a:pt x="38443" y="44907"/>
                    <a:pt x="36052" y="43925"/>
                    <a:pt x="34328" y="42200"/>
                  </a:cubicBezTo>
                  <a:cubicBezTo>
                    <a:pt x="32603" y="40474"/>
                    <a:pt x="31620" y="38083"/>
                    <a:pt x="31620" y="35656"/>
                  </a:cubicBezTo>
                  <a:cubicBezTo>
                    <a:pt x="31620" y="33209"/>
                    <a:pt x="32603" y="30818"/>
                    <a:pt x="34328" y="29093"/>
                  </a:cubicBezTo>
                  <a:cubicBezTo>
                    <a:pt x="36052" y="27369"/>
                    <a:pt x="38443" y="26367"/>
                    <a:pt x="40890" y="26367"/>
                  </a:cubicBezTo>
                  <a:cubicBezTo>
                    <a:pt x="43319" y="26367"/>
                    <a:pt x="45710" y="27369"/>
                    <a:pt x="47434" y="29093"/>
                  </a:cubicBezTo>
                  <a:cubicBezTo>
                    <a:pt x="49159" y="30814"/>
                    <a:pt x="50160" y="33207"/>
                    <a:pt x="50160" y="356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4"/>
            <p:cNvSpPr/>
            <p:nvPr/>
          </p:nvSpPr>
          <p:spPr>
            <a:xfrm>
              <a:off x="10947904" y="4084873"/>
              <a:ext cx="128158" cy="58719"/>
            </a:xfrm>
            <a:custGeom>
              <a:avLst/>
              <a:gdLst/>
              <a:ahLst/>
              <a:cxnLst/>
              <a:rect l="l" t="t" r="r" b="b"/>
              <a:pathLst>
                <a:path w="128158" h="58719" extrusionOk="0">
                  <a:moveTo>
                    <a:pt x="34706" y="31674"/>
                  </a:moveTo>
                  <a:cubicBezTo>
                    <a:pt x="43590" y="27973"/>
                    <a:pt x="55282" y="33723"/>
                    <a:pt x="63892" y="39534"/>
                  </a:cubicBezTo>
                  <a:cubicBezTo>
                    <a:pt x="72526" y="33661"/>
                    <a:pt x="84385" y="27744"/>
                    <a:pt x="93348" y="31486"/>
                  </a:cubicBezTo>
                  <a:cubicBezTo>
                    <a:pt x="107233" y="37288"/>
                    <a:pt x="118211" y="47021"/>
                    <a:pt x="124965" y="58720"/>
                  </a:cubicBezTo>
                  <a:lnTo>
                    <a:pt x="128159" y="51412"/>
                  </a:lnTo>
                  <a:cubicBezTo>
                    <a:pt x="126984" y="22898"/>
                    <a:pt x="98701" y="3"/>
                    <a:pt x="64104" y="3"/>
                  </a:cubicBezTo>
                  <a:cubicBezTo>
                    <a:pt x="64095" y="3"/>
                    <a:pt x="64087" y="0"/>
                    <a:pt x="64076" y="0"/>
                  </a:cubicBezTo>
                  <a:cubicBezTo>
                    <a:pt x="64069" y="0"/>
                    <a:pt x="64059" y="3"/>
                    <a:pt x="64050" y="3"/>
                  </a:cubicBezTo>
                  <a:cubicBezTo>
                    <a:pt x="29455" y="3"/>
                    <a:pt x="1175" y="22898"/>
                    <a:pt x="0" y="51412"/>
                  </a:cubicBezTo>
                  <a:lnTo>
                    <a:pt x="3153" y="58629"/>
                  </a:lnTo>
                  <a:cubicBezTo>
                    <a:pt x="9822" y="47056"/>
                    <a:pt x="20703" y="37524"/>
                    <a:pt x="34706" y="316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24"/>
            <p:cNvSpPr/>
            <p:nvPr/>
          </p:nvSpPr>
          <p:spPr>
            <a:xfrm>
              <a:off x="11067486" y="4153472"/>
              <a:ext cx="65688" cy="88944"/>
            </a:xfrm>
            <a:custGeom>
              <a:avLst/>
              <a:gdLst/>
              <a:ahLst/>
              <a:cxnLst/>
              <a:rect l="l" t="t" r="r" b="b"/>
              <a:pathLst>
                <a:path w="65688" h="88944" extrusionOk="0">
                  <a:moveTo>
                    <a:pt x="16878" y="10109"/>
                  </a:moveTo>
                  <a:lnTo>
                    <a:pt x="12825" y="19382"/>
                  </a:lnTo>
                  <a:lnTo>
                    <a:pt x="12825" y="49894"/>
                  </a:lnTo>
                  <a:cubicBezTo>
                    <a:pt x="12825" y="63738"/>
                    <a:pt x="7804" y="77277"/>
                    <a:pt x="0" y="88945"/>
                  </a:cubicBezTo>
                  <a:lnTo>
                    <a:pt x="23615" y="80427"/>
                  </a:lnTo>
                  <a:lnTo>
                    <a:pt x="65688" y="0"/>
                  </a:lnTo>
                  <a:lnTo>
                    <a:pt x="16878" y="1010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4"/>
            <p:cNvSpPr/>
            <p:nvPr/>
          </p:nvSpPr>
          <p:spPr>
            <a:xfrm>
              <a:off x="10874708" y="4493774"/>
              <a:ext cx="274552" cy="330219"/>
            </a:xfrm>
            <a:custGeom>
              <a:avLst/>
              <a:gdLst/>
              <a:ahLst/>
              <a:cxnLst/>
              <a:rect l="l" t="t" r="r" b="b"/>
              <a:pathLst>
                <a:path w="274552" h="330219" extrusionOk="0">
                  <a:moveTo>
                    <a:pt x="213662" y="288502"/>
                  </a:moveTo>
                  <a:lnTo>
                    <a:pt x="213662" y="0"/>
                  </a:lnTo>
                  <a:lnTo>
                    <a:pt x="60892" y="0"/>
                  </a:lnTo>
                  <a:lnTo>
                    <a:pt x="60892" y="288502"/>
                  </a:lnTo>
                  <a:cubicBezTo>
                    <a:pt x="60892" y="292780"/>
                    <a:pt x="57964" y="296501"/>
                    <a:pt x="53806" y="297509"/>
                  </a:cubicBezTo>
                  <a:cubicBezTo>
                    <a:pt x="40416" y="300779"/>
                    <a:pt x="8646" y="312299"/>
                    <a:pt x="0" y="330220"/>
                  </a:cubicBezTo>
                  <a:lnTo>
                    <a:pt x="109282" y="330220"/>
                  </a:lnTo>
                  <a:lnTo>
                    <a:pt x="109282" y="66075"/>
                  </a:lnTo>
                  <a:cubicBezTo>
                    <a:pt x="109221" y="63900"/>
                    <a:pt x="109390" y="54459"/>
                    <a:pt x="116318" y="47132"/>
                  </a:cubicBezTo>
                  <a:cubicBezTo>
                    <a:pt x="119793" y="43458"/>
                    <a:pt x="126245" y="39075"/>
                    <a:pt x="137246" y="39075"/>
                  </a:cubicBezTo>
                  <a:cubicBezTo>
                    <a:pt x="137255" y="39075"/>
                    <a:pt x="137265" y="39078"/>
                    <a:pt x="137276" y="39078"/>
                  </a:cubicBezTo>
                  <a:cubicBezTo>
                    <a:pt x="137285" y="39078"/>
                    <a:pt x="137294" y="39075"/>
                    <a:pt x="137304" y="39075"/>
                  </a:cubicBezTo>
                  <a:cubicBezTo>
                    <a:pt x="148306" y="39075"/>
                    <a:pt x="154759" y="43458"/>
                    <a:pt x="158235" y="47134"/>
                  </a:cubicBezTo>
                  <a:cubicBezTo>
                    <a:pt x="165161" y="54459"/>
                    <a:pt x="165328" y="63898"/>
                    <a:pt x="165267" y="66075"/>
                  </a:cubicBezTo>
                  <a:lnTo>
                    <a:pt x="165267" y="330220"/>
                  </a:lnTo>
                  <a:lnTo>
                    <a:pt x="274553" y="330220"/>
                  </a:lnTo>
                  <a:cubicBezTo>
                    <a:pt x="265909" y="312299"/>
                    <a:pt x="234137" y="300779"/>
                    <a:pt x="220743" y="297507"/>
                  </a:cubicBezTo>
                  <a:cubicBezTo>
                    <a:pt x="216590" y="296495"/>
                    <a:pt x="213662" y="292774"/>
                    <a:pt x="213662" y="28850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4"/>
            <p:cNvSpPr/>
            <p:nvPr/>
          </p:nvSpPr>
          <p:spPr>
            <a:xfrm>
              <a:off x="11106911" y="4127862"/>
              <a:ext cx="271033" cy="551991"/>
            </a:xfrm>
            <a:custGeom>
              <a:avLst/>
              <a:gdLst/>
              <a:ahLst/>
              <a:cxnLst/>
              <a:rect l="l" t="t" r="r" b="b"/>
              <a:pathLst>
                <a:path w="271033" h="551991" extrusionOk="0">
                  <a:moveTo>
                    <a:pt x="173318" y="0"/>
                  </a:moveTo>
                  <a:cubicBezTo>
                    <a:pt x="148625" y="113822"/>
                    <a:pt x="40485" y="123402"/>
                    <a:pt x="5248" y="123402"/>
                  </a:cubicBezTo>
                  <a:cubicBezTo>
                    <a:pt x="3349" y="123402"/>
                    <a:pt x="1593" y="123375"/>
                    <a:pt x="0" y="123335"/>
                  </a:cubicBezTo>
                  <a:lnTo>
                    <a:pt x="0" y="551991"/>
                  </a:lnTo>
                  <a:cubicBezTo>
                    <a:pt x="8198" y="547231"/>
                    <a:pt x="18958" y="544716"/>
                    <a:pt x="31965" y="544716"/>
                  </a:cubicBezTo>
                  <a:cubicBezTo>
                    <a:pt x="45816" y="544716"/>
                    <a:pt x="59646" y="547405"/>
                    <a:pt x="68621" y="549598"/>
                  </a:cubicBezTo>
                  <a:cubicBezTo>
                    <a:pt x="91246" y="446650"/>
                    <a:pt x="170162" y="435265"/>
                    <a:pt x="203823" y="435265"/>
                  </a:cubicBezTo>
                  <a:cubicBezTo>
                    <a:pt x="204685" y="435265"/>
                    <a:pt x="205525" y="435273"/>
                    <a:pt x="206341" y="435285"/>
                  </a:cubicBezTo>
                  <a:cubicBezTo>
                    <a:pt x="183995" y="384636"/>
                    <a:pt x="196478" y="342253"/>
                    <a:pt x="211894" y="314678"/>
                  </a:cubicBezTo>
                  <a:cubicBezTo>
                    <a:pt x="224773" y="291644"/>
                    <a:pt x="241364" y="275514"/>
                    <a:pt x="250214" y="267871"/>
                  </a:cubicBezTo>
                  <a:cubicBezTo>
                    <a:pt x="228988" y="224349"/>
                    <a:pt x="224372" y="185854"/>
                    <a:pt x="236506" y="153357"/>
                  </a:cubicBezTo>
                  <a:cubicBezTo>
                    <a:pt x="244674" y="131476"/>
                    <a:pt x="258897" y="116670"/>
                    <a:pt x="271034" y="107348"/>
                  </a:cubicBezTo>
                  <a:cubicBezTo>
                    <a:pt x="221318" y="90805"/>
                    <a:pt x="189641" y="36683"/>
                    <a:pt x="17331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4"/>
            <p:cNvSpPr/>
            <p:nvPr/>
          </p:nvSpPr>
          <p:spPr>
            <a:xfrm>
              <a:off x="10890795" y="4153472"/>
              <a:ext cx="65686" cy="88944"/>
            </a:xfrm>
            <a:custGeom>
              <a:avLst/>
              <a:gdLst/>
              <a:ahLst/>
              <a:cxnLst/>
              <a:rect l="l" t="t" r="r" b="b"/>
              <a:pathLst>
                <a:path w="65686" h="88944" extrusionOk="0">
                  <a:moveTo>
                    <a:pt x="65687" y="88945"/>
                  </a:moveTo>
                  <a:cubicBezTo>
                    <a:pt x="57884" y="77277"/>
                    <a:pt x="52860" y="63735"/>
                    <a:pt x="52860" y="49894"/>
                  </a:cubicBezTo>
                  <a:lnTo>
                    <a:pt x="52860" y="19380"/>
                  </a:lnTo>
                  <a:lnTo>
                    <a:pt x="48807" y="10106"/>
                  </a:lnTo>
                  <a:lnTo>
                    <a:pt x="0" y="0"/>
                  </a:lnTo>
                  <a:lnTo>
                    <a:pt x="42078" y="80429"/>
                  </a:lnTo>
                  <a:lnTo>
                    <a:pt x="65687" y="8894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24"/>
            <p:cNvSpPr/>
            <p:nvPr/>
          </p:nvSpPr>
          <p:spPr>
            <a:xfrm>
              <a:off x="10646020" y="4127865"/>
              <a:ext cx="271042" cy="551986"/>
            </a:xfrm>
            <a:custGeom>
              <a:avLst/>
              <a:gdLst/>
              <a:ahLst/>
              <a:cxnLst/>
              <a:rect l="l" t="t" r="r" b="b"/>
              <a:pathLst>
                <a:path w="271042" h="551986" extrusionOk="0">
                  <a:moveTo>
                    <a:pt x="271043" y="123331"/>
                  </a:moveTo>
                  <a:cubicBezTo>
                    <a:pt x="269450" y="123372"/>
                    <a:pt x="267694" y="123399"/>
                    <a:pt x="265794" y="123399"/>
                  </a:cubicBezTo>
                  <a:cubicBezTo>
                    <a:pt x="230556" y="123399"/>
                    <a:pt x="122414" y="113822"/>
                    <a:pt x="97720" y="0"/>
                  </a:cubicBezTo>
                  <a:cubicBezTo>
                    <a:pt x="81393" y="36679"/>
                    <a:pt x="49716" y="90804"/>
                    <a:pt x="0" y="107345"/>
                  </a:cubicBezTo>
                  <a:cubicBezTo>
                    <a:pt x="12137" y="116668"/>
                    <a:pt x="26359" y="131478"/>
                    <a:pt x="34528" y="153354"/>
                  </a:cubicBezTo>
                  <a:cubicBezTo>
                    <a:pt x="46661" y="185851"/>
                    <a:pt x="42047" y="224347"/>
                    <a:pt x="20820" y="267868"/>
                  </a:cubicBezTo>
                  <a:cubicBezTo>
                    <a:pt x="29671" y="275512"/>
                    <a:pt x="46262" y="291642"/>
                    <a:pt x="59141" y="314675"/>
                  </a:cubicBezTo>
                  <a:cubicBezTo>
                    <a:pt x="74559" y="342249"/>
                    <a:pt x="87043" y="384632"/>
                    <a:pt x="64699" y="435282"/>
                  </a:cubicBezTo>
                  <a:cubicBezTo>
                    <a:pt x="65514" y="435269"/>
                    <a:pt x="66355" y="435262"/>
                    <a:pt x="67215" y="435262"/>
                  </a:cubicBezTo>
                  <a:cubicBezTo>
                    <a:pt x="100876" y="435262"/>
                    <a:pt x="179792" y="446647"/>
                    <a:pt x="202421" y="549595"/>
                  </a:cubicBezTo>
                  <a:cubicBezTo>
                    <a:pt x="211397" y="547400"/>
                    <a:pt x="225228" y="544712"/>
                    <a:pt x="239077" y="544712"/>
                  </a:cubicBezTo>
                  <a:cubicBezTo>
                    <a:pt x="252085" y="544712"/>
                    <a:pt x="262845" y="547223"/>
                    <a:pt x="271043" y="551986"/>
                  </a:cubicBezTo>
                  <a:lnTo>
                    <a:pt x="271043" y="123331"/>
                  </a:lnTo>
                  <a:lnTo>
                    <a:pt x="271043" y="12333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4"/>
            <p:cNvSpPr/>
            <p:nvPr/>
          </p:nvSpPr>
          <p:spPr>
            <a:xfrm>
              <a:off x="10758170" y="4099155"/>
              <a:ext cx="32723" cy="48858"/>
            </a:xfrm>
            <a:custGeom>
              <a:avLst/>
              <a:gdLst/>
              <a:ahLst/>
              <a:cxnLst/>
              <a:rect l="l" t="t" r="r" b="b"/>
              <a:pathLst>
                <a:path w="32723" h="48858" extrusionOk="0">
                  <a:moveTo>
                    <a:pt x="32724" y="24513"/>
                  </a:moveTo>
                  <a:cubicBezTo>
                    <a:pt x="32724" y="10996"/>
                    <a:pt x="21726" y="0"/>
                    <a:pt x="8211" y="0"/>
                  </a:cubicBezTo>
                  <a:lnTo>
                    <a:pt x="0" y="0"/>
                  </a:lnTo>
                  <a:cubicBezTo>
                    <a:pt x="1668" y="18773"/>
                    <a:pt x="5503" y="34942"/>
                    <a:pt x="10954" y="48858"/>
                  </a:cubicBezTo>
                  <a:cubicBezTo>
                    <a:pt x="23183" y="47488"/>
                    <a:pt x="32724" y="37099"/>
                    <a:pt x="32724" y="2451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4"/>
            <p:cNvSpPr/>
            <p:nvPr/>
          </p:nvSpPr>
          <p:spPr>
            <a:xfrm>
              <a:off x="10978575" y="4201678"/>
              <a:ext cx="66806" cy="31526"/>
            </a:xfrm>
            <a:custGeom>
              <a:avLst/>
              <a:gdLst/>
              <a:ahLst/>
              <a:cxnLst/>
              <a:rect l="l" t="t" r="r" b="b"/>
              <a:pathLst>
                <a:path w="66806" h="31526" extrusionOk="0">
                  <a:moveTo>
                    <a:pt x="57543" y="0"/>
                  </a:moveTo>
                  <a:lnTo>
                    <a:pt x="9268" y="0"/>
                  </a:lnTo>
                  <a:cubicBezTo>
                    <a:pt x="4148" y="0"/>
                    <a:pt x="0" y="4148"/>
                    <a:pt x="0" y="9270"/>
                  </a:cubicBezTo>
                  <a:cubicBezTo>
                    <a:pt x="0" y="14390"/>
                    <a:pt x="4148" y="18538"/>
                    <a:pt x="9268" y="18538"/>
                  </a:cubicBezTo>
                  <a:lnTo>
                    <a:pt x="9935" y="18538"/>
                  </a:lnTo>
                  <a:lnTo>
                    <a:pt x="9935" y="22258"/>
                  </a:lnTo>
                  <a:cubicBezTo>
                    <a:pt x="9935" y="27378"/>
                    <a:pt x="14083" y="31526"/>
                    <a:pt x="19205" y="31526"/>
                  </a:cubicBezTo>
                  <a:cubicBezTo>
                    <a:pt x="24325" y="31526"/>
                    <a:pt x="28474" y="27378"/>
                    <a:pt x="28474" y="22258"/>
                  </a:cubicBezTo>
                  <a:lnTo>
                    <a:pt x="28474" y="18538"/>
                  </a:lnTo>
                  <a:lnTo>
                    <a:pt x="38333" y="18538"/>
                  </a:lnTo>
                  <a:lnTo>
                    <a:pt x="38333" y="22258"/>
                  </a:lnTo>
                  <a:cubicBezTo>
                    <a:pt x="38333" y="27378"/>
                    <a:pt x="42482" y="31526"/>
                    <a:pt x="47603" y="31526"/>
                  </a:cubicBezTo>
                  <a:cubicBezTo>
                    <a:pt x="52724" y="31526"/>
                    <a:pt x="56872" y="27378"/>
                    <a:pt x="56872" y="22258"/>
                  </a:cubicBezTo>
                  <a:lnTo>
                    <a:pt x="56872" y="18538"/>
                  </a:lnTo>
                  <a:lnTo>
                    <a:pt x="57538" y="18538"/>
                  </a:lnTo>
                  <a:cubicBezTo>
                    <a:pt x="62659" y="18538"/>
                    <a:pt x="66807" y="14390"/>
                    <a:pt x="66807" y="9270"/>
                  </a:cubicBezTo>
                  <a:cubicBezTo>
                    <a:pt x="66813" y="4150"/>
                    <a:pt x="62663" y="0"/>
                    <a:pt x="5754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24"/>
            <p:cNvSpPr/>
            <p:nvPr/>
          </p:nvSpPr>
          <p:spPr>
            <a:xfrm>
              <a:off x="10980429" y="4162837"/>
              <a:ext cx="18540" cy="18540"/>
            </a:xfrm>
            <a:custGeom>
              <a:avLst/>
              <a:gdLst/>
              <a:ahLst/>
              <a:cxnLst/>
              <a:rect l="l" t="t" r="r" b="b"/>
              <a:pathLst>
                <a:path w="18540" h="18540" extrusionOk="0">
                  <a:moveTo>
                    <a:pt x="9270" y="18540"/>
                  </a:moveTo>
                  <a:cubicBezTo>
                    <a:pt x="11700" y="18540"/>
                    <a:pt x="14091" y="17539"/>
                    <a:pt x="15814" y="15813"/>
                  </a:cubicBezTo>
                  <a:cubicBezTo>
                    <a:pt x="17539" y="14088"/>
                    <a:pt x="18540" y="11697"/>
                    <a:pt x="18540" y="9270"/>
                  </a:cubicBezTo>
                  <a:cubicBezTo>
                    <a:pt x="18540" y="6823"/>
                    <a:pt x="17539" y="4432"/>
                    <a:pt x="15814" y="2707"/>
                  </a:cubicBezTo>
                  <a:cubicBezTo>
                    <a:pt x="14090" y="981"/>
                    <a:pt x="11717" y="0"/>
                    <a:pt x="9270" y="0"/>
                  </a:cubicBezTo>
                  <a:cubicBezTo>
                    <a:pt x="6824" y="0"/>
                    <a:pt x="4433" y="981"/>
                    <a:pt x="2707" y="2707"/>
                  </a:cubicBezTo>
                  <a:cubicBezTo>
                    <a:pt x="983" y="4432"/>
                    <a:pt x="0" y="6823"/>
                    <a:pt x="0" y="9270"/>
                  </a:cubicBezTo>
                  <a:cubicBezTo>
                    <a:pt x="0" y="11697"/>
                    <a:pt x="983" y="14090"/>
                    <a:pt x="2707" y="15813"/>
                  </a:cubicBezTo>
                  <a:cubicBezTo>
                    <a:pt x="4432" y="17539"/>
                    <a:pt x="6824" y="18540"/>
                    <a:pt x="9270" y="185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24"/>
            <p:cNvSpPr/>
            <p:nvPr/>
          </p:nvSpPr>
          <p:spPr>
            <a:xfrm>
              <a:off x="11024997" y="4162837"/>
              <a:ext cx="18540" cy="18540"/>
            </a:xfrm>
            <a:custGeom>
              <a:avLst/>
              <a:gdLst/>
              <a:ahLst/>
              <a:cxnLst/>
              <a:rect l="l" t="t" r="r" b="b"/>
              <a:pathLst>
                <a:path w="18540" h="18540" extrusionOk="0">
                  <a:moveTo>
                    <a:pt x="9270" y="18540"/>
                  </a:moveTo>
                  <a:cubicBezTo>
                    <a:pt x="11700" y="18540"/>
                    <a:pt x="14091" y="17539"/>
                    <a:pt x="15814" y="15813"/>
                  </a:cubicBezTo>
                  <a:cubicBezTo>
                    <a:pt x="17538" y="14088"/>
                    <a:pt x="18540" y="11697"/>
                    <a:pt x="18540" y="9270"/>
                  </a:cubicBezTo>
                  <a:cubicBezTo>
                    <a:pt x="18540" y="6823"/>
                    <a:pt x="17538" y="4432"/>
                    <a:pt x="15814" y="2707"/>
                  </a:cubicBezTo>
                  <a:cubicBezTo>
                    <a:pt x="14090" y="981"/>
                    <a:pt x="11699" y="0"/>
                    <a:pt x="9270" y="0"/>
                  </a:cubicBezTo>
                  <a:cubicBezTo>
                    <a:pt x="6824" y="0"/>
                    <a:pt x="4433" y="981"/>
                    <a:pt x="2707" y="2707"/>
                  </a:cubicBezTo>
                  <a:cubicBezTo>
                    <a:pt x="983" y="4432"/>
                    <a:pt x="0" y="6823"/>
                    <a:pt x="0" y="9270"/>
                  </a:cubicBezTo>
                  <a:cubicBezTo>
                    <a:pt x="0" y="11697"/>
                    <a:pt x="983" y="14090"/>
                    <a:pt x="2707" y="15813"/>
                  </a:cubicBezTo>
                  <a:cubicBezTo>
                    <a:pt x="4432" y="17539"/>
                    <a:pt x="6823" y="18540"/>
                    <a:pt x="9270" y="185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24"/>
            <p:cNvSpPr/>
            <p:nvPr/>
          </p:nvSpPr>
          <p:spPr>
            <a:xfrm>
              <a:off x="10611396" y="4066339"/>
              <a:ext cx="801193" cy="776195"/>
            </a:xfrm>
            <a:custGeom>
              <a:avLst/>
              <a:gdLst/>
              <a:ahLst/>
              <a:cxnLst/>
              <a:rect l="l" t="t" r="r" b="b"/>
              <a:pathLst>
                <a:path w="801193" h="776195" extrusionOk="0">
                  <a:moveTo>
                    <a:pt x="792480" y="155168"/>
                  </a:moveTo>
                  <a:cubicBezTo>
                    <a:pt x="712324" y="150311"/>
                    <a:pt x="673602" y="22219"/>
                    <a:pt x="673222" y="20931"/>
                  </a:cubicBezTo>
                  <a:cubicBezTo>
                    <a:pt x="672052" y="16950"/>
                    <a:pt x="668377" y="14310"/>
                    <a:pt x="664329" y="14310"/>
                  </a:cubicBezTo>
                  <a:lnTo>
                    <a:pt x="664329" y="14277"/>
                  </a:lnTo>
                  <a:lnTo>
                    <a:pt x="646190" y="14277"/>
                  </a:lnTo>
                  <a:cubicBezTo>
                    <a:pt x="622453" y="14277"/>
                    <a:pt x="603143" y="33590"/>
                    <a:pt x="603143" y="57329"/>
                  </a:cubicBezTo>
                  <a:cubicBezTo>
                    <a:pt x="603143" y="77287"/>
                    <a:pt x="616796" y="94113"/>
                    <a:pt x="635253" y="98964"/>
                  </a:cubicBezTo>
                  <a:cubicBezTo>
                    <a:pt x="601763" y="158146"/>
                    <a:pt x="534885" y="166306"/>
                    <a:pt x="501240" y="166383"/>
                  </a:cubicBezTo>
                  <a:lnTo>
                    <a:pt x="547277" y="78385"/>
                  </a:lnTo>
                  <a:cubicBezTo>
                    <a:pt x="548938" y="75212"/>
                    <a:pt x="548621" y="71365"/>
                    <a:pt x="546464" y="68506"/>
                  </a:cubicBezTo>
                  <a:cubicBezTo>
                    <a:pt x="544307" y="65646"/>
                    <a:pt x="540699" y="64289"/>
                    <a:pt x="537186" y="65012"/>
                  </a:cubicBezTo>
                  <a:lnTo>
                    <a:pt x="482066" y="76424"/>
                  </a:lnTo>
                  <a:cubicBezTo>
                    <a:pt x="482066" y="76424"/>
                    <a:pt x="483242" y="74809"/>
                    <a:pt x="483242" y="71797"/>
                  </a:cubicBezTo>
                  <a:cubicBezTo>
                    <a:pt x="483242" y="32207"/>
                    <a:pt x="446174" y="0"/>
                    <a:pt x="400613" y="0"/>
                  </a:cubicBezTo>
                  <a:cubicBezTo>
                    <a:pt x="400603" y="0"/>
                    <a:pt x="400596" y="3"/>
                    <a:pt x="400585" y="3"/>
                  </a:cubicBezTo>
                  <a:cubicBezTo>
                    <a:pt x="400577" y="3"/>
                    <a:pt x="400567" y="0"/>
                    <a:pt x="400558" y="0"/>
                  </a:cubicBezTo>
                  <a:cubicBezTo>
                    <a:pt x="354998" y="0"/>
                    <a:pt x="317932" y="32207"/>
                    <a:pt x="317932" y="71797"/>
                  </a:cubicBezTo>
                  <a:cubicBezTo>
                    <a:pt x="317932" y="74758"/>
                    <a:pt x="319107" y="76423"/>
                    <a:pt x="319107" y="76423"/>
                  </a:cubicBezTo>
                  <a:lnTo>
                    <a:pt x="263993" y="65012"/>
                  </a:lnTo>
                  <a:cubicBezTo>
                    <a:pt x="260478" y="64286"/>
                    <a:pt x="256870" y="65646"/>
                    <a:pt x="254715" y="68506"/>
                  </a:cubicBezTo>
                  <a:cubicBezTo>
                    <a:pt x="252557" y="71365"/>
                    <a:pt x="252239" y="75212"/>
                    <a:pt x="253901" y="78385"/>
                  </a:cubicBezTo>
                  <a:lnTo>
                    <a:pt x="299940" y="166381"/>
                  </a:lnTo>
                  <a:cubicBezTo>
                    <a:pt x="266296" y="166308"/>
                    <a:pt x="199422" y="158149"/>
                    <a:pt x="165927" y="98964"/>
                  </a:cubicBezTo>
                  <a:cubicBezTo>
                    <a:pt x="184382" y="94110"/>
                    <a:pt x="198037" y="77287"/>
                    <a:pt x="198037" y="57329"/>
                  </a:cubicBezTo>
                  <a:cubicBezTo>
                    <a:pt x="198037" y="33590"/>
                    <a:pt x="178724" y="14277"/>
                    <a:pt x="154986" y="14277"/>
                  </a:cubicBezTo>
                  <a:lnTo>
                    <a:pt x="136846" y="14277"/>
                  </a:lnTo>
                  <a:lnTo>
                    <a:pt x="136846" y="14317"/>
                  </a:lnTo>
                  <a:cubicBezTo>
                    <a:pt x="132790" y="14326"/>
                    <a:pt x="129129" y="16950"/>
                    <a:pt x="127955" y="20928"/>
                  </a:cubicBezTo>
                  <a:cubicBezTo>
                    <a:pt x="127572" y="22220"/>
                    <a:pt x="88852" y="150312"/>
                    <a:pt x="8694" y="155168"/>
                  </a:cubicBezTo>
                  <a:cubicBezTo>
                    <a:pt x="4367" y="155431"/>
                    <a:pt x="815" y="158662"/>
                    <a:pt x="120" y="162940"/>
                  </a:cubicBezTo>
                  <a:cubicBezTo>
                    <a:pt x="-575" y="167218"/>
                    <a:pt x="1804" y="171412"/>
                    <a:pt x="5824" y="173029"/>
                  </a:cubicBezTo>
                  <a:cubicBezTo>
                    <a:pt x="6154" y="173162"/>
                    <a:pt x="38973" y="186707"/>
                    <a:pt x="51875" y="221605"/>
                  </a:cubicBezTo>
                  <a:cubicBezTo>
                    <a:pt x="62595" y="250605"/>
                    <a:pt x="57115" y="286265"/>
                    <a:pt x="35588" y="327599"/>
                  </a:cubicBezTo>
                  <a:cubicBezTo>
                    <a:pt x="33469" y="331663"/>
                    <a:pt x="34643" y="336668"/>
                    <a:pt x="38345" y="339369"/>
                  </a:cubicBezTo>
                  <a:cubicBezTo>
                    <a:pt x="38575" y="339537"/>
                    <a:pt x="61481" y="356449"/>
                    <a:pt x="77586" y="385247"/>
                  </a:cubicBezTo>
                  <a:cubicBezTo>
                    <a:pt x="98829" y="423239"/>
                    <a:pt x="98165" y="462774"/>
                    <a:pt x="75612" y="502759"/>
                  </a:cubicBezTo>
                  <a:cubicBezTo>
                    <a:pt x="73853" y="505879"/>
                    <a:pt x="74055" y="509731"/>
                    <a:pt x="76120" y="512656"/>
                  </a:cubicBezTo>
                  <a:cubicBezTo>
                    <a:pt x="78181" y="515579"/>
                    <a:pt x="81755" y="517053"/>
                    <a:pt x="85285" y="516443"/>
                  </a:cubicBezTo>
                  <a:cubicBezTo>
                    <a:pt x="85350" y="516432"/>
                    <a:pt x="91844" y="515327"/>
                    <a:pt x="101840" y="515327"/>
                  </a:cubicBezTo>
                  <a:cubicBezTo>
                    <a:pt x="139147" y="515327"/>
                    <a:pt x="204201" y="529486"/>
                    <a:pt x="220747" y="624306"/>
                  </a:cubicBezTo>
                  <a:cubicBezTo>
                    <a:pt x="221209" y="626954"/>
                    <a:pt x="222796" y="629271"/>
                    <a:pt x="225101" y="630656"/>
                  </a:cubicBezTo>
                  <a:cubicBezTo>
                    <a:pt x="227406" y="632043"/>
                    <a:pt x="230197" y="632359"/>
                    <a:pt x="232748" y="631529"/>
                  </a:cubicBezTo>
                  <a:cubicBezTo>
                    <a:pt x="232956" y="631461"/>
                    <a:pt x="253718" y="624780"/>
                    <a:pt x="273703" y="624780"/>
                  </a:cubicBezTo>
                  <a:cubicBezTo>
                    <a:pt x="305669" y="624780"/>
                    <a:pt x="305669" y="641189"/>
                    <a:pt x="305669" y="648195"/>
                  </a:cubicBezTo>
                  <a:lnTo>
                    <a:pt x="305669" y="708941"/>
                  </a:lnTo>
                  <a:cubicBezTo>
                    <a:pt x="287764" y="714539"/>
                    <a:pt x="242572" y="732108"/>
                    <a:pt x="242572" y="766927"/>
                  </a:cubicBezTo>
                  <a:cubicBezTo>
                    <a:pt x="242572" y="772047"/>
                    <a:pt x="246720" y="776196"/>
                    <a:pt x="251840" y="776196"/>
                  </a:cubicBezTo>
                  <a:lnTo>
                    <a:pt x="381868" y="776196"/>
                  </a:lnTo>
                  <a:cubicBezTo>
                    <a:pt x="386988" y="776196"/>
                    <a:pt x="391136" y="772047"/>
                    <a:pt x="391136" y="766927"/>
                  </a:cubicBezTo>
                  <a:lnTo>
                    <a:pt x="391136" y="493349"/>
                  </a:lnTo>
                  <a:cubicBezTo>
                    <a:pt x="391136" y="493177"/>
                    <a:pt x="391138" y="493155"/>
                    <a:pt x="391128" y="492982"/>
                  </a:cubicBezTo>
                  <a:cubicBezTo>
                    <a:pt x="391127" y="492944"/>
                    <a:pt x="391111" y="489336"/>
                    <a:pt x="393164" y="487240"/>
                  </a:cubicBezTo>
                  <a:cubicBezTo>
                    <a:pt x="394590" y="485787"/>
                    <a:pt x="397078" y="485050"/>
                    <a:pt x="400561" y="485050"/>
                  </a:cubicBezTo>
                  <a:cubicBezTo>
                    <a:pt x="400571" y="485050"/>
                    <a:pt x="400580" y="485046"/>
                    <a:pt x="400591" y="485046"/>
                  </a:cubicBezTo>
                  <a:cubicBezTo>
                    <a:pt x="400600" y="485046"/>
                    <a:pt x="400610" y="485050"/>
                    <a:pt x="400619" y="485050"/>
                  </a:cubicBezTo>
                  <a:cubicBezTo>
                    <a:pt x="404104" y="485050"/>
                    <a:pt x="406594" y="485785"/>
                    <a:pt x="408017" y="487240"/>
                  </a:cubicBezTo>
                  <a:cubicBezTo>
                    <a:pt x="410036" y="489301"/>
                    <a:pt x="410053" y="492830"/>
                    <a:pt x="410056" y="492831"/>
                  </a:cubicBezTo>
                  <a:cubicBezTo>
                    <a:pt x="410047" y="493005"/>
                    <a:pt x="410042" y="493179"/>
                    <a:pt x="410042" y="493349"/>
                  </a:cubicBezTo>
                  <a:lnTo>
                    <a:pt x="410042" y="766924"/>
                  </a:lnTo>
                  <a:cubicBezTo>
                    <a:pt x="410042" y="772044"/>
                    <a:pt x="414191" y="776193"/>
                    <a:pt x="419311" y="776193"/>
                  </a:cubicBezTo>
                  <a:lnTo>
                    <a:pt x="549341" y="776193"/>
                  </a:lnTo>
                  <a:cubicBezTo>
                    <a:pt x="554461" y="776193"/>
                    <a:pt x="558610" y="772044"/>
                    <a:pt x="558610" y="766924"/>
                  </a:cubicBezTo>
                  <a:cubicBezTo>
                    <a:pt x="558610" y="732105"/>
                    <a:pt x="513421" y="714532"/>
                    <a:pt x="495516" y="708938"/>
                  </a:cubicBezTo>
                  <a:lnTo>
                    <a:pt x="495516" y="648192"/>
                  </a:lnTo>
                  <a:cubicBezTo>
                    <a:pt x="495516" y="641186"/>
                    <a:pt x="495516" y="624777"/>
                    <a:pt x="527481" y="624777"/>
                  </a:cubicBezTo>
                  <a:cubicBezTo>
                    <a:pt x="547368" y="624777"/>
                    <a:pt x="568232" y="631461"/>
                    <a:pt x="568435" y="631526"/>
                  </a:cubicBezTo>
                  <a:cubicBezTo>
                    <a:pt x="570986" y="632356"/>
                    <a:pt x="573776" y="632040"/>
                    <a:pt x="576083" y="630653"/>
                  </a:cubicBezTo>
                  <a:cubicBezTo>
                    <a:pt x="578384" y="629268"/>
                    <a:pt x="579974" y="626951"/>
                    <a:pt x="580436" y="624303"/>
                  </a:cubicBezTo>
                  <a:cubicBezTo>
                    <a:pt x="596979" y="529483"/>
                    <a:pt x="662035" y="515324"/>
                    <a:pt x="699342" y="515324"/>
                  </a:cubicBezTo>
                  <a:cubicBezTo>
                    <a:pt x="709340" y="515324"/>
                    <a:pt x="715834" y="516430"/>
                    <a:pt x="715881" y="516438"/>
                  </a:cubicBezTo>
                  <a:cubicBezTo>
                    <a:pt x="719403" y="517060"/>
                    <a:pt x="722990" y="515601"/>
                    <a:pt x="725065" y="512672"/>
                  </a:cubicBezTo>
                  <a:cubicBezTo>
                    <a:pt x="727136" y="509744"/>
                    <a:pt x="727337" y="505884"/>
                    <a:pt x="725573" y="502757"/>
                  </a:cubicBezTo>
                  <a:cubicBezTo>
                    <a:pt x="703132" y="462976"/>
                    <a:pt x="702364" y="423622"/>
                    <a:pt x="723293" y="385793"/>
                  </a:cubicBezTo>
                  <a:cubicBezTo>
                    <a:pt x="739306" y="356848"/>
                    <a:pt x="762611" y="339532"/>
                    <a:pt x="762833" y="339369"/>
                  </a:cubicBezTo>
                  <a:cubicBezTo>
                    <a:pt x="766536" y="336667"/>
                    <a:pt x="767708" y="331664"/>
                    <a:pt x="765590" y="327599"/>
                  </a:cubicBezTo>
                  <a:cubicBezTo>
                    <a:pt x="744063" y="286265"/>
                    <a:pt x="738583" y="250605"/>
                    <a:pt x="749304" y="221605"/>
                  </a:cubicBezTo>
                  <a:cubicBezTo>
                    <a:pt x="762207" y="186707"/>
                    <a:pt x="795025" y="173163"/>
                    <a:pt x="795327" y="173040"/>
                  </a:cubicBezTo>
                  <a:cubicBezTo>
                    <a:pt x="799370" y="171445"/>
                    <a:pt x="801761" y="167256"/>
                    <a:pt x="801077" y="162962"/>
                  </a:cubicBezTo>
                  <a:cubicBezTo>
                    <a:pt x="800389" y="158673"/>
                    <a:pt x="796818" y="155432"/>
                    <a:pt x="792480" y="155168"/>
                  </a:cubicBezTo>
                  <a:close/>
                  <a:moveTo>
                    <a:pt x="621681" y="57329"/>
                  </a:moveTo>
                  <a:cubicBezTo>
                    <a:pt x="621681" y="43812"/>
                    <a:pt x="632676" y="32816"/>
                    <a:pt x="646190" y="32816"/>
                  </a:cubicBezTo>
                  <a:lnTo>
                    <a:pt x="654400" y="32816"/>
                  </a:lnTo>
                  <a:cubicBezTo>
                    <a:pt x="652732" y="51589"/>
                    <a:pt x="648898" y="67758"/>
                    <a:pt x="643447" y="81674"/>
                  </a:cubicBezTo>
                  <a:cubicBezTo>
                    <a:pt x="631221" y="80304"/>
                    <a:pt x="621681" y="69915"/>
                    <a:pt x="621681" y="57329"/>
                  </a:cubicBezTo>
                  <a:close/>
                  <a:moveTo>
                    <a:pt x="400560" y="18540"/>
                  </a:moveTo>
                  <a:cubicBezTo>
                    <a:pt x="400569" y="18540"/>
                    <a:pt x="400578" y="18537"/>
                    <a:pt x="400586" y="18537"/>
                  </a:cubicBezTo>
                  <a:cubicBezTo>
                    <a:pt x="400597" y="18537"/>
                    <a:pt x="400605" y="18540"/>
                    <a:pt x="400614" y="18540"/>
                  </a:cubicBezTo>
                  <a:cubicBezTo>
                    <a:pt x="435211" y="18540"/>
                    <a:pt x="463494" y="41435"/>
                    <a:pt x="464669" y="69949"/>
                  </a:cubicBezTo>
                  <a:lnTo>
                    <a:pt x="461475" y="77257"/>
                  </a:lnTo>
                  <a:cubicBezTo>
                    <a:pt x="454721" y="65557"/>
                    <a:pt x="443746" y="55825"/>
                    <a:pt x="429858" y="50023"/>
                  </a:cubicBezTo>
                  <a:cubicBezTo>
                    <a:pt x="420894" y="46280"/>
                    <a:pt x="409039" y="52198"/>
                    <a:pt x="400402" y="58071"/>
                  </a:cubicBezTo>
                  <a:cubicBezTo>
                    <a:pt x="391790" y="52260"/>
                    <a:pt x="380100" y="46510"/>
                    <a:pt x="371216" y="50210"/>
                  </a:cubicBezTo>
                  <a:cubicBezTo>
                    <a:pt x="357212" y="56061"/>
                    <a:pt x="346332" y="65594"/>
                    <a:pt x="339663" y="77168"/>
                  </a:cubicBezTo>
                  <a:lnTo>
                    <a:pt x="336510" y="69951"/>
                  </a:lnTo>
                  <a:cubicBezTo>
                    <a:pt x="337685" y="41435"/>
                    <a:pt x="365963" y="18540"/>
                    <a:pt x="400560" y="18540"/>
                  </a:cubicBezTo>
                  <a:close/>
                  <a:moveTo>
                    <a:pt x="368964" y="282990"/>
                  </a:moveTo>
                  <a:lnTo>
                    <a:pt x="432208" y="282990"/>
                  </a:lnTo>
                  <a:cubicBezTo>
                    <a:pt x="447542" y="282990"/>
                    <a:pt x="460017" y="270516"/>
                    <a:pt x="460017" y="255183"/>
                  </a:cubicBezTo>
                  <a:lnTo>
                    <a:pt x="460017" y="194365"/>
                  </a:lnTo>
                  <a:lnTo>
                    <a:pt x="476978" y="188250"/>
                  </a:lnTo>
                  <a:lnTo>
                    <a:pt x="476978" y="408896"/>
                  </a:lnTo>
                  <a:lnTo>
                    <a:pt x="324207" y="408896"/>
                  </a:lnTo>
                  <a:lnTo>
                    <a:pt x="324207" y="188251"/>
                  </a:lnTo>
                  <a:lnTo>
                    <a:pt x="341159" y="194365"/>
                  </a:lnTo>
                  <a:lnTo>
                    <a:pt x="341159" y="255183"/>
                  </a:lnTo>
                  <a:cubicBezTo>
                    <a:pt x="341156" y="270517"/>
                    <a:pt x="353629" y="282990"/>
                    <a:pt x="368964" y="282990"/>
                  </a:cubicBezTo>
                  <a:close/>
                  <a:moveTo>
                    <a:pt x="400611" y="192983"/>
                  </a:moveTo>
                  <a:cubicBezTo>
                    <a:pt x="400602" y="192983"/>
                    <a:pt x="400594" y="192986"/>
                    <a:pt x="400583" y="192986"/>
                  </a:cubicBezTo>
                  <a:cubicBezTo>
                    <a:pt x="400575" y="192986"/>
                    <a:pt x="400566" y="192983"/>
                    <a:pt x="400556" y="192983"/>
                  </a:cubicBezTo>
                  <a:cubicBezTo>
                    <a:pt x="381838" y="192983"/>
                    <a:pt x="350794" y="165882"/>
                    <a:pt x="350794" y="137027"/>
                  </a:cubicBezTo>
                  <a:lnTo>
                    <a:pt x="350794" y="104577"/>
                  </a:lnTo>
                  <a:cubicBezTo>
                    <a:pt x="350794" y="88871"/>
                    <a:pt x="361121" y="74734"/>
                    <a:pt x="377791" y="67552"/>
                  </a:cubicBezTo>
                  <a:cubicBezTo>
                    <a:pt x="380761" y="67804"/>
                    <a:pt x="388844" y="72238"/>
                    <a:pt x="394881" y="76974"/>
                  </a:cubicBezTo>
                  <a:cubicBezTo>
                    <a:pt x="398799" y="80063"/>
                    <a:pt x="404423" y="79455"/>
                    <a:pt x="407640" y="75690"/>
                  </a:cubicBezTo>
                  <a:cubicBezTo>
                    <a:pt x="413463" y="71389"/>
                    <a:pt x="420541" y="67600"/>
                    <a:pt x="423279" y="67369"/>
                  </a:cubicBezTo>
                  <a:cubicBezTo>
                    <a:pt x="439984" y="74565"/>
                    <a:pt x="450346" y="88677"/>
                    <a:pt x="450401" y="104347"/>
                  </a:cubicBezTo>
                  <a:cubicBezTo>
                    <a:pt x="450399" y="104425"/>
                    <a:pt x="450377" y="104499"/>
                    <a:pt x="450377" y="104577"/>
                  </a:cubicBezTo>
                  <a:lnTo>
                    <a:pt x="450377" y="137027"/>
                  </a:lnTo>
                  <a:cubicBezTo>
                    <a:pt x="450377" y="165881"/>
                    <a:pt x="419331" y="192983"/>
                    <a:pt x="400611" y="192983"/>
                  </a:cubicBezTo>
                  <a:close/>
                  <a:moveTo>
                    <a:pt x="441477" y="201050"/>
                  </a:moveTo>
                  <a:lnTo>
                    <a:pt x="441477" y="255182"/>
                  </a:lnTo>
                  <a:cubicBezTo>
                    <a:pt x="441477" y="260293"/>
                    <a:pt x="437319" y="264450"/>
                    <a:pt x="432208" y="264450"/>
                  </a:cubicBezTo>
                  <a:lnTo>
                    <a:pt x="368964" y="264450"/>
                  </a:lnTo>
                  <a:cubicBezTo>
                    <a:pt x="363854" y="264450"/>
                    <a:pt x="359694" y="260293"/>
                    <a:pt x="359694" y="255182"/>
                  </a:cubicBezTo>
                  <a:lnTo>
                    <a:pt x="359694" y="201048"/>
                  </a:lnTo>
                  <a:lnTo>
                    <a:pt x="397442" y="214662"/>
                  </a:lnTo>
                  <a:cubicBezTo>
                    <a:pt x="398483" y="215036"/>
                    <a:pt x="399542" y="215215"/>
                    <a:pt x="400586" y="215215"/>
                  </a:cubicBezTo>
                  <a:cubicBezTo>
                    <a:pt x="401669" y="215215"/>
                    <a:pt x="402725" y="215007"/>
                    <a:pt x="403724" y="214644"/>
                  </a:cubicBezTo>
                  <a:lnTo>
                    <a:pt x="403731" y="214662"/>
                  </a:lnTo>
                  <a:lnTo>
                    <a:pt x="441477" y="201050"/>
                  </a:lnTo>
                  <a:close/>
                  <a:moveTo>
                    <a:pt x="279397" y="87134"/>
                  </a:moveTo>
                  <a:lnTo>
                    <a:pt x="328204" y="97240"/>
                  </a:lnTo>
                  <a:lnTo>
                    <a:pt x="332257" y="106514"/>
                  </a:lnTo>
                  <a:lnTo>
                    <a:pt x="332257" y="137027"/>
                  </a:lnTo>
                  <a:cubicBezTo>
                    <a:pt x="332257" y="150869"/>
                    <a:pt x="337281" y="164410"/>
                    <a:pt x="345083" y="176077"/>
                  </a:cubicBezTo>
                  <a:lnTo>
                    <a:pt x="321477" y="167563"/>
                  </a:lnTo>
                  <a:lnTo>
                    <a:pt x="279397" y="87134"/>
                  </a:lnTo>
                  <a:close/>
                  <a:moveTo>
                    <a:pt x="154984" y="32816"/>
                  </a:moveTo>
                  <a:cubicBezTo>
                    <a:pt x="168501" y="32816"/>
                    <a:pt x="179497" y="43813"/>
                    <a:pt x="179497" y="57329"/>
                  </a:cubicBezTo>
                  <a:cubicBezTo>
                    <a:pt x="179497" y="69915"/>
                    <a:pt x="169958" y="80304"/>
                    <a:pt x="157729" y="81676"/>
                  </a:cubicBezTo>
                  <a:cubicBezTo>
                    <a:pt x="152279" y="67758"/>
                    <a:pt x="148443" y="51591"/>
                    <a:pt x="146775" y="32817"/>
                  </a:cubicBezTo>
                  <a:lnTo>
                    <a:pt x="154984" y="32817"/>
                  </a:lnTo>
                  <a:lnTo>
                    <a:pt x="154984" y="32816"/>
                  </a:lnTo>
                  <a:close/>
                  <a:moveTo>
                    <a:pt x="273701" y="606240"/>
                  </a:moveTo>
                  <a:cubicBezTo>
                    <a:pt x="259851" y="606240"/>
                    <a:pt x="246019" y="608929"/>
                    <a:pt x="237045" y="611124"/>
                  </a:cubicBezTo>
                  <a:cubicBezTo>
                    <a:pt x="214418" y="508176"/>
                    <a:pt x="135502" y="496790"/>
                    <a:pt x="101840" y="496790"/>
                  </a:cubicBezTo>
                  <a:cubicBezTo>
                    <a:pt x="100979" y="496790"/>
                    <a:pt x="100140" y="496798"/>
                    <a:pt x="99323" y="496811"/>
                  </a:cubicBezTo>
                  <a:cubicBezTo>
                    <a:pt x="121668" y="446162"/>
                    <a:pt x="109183" y="403779"/>
                    <a:pt x="93765" y="376204"/>
                  </a:cubicBezTo>
                  <a:cubicBezTo>
                    <a:pt x="80887" y="353169"/>
                    <a:pt x="64295" y="337039"/>
                    <a:pt x="55444" y="329397"/>
                  </a:cubicBezTo>
                  <a:cubicBezTo>
                    <a:pt x="76669" y="285874"/>
                    <a:pt x="81286" y="247380"/>
                    <a:pt x="69152" y="214883"/>
                  </a:cubicBezTo>
                  <a:cubicBezTo>
                    <a:pt x="60984" y="193005"/>
                    <a:pt x="46761" y="178197"/>
                    <a:pt x="34624" y="168874"/>
                  </a:cubicBezTo>
                  <a:cubicBezTo>
                    <a:pt x="84340" y="152332"/>
                    <a:pt x="116017" y="98210"/>
                    <a:pt x="132344" y="61529"/>
                  </a:cubicBezTo>
                  <a:cubicBezTo>
                    <a:pt x="157039" y="175351"/>
                    <a:pt x="265182" y="184928"/>
                    <a:pt x="300419" y="184928"/>
                  </a:cubicBezTo>
                  <a:cubicBezTo>
                    <a:pt x="302318" y="184928"/>
                    <a:pt x="304074" y="184901"/>
                    <a:pt x="305667" y="184860"/>
                  </a:cubicBezTo>
                  <a:lnTo>
                    <a:pt x="305667" y="613517"/>
                  </a:lnTo>
                  <a:cubicBezTo>
                    <a:pt x="297469" y="608752"/>
                    <a:pt x="286709" y="606240"/>
                    <a:pt x="273701" y="606240"/>
                  </a:cubicBezTo>
                  <a:close/>
                  <a:moveTo>
                    <a:pt x="537865" y="757654"/>
                  </a:moveTo>
                  <a:lnTo>
                    <a:pt x="428579" y="757654"/>
                  </a:lnTo>
                  <a:lnTo>
                    <a:pt x="428579" y="493509"/>
                  </a:lnTo>
                  <a:cubicBezTo>
                    <a:pt x="428640" y="491332"/>
                    <a:pt x="428473" y="481893"/>
                    <a:pt x="421547" y="474568"/>
                  </a:cubicBezTo>
                  <a:cubicBezTo>
                    <a:pt x="418071" y="470894"/>
                    <a:pt x="411618" y="466510"/>
                    <a:pt x="400616" y="466510"/>
                  </a:cubicBezTo>
                  <a:cubicBezTo>
                    <a:pt x="400606" y="466510"/>
                    <a:pt x="400597" y="466513"/>
                    <a:pt x="400588" y="466513"/>
                  </a:cubicBezTo>
                  <a:cubicBezTo>
                    <a:pt x="400577" y="466513"/>
                    <a:pt x="400567" y="466510"/>
                    <a:pt x="400558" y="466510"/>
                  </a:cubicBezTo>
                  <a:cubicBezTo>
                    <a:pt x="389557" y="466510"/>
                    <a:pt x="383106" y="470889"/>
                    <a:pt x="379630" y="474567"/>
                  </a:cubicBezTo>
                  <a:cubicBezTo>
                    <a:pt x="372703" y="481893"/>
                    <a:pt x="372534" y="491335"/>
                    <a:pt x="372595" y="493509"/>
                  </a:cubicBezTo>
                  <a:lnTo>
                    <a:pt x="372595" y="757654"/>
                  </a:lnTo>
                  <a:lnTo>
                    <a:pt x="263312" y="757654"/>
                  </a:lnTo>
                  <a:cubicBezTo>
                    <a:pt x="271956" y="739734"/>
                    <a:pt x="303730" y="728214"/>
                    <a:pt x="317119" y="724943"/>
                  </a:cubicBezTo>
                  <a:cubicBezTo>
                    <a:pt x="321276" y="723935"/>
                    <a:pt x="324204" y="720213"/>
                    <a:pt x="324204" y="715936"/>
                  </a:cubicBezTo>
                  <a:lnTo>
                    <a:pt x="324204" y="427434"/>
                  </a:lnTo>
                  <a:lnTo>
                    <a:pt x="476975" y="427434"/>
                  </a:lnTo>
                  <a:lnTo>
                    <a:pt x="476975" y="715936"/>
                  </a:lnTo>
                  <a:cubicBezTo>
                    <a:pt x="476975" y="720209"/>
                    <a:pt x="479902" y="723928"/>
                    <a:pt x="484052" y="724941"/>
                  </a:cubicBezTo>
                  <a:cubicBezTo>
                    <a:pt x="497449" y="728214"/>
                    <a:pt x="529219" y="739734"/>
                    <a:pt x="537865" y="757654"/>
                  </a:cubicBezTo>
                  <a:close/>
                  <a:moveTo>
                    <a:pt x="479705" y="167561"/>
                  </a:moveTo>
                  <a:lnTo>
                    <a:pt x="456090" y="176079"/>
                  </a:lnTo>
                  <a:cubicBezTo>
                    <a:pt x="463893" y="164413"/>
                    <a:pt x="468916" y="150872"/>
                    <a:pt x="468916" y="137028"/>
                  </a:cubicBezTo>
                  <a:lnTo>
                    <a:pt x="468916" y="106514"/>
                  </a:lnTo>
                  <a:lnTo>
                    <a:pt x="472969" y="97241"/>
                  </a:lnTo>
                  <a:lnTo>
                    <a:pt x="521778" y="87134"/>
                  </a:lnTo>
                  <a:lnTo>
                    <a:pt x="479705" y="167561"/>
                  </a:lnTo>
                  <a:close/>
                  <a:moveTo>
                    <a:pt x="732022" y="214878"/>
                  </a:moveTo>
                  <a:cubicBezTo>
                    <a:pt x="719888" y="247375"/>
                    <a:pt x="724503" y="285871"/>
                    <a:pt x="745730" y="329392"/>
                  </a:cubicBezTo>
                  <a:cubicBezTo>
                    <a:pt x="736881" y="337036"/>
                    <a:pt x="720289" y="353166"/>
                    <a:pt x="707410" y="376199"/>
                  </a:cubicBezTo>
                  <a:cubicBezTo>
                    <a:pt x="691994" y="403773"/>
                    <a:pt x="679509" y="446156"/>
                    <a:pt x="701857" y="496806"/>
                  </a:cubicBezTo>
                  <a:cubicBezTo>
                    <a:pt x="701041" y="496794"/>
                    <a:pt x="700200" y="496786"/>
                    <a:pt x="699339" y="496786"/>
                  </a:cubicBezTo>
                  <a:cubicBezTo>
                    <a:pt x="665678" y="496786"/>
                    <a:pt x="586762" y="508171"/>
                    <a:pt x="564137" y="611119"/>
                  </a:cubicBezTo>
                  <a:cubicBezTo>
                    <a:pt x="555161" y="608924"/>
                    <a:pt x="541331" y="606236"/>
                    <a:pt x="527481" y="606236"/>
                  </a:cubicBezTo>
                  <a:cubicBezTo>
                    <a:pt x="514472" y="606236"/>
                    <a:pt x="503714" y="608747"/>
                    <a:pt x="495516" y="613511"/>
                  </a:cubicBezTo>
                  <a:lnTo>
                    <a:pt x="495516" y="184857"/>
                  </a:lnTo>
                  <a:cubicBezTo>
                    <a:pt x="497109" y="184898"/>
                    <a:pt x="498865" y="184924"/>
                    <a:pt x="500765" y="184924"/>
                  </a:cubicBezTo>
                  <a:cubicBezTo>
                    <a:pt x="536001" y="184924"/>
                    <a:pt x="644141" y="175346"/>
                    <a:pt x="668834" y="61523"/>
                  </a:cubicBezTo>
                  <a:cubicBezTo>
                    <a:pt x="685159" y="98205"/>
                    <a:pt x="716835" y="152328"/>
                    <a:pt x="766553" y="168869"/>
                  </a:cubicBezTo>
                  <a:cubicBezTo>
                    <a:pt x="754414" y="178191"/>
                    <a:pt x="740192" y="192997"/>
                    <a:pt x="732022" y="21487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4"/>
            <p:cNvSpPr/>
            <p:nvPr/>
          </p:nvSpPr>
          <p:spPr>
            <a:xfrm>
              <a:off x="11002714" y="4293756"/>
              <a:ext cx="18540" cy="18540"/>
            </a:xfrm>
            <a:custGeom>
              <a:avLst/>
              <a:gdLst/>
              <a:ahLst/>
              <a:cxnLst/>
              <a:rect l="l" t="t" r="r" b="b"/>
              <a:pathLst>
                <a:path w="18540" h="18540" extrusionOk="0">
                  <a:moveTo>
                    <a:pt x="2707" y="2726"/>
                  </a:moveTo>
                  <a:cubicBezTo>
                    <a:pt x="983" y="4450"/>
                    <a:pt x="0" y="6841"/>
                    <a:pt x="0" y="9289"/>
                  </a:cubicBezTo>
                  <a:cubicBezTo>
                    <a:pt x="0" y="11717"/>
                    <a:pt x="983" y="14108"/>
                    <a:pt x="2707" y="15833"/>
                  </a:cubicBezTo>
                  <a:cubicBezTo>
                    <a:pt x="4432" y="17557"/>
                    <a:pt x="6823" y="18540"/>
                    <a:pt x="9270" y="18540"/>
                  </a:cubicBezTo>
                  <a:cubicBezTo>
                    <a:pt x="11699" y="18540"/>
                    <a:pt x="14090" y="17557"/>
                    <a:pt x="15814" y="15833"/>
                  </a:cubicBezTo>
                  <a:cubicBezTo>
                    <a:pt x="17539" y="14107"/>
                    <a:pt x="18540" y="11716"/>
                    <a:pt x="18540" y="9289"/>
                  </a:cubicBezTo>
                  <a:cubicBezTo>
                    <a:pt x="18540" y="6841"/>
                    <a:pt x="17539" y="4450"/>
                    <a:pt x="15814" y="2726"/>
                  </a:cubicBezTo>
                  <a:cubicBezTo>
                    <a:pt x="14088" y="1001"/>
                    <a:pt x="11697" y="0"/>
                    <a:pt x="9270" y="0"/>
                  </a:cubicBezTo>
                  <a:cubicBezTo>
                    <a:pt x="6823" y="0"/>
                    <a:pt x="4432" y="1001"/>
                    <a:pt x="2707" y="272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4"/>
            <p:cNvSpPr/>
            <p:nvPr/>
          </p:nvSpPr>
          <p:spPr>
            <a:xfrm>
              <a:off x="11002714" y="4362513"/>
              <a:ext cx="18540" cy="18558"/>
            </a:xfrm>
            <a:custGeom>
              <a:avLst/>
              <a:gdLst/>
              <a:ahLst/>
              <a:cxnLst/>
              <a:rect l="l" t="t" r="r" b="b"/>
              <a:pathLst>
                <a:path w="18540" h="18558" extrusionOk="0">
                  <a:moveTo>
                    <a:pt x="9270" y="18559"/>
                  </a:moveTo>
                  <a:cubicBezTo>
                    <a:pt x="11699" y="18559"/>
                    <a:pt x="14090" y="17557"/>
                    <a:pt x="15833" y="15833"/>
                  </a:cubicBezTo>
                  <a:cubicBezTo>
                    <a:pt x="17557" y="14107"/>
                    <a:pt x="18540" y="11716"/>
                    <a:pt x="18540" y="9289"/>
                  </a:cubicBezTo>
                  <a:cubicBezTo>
                    <a:pt x="18540" y="6841"/>
                    <a:pt x="17557" y="4450"/>
                    <a:pt x="15833" y="2726"/>
                  </a:cubicBezTo>
                  <a:cubicBezTo>
                    <a:pt x="14107" y="1001"/>
                    <a:pt x="11716" y="0"/>
                    <a:pt x="9270" y="0"/>
                  </a:cubicBezTo>
                  <a:cubicBezTo>
                    <a:pt x="6823" y="0"/>
                    <a:pt x="4432" y="1001"/>
                    <a:pt x="2707" y="2726"/>
                  </a:cubicBezTo>
                  <a:cubicBezTo>
                    <a:pt x="983" y="4450"/>
                    <a:pt x="0" y="6841"/>
                    <a:pt x="0" y="9289"/>
                  </a:cubicBezTo>
                  <a:cubicBezTo>
                    <a:pt x="0" y="11717"/>
                    <a:pt x="983" y="14108"/>
                    <a:pt x="2707" y="15833"/>
                  </a:cubicBezTo>
                  <a:cubicBezTo>
                    <a:pt x="4432" y="17557"/>
                    <a:pt x="6823" y="18559"/>
                    <a:pt x="9270" y="1855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4"/>
            <p:cNvSpPr/>
            <p:nvPr/>
          </p:nvSpPr>
          <p:spPr>
            <a:xfrm>
              <a:off x="11002714" y="4404799"/>
              <a:ext cx="18540" cy="18521"/>
            </a:xfrm>
            <a:custGeom>
              <a:avLst/>
              <a:gdLst/>
              <a:ahLst/>
              <a:cxnLst/>
              <a:rect l="l" t="t" r="r" b="b"/>
              <a:pathLst>
                <a:path w="18540" h="18521" extrusionOk="0">
                  <a:moveTo>
                    <a:pt x="9270" y="18521"/>
                  </a:moveTo>
                  <a:cubicBezTo>
                    <a:pt x="11699" y="18521"/>
                    <a:pt x="14090" y="17539"/>
                    <a:pt x="15814" y="15814"/>
                  </a:cubicBezTo>
                  <a:cubicBezTo>
                    <a:pt x="17554" y="14090"/>
                    <a:pt x="18540" y="11699"/>
                    <a:pt x="18540" y="9251"/>
                  </a:cubicBezTo>
                  <a:cubicBezTo>
                    <a:pt x="18540" y="6821"/>
                    <a:pt x="17557" y="4432"/>
                    <a:pt x="15814" y="2707"/>
                  </a:cubicBezTo>
                  <a:cubicBezTo>
                    <a:pt x="14107" y="983"/>
                    <a:pt x="11716" y="0"/>
                    <a:pt x="9270" y="0"/>
                  </a:cubicBezTo>
                  <a:cubicBezTo>
                    <a:pt x="6823" y="0"/>
                    <a:pt x="4432" y="983"/>
                    <a:pt x="2707" y="2707"/>
                  </a:cubicBezTo>
                  <a:cubicBezTo>
                    <a:pt x="983" y="4433"/>
                    <a:pt x="0" y="6823"/>
                    <a:pt x="0" y="9251"/>
                  </a:cubicBezTo>
                  <a:cubicBezTo>
                    <a:pt x="0" y="11699"/>
                    <a:pt x="983" y="14090"/>
                    <a:pt x="2707" y="15814"/>
                  </a:cubicBezTo>
                  <a:cubicBezTo>
                    <a:pt x="4432" y="17539"/>
                    <a:pt x="6823" y="18521"/>
                    <a:pt x="9270" y="185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3" name="Google Shape;273;p24"/>
          <p:cNvGrpSpPr/>
          <p:nvPr/>
        </p:nvGrpSpPr>
        <p:grpSpPr>
          <a:xfrm>
            <a:off x="8575300" y="1598633"/>
            <a:ext cx="327624" cy="640147"/>
            <a:chOff x="10833085" y="2129239"/>
            <a:chExt cx="410042" cy="801185"/>
          </a:xfrm>
        </p:grpSpPr>
        <p:sp>
          <p:nvSpPr>
            <p:cNvPr id="274" name="Google Shape;274;p24"/>
            <p:cNvSpPr/>
            <p:nvPr/>
          </p:nvSpPr>
          <p:spPr>
            <a:xfrm>
              <a:off x="11071639" y="2643489"/>
              <a:ext cx="53915" cy="53914"/>
            </a:xfrm>
            <a:custGeom>
              <a:avLst/>
              <a:gdLst/>
              <a:ahLst/>
              <a:cxnLst/>
              <a:rect l="l" t="t" r="r" b="b"/>
              <a:pathLst>
                <a:path w="53915" h="53914" extrusionOk="0">
                  <a:moveTo>
                    <a:pt x="44297" y="6319"/>
                  </a:moveTo>
                  <a:cubicBezTo>
                    <a:pt x="39446" y="2242"/>
                    <a:pt x="33298" y="0"/>
                    <a:pt x="26976" y="0"/>
                  </a:cubicBezTo>
                  <a:cubicBezTo>
                    <a:pt x="18984" y="0"/>
                    <a:pt x="11455" y="3504"/>
                    <a:pt x="6320" y="9614"/>
                  </a:cubicBezTo>
                  <a:cubicBezTo>
                    <a:pt x="1688" y="15127"/>
                    <a:pt x="-519" y="22114"/>
                    <a:pt x="103" y="29287"/>
                  </a:cubicBezTo>
                  <a:cubicBezTo>
                    <a:pt x="726" y="36460"/>
                    <a:pt x="4105" y="42961"/>
                    <a:pt x="9616" y="47591"/>
                  </a:cubicBezTo>
                  <a:cubicBezTo>
                    <a:pt x="14467" y="51667"/>
                    <a:pt x="20620" y="53914"/>
                    <a:pt x="26940" y="53914"/>
                  </a:cubicBezTo>
                  <a:cubicBezTo>
                    <a:pt x="34932" y="53914"/>
                    <a:pt x="42460" y="50411"/>
                    <a:pt x="47594" y="44300"/>
                  </a:cubicBezTo>
                  <a:cubicBezTo>
                    <a:pt x="52226" y="38787"/>
                    <a:pt x="54436" y="31800"/>
                    <a:pt x="53813" y="24627"/>
                  </a:cubicBezTo>
                  <a:cubicBezTo>
                    <a:pt x="53191" y="17452"/>
                    <a:pt x="49810" y="10951"/>
                    <a:pt x="44297" y="631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4"/>
            <p:cNvSpPr/>
            <p:nvPr/>
          </p:nvSpPr>
          <p:spPr>
            <a:xfrm>
              <a:off x="10933894" y="2506940"/>
              <a:ext cx="96637" cy="94296"/>
            </a:xfrm>
            <a:custGeom>
              <a:avLst/>
              <a:gdLst/>
              <a:ahLst/>
              <a:cxnLst/>
              <a:rect l="l" t="t" r="r" b="b"/>
              <a:pathLst>
                <a:path w="96637" h="94296" extrusionOk="0">
                  <a:moveTo>
                    <a:pt x="5506" y="23624"/>
                  </a:moveTo>
                  <a:cubicBezTo>
                    <a:pt x="-466" y="35066"/>
                    <a:pt x="-1624" y="48145"/>
                    <a:pt x="2246" y="60459"/>
                  </a:cubicBezTo>
                  <a:cubicBezTo>
                    <a:pt x="6116" y="72772"/>
                    <a:pt x="14546" y="82837"/>
                    <a:pt x="25986" y="88807"/>
                  </a:cubicBezTo>
                  <a:cubicBezTo>
                    <a:pt x="32970" y="92450"/>
                    <a:pt x="40472" y="94296"/>
                    <a:pt x="48283" y="94296"/>
                  </a:cubicBezTo>
                  <a:cubicBezTo>
                    <a:pt x="66374" y="94296"/>
                    <a:pt x="82806" y="84344"/>
                    <a:pt x="91164" y="68322"/>
                  </a:cubicBezTo>
                  <a:cubicBezTo>
                    <a:pt x="103486" y="44704"/>
                    <a:pt x="94298" y="15465"/>
                    <a:pt x="70682" y="3144"/>
                  </a:cubicBezTo>
                  <a:cubicBezTo>
                    <a:pt x="68243" y="1872"/>
                    <a:pt x="65736" y="832"/>
                    <a:pt x="63177" y="0"/>
                  </a:cubicBezTo>
                  <a:cubicBezTo>
                    <a:pt x="75034" y="9758"/>
                    <a:pt x="78890" y="26829"/>
                    <a:pt x="71510" y="40970"/>
                  </a:cubicBezTo>
                  <a:cubicBezTo>
                    <a:pt x="65772" y="51971"/>
                    <a:pt x="54491" y="58809"/>
                    <a:pt x="42069" y="58809"/>
                  </a:cubicBezTo>
                  <a:cubicBezTo>
                    <a:pt x="36765" y="58809"/>
                    <a:pt x="31466" y="57506"/>
                    <a:pt x="26740" y="55043"/>
                  </a:cubicBezTo>
                  <a:cubicBezTo>
                    <a:pt x="18880" y="50943"/>
                    <a:pt x="13087" y="44026"/>
                    <a:pt x="10429" y="35570"/>
                  </a:cubicBezTo>
                  <a:cubicBezTo>
                    <a:pt x="8432" y="29215"/>
                    <a:pt x="8384" y="22566"/>
                    <a:pt x="10224" y="16318"/>
                  </a:cubicBezTo>
                  <a:cubicBezTo>
                    <a:pt x="8463" y="18584"/>
                    <a:pt x="6867" y="21014"/>
                    <a:pt x="5506" y="2362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4"/>
            <p:cNvSpPr/>
            <p:nvPr/>
          </p:nvSpPr>
          <p:spPr>
            <a:xfrm>
              <a:off x="10961314" y="2517882"/>
              <a:ext cx="29335" cy="29340"/>
            </a:xfrm>
            <a:custGeom>
              <a:avLst/>
              <a:gdLst/>
              <a:ahLst/>
              <a:cxnLst/>
              <a:rect l="l" t="t" r="r" b="b"/>
              <a:pathLst>
                <a:path w="29335" h="29340" extrusionOk="0">
                  <a:moveTo>
                    <a:pt x="7888" y="27674"/>
                  </a:moveTo>
                  <a:cubicBezTo>
                    <a:pt x="10008" y="28780"/>
                    <a:pt x="12285" y="29340"/>
                    <a:pt x="14654" y="29340"/>
                  </a:cubicBezTo>
                  <a:cubicBezTo>
                    <a:pt x="20147" y="29340"/>
                    <a:pt x="25137" y="26317"/>
                    <a:pt x="27673" y="21454"/>
                  </a:cubicBezTo>
                  <a:cubicBezTo>
                    <a:pt x="31415" y="14284"/>
                    <a:pt x="28625" y="5410"/>
                    <a:pt x="21456" y="1667"/>
                  </a:cubicBezTo>
                  <a:cubicBezTo>
                    <a:pt x="19336" y="559"/>
                    <a:pt x="17059" y="0"/>
                    <a:pt x="14693" y="0"/>
                  </a:cubicBezTo>
                  <a:cubicBezTo>
                    <a:pt x="9201" y="0"/>
                    <a:pt x="4209" y="3023"/>
                    <a:pt x="1671" y="7888"/>
                  </a:cubicBezTo>
                  <a:cubicBezTo>
                    <a:pt x="-143" y="11361"/>
                    <a:pt x="-492" y="15332"/>
                    <a:pt x="682" y="19067"/>
                  </a:cubicBezTo>
                  <a:cubicBezTo>
                    <a:pt x="1854" y="22804"/>
                    <a:pt x="4414" y="25862"/>
                    <a:pt x="7888" y="276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7" name="Google Shape;277;p24"/>
            <p:cNvGrpSpPr/>
            <p:nvPr/>
          </p:nvGrpSpPr>
          <p:grpSpPr>
            <a:xfrm>
              <a:off x="11042139" y="2728293"/>
              <a:ext cx="110054" cy="64478"/>
              <a:chOff x="11042139" y="2728293"/>
              <a:chExt cx="110054" cy="64478"/>
            </a:xfrm>
          </p:grpSpPr>
          <p:sp>
            <p:nvSpPr>
              <p:cNvPr id="278" name="Google Shape;278;p24"/>
              <p:cNvSpPr/>
              <p:nvPr/>
            </p:nvSpPr>
            <p:spPr>
              <a:xfrm>
                <a:off x="11042139" y="2766656"/>
                <a:ext cx="25675" cy="26115"/>
              </a:xfrm>
              <a:custGeom>
                <a:avLst/>
                <a:gdLst/>
                <a:ahLst/>
                <a:cxnLst/>
                <a:rect l="l" t="t" r="r" b="b"/>
                <a:pathLst>
                  <a:path w="25675" h="26115" extrusionOk="0">
                    <a:moveTo>
                      <a:pt x="0" y="0"/>
                    </a:moveTo>
                    <a:cubicBezTo>
                      <a:pt x="4438" y="8143"/>
                      <a:pt x="7869" y="16908"/>
                      <a:pt x="10168" y="26115"/>
                    </a:cubicBezTo>
                    <a:cubicBezTo>
                      <a:pt x="15991" y="12852"/>
                      <a:pt x="24895" y="3962"/>
                      <a:pt x="25676" y="3098"/>
                    </a:cubicBezTo>
                    <a:cubicBezTo>
                      <a:pt x="25208" y="3106"/>
                      <a:pt x="11910" y="3634"/>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4"/>
              <p:cNvSpPr/>
              <p:nvPr/>
            </p:nvSpPr>
            <p:spPr>
              <a:xfrm>
                <a:off x="11137946" y="2728293"/>
                <a:ext cx="14247" cy="10564"/>
              </a:xfrm>
              <a:custGeom>
                <a:avLst/>
                <a:gdLst/>
                <a:ahLst/>
                <a:cxnLst/>
                <a:rect l="l" t="t" r="r" b="b"/>
                <a:pathLst>
                  <a:path w="14247" h="10564" extrusionOk="0">
                    <a:moveTo>
                      <a:pt x="1393" y="9693"/>
                    </a:moveTo>
                    <a:cubicBezTo>
                      <a:pt x="5710" y="9693"/>
                      <a:pt x="10002" y="9988"/>
                      <a:pt x="14248" y="10564"/>
                    </a:cubicBezTo>
                    <a:cubicBezTo>
                      <a:pt x="11672" y="7344"/>
                      <a:pt x="9492" y="3804"/>
                      <a:pt x="7754" y="0"/>
                    </a:cubicBezTo>
                    <a:cubicBezTo>
                      <a:pt x="6059" y="2438"/>
                      <a:pt x="4256" y="4815"/>
                      <a:pt x="2324" y="7114"/>
                    </a:cubicBezTo>
                    <a:cubicBezTo>
                      <a:pt x="1570" y="8010"/>
                      <a:pt x="781" y="8866"/>
                      <a:pt x="0" y="9730"/>
                    </a:cubicBezTo>
                    <a:cubicBezTo>
                      <a:pt x="466" y="9724"/>
                      <a:pt x="926" y="9693"/>
                      <a:pt x="1393" y="969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0" name="Google Shape;280;p24"/>
            <p:cNvSpPr/>
            <p:nvPr/>
          </p:nvSpPr>
          <p:spPr>
            <a:xfrm>
              <a:off x="10988609" y="2595498"/>
              <a:ext cx="155745" cy="155773"/>
            </a:xfrm>
            <a:custGeom>
              <a:avLst/>
              <a:gdLst/>
              <a:ahLst/>
              <a:cxnLst/>
              <a:rect l="l" t="t" r="r" b="b"/>
              <a:pathLst>
                <a:path w="155745" h="155773" extrusionOk="0">
                  <a:moveTo>
                    <a:pt x="127960" y="18261"/>
                  </a:moveTo>
                  <a:cubicBezTo>
                    <a:pt x="113947" y="6486"/>
                    <a:pt x="96167" y="0"/>
                    <a:pt x="77897" y="0"/>
                  </a:cubicBezTo>
                  <a:cubicBezTo>
                    <a:pt x="54812" y="0"/>
                    <a:pt x="33061" y="10126"/>
                    <a:pt x="18222" y="27779"/>
                  </a:cubicBezTo>
                  <a:cubicBezTo>
                    <a:pt x="-9405" y="60659"/>
                    <a:pt x="-5133" y="109885"/>
                    <a:pt x="27746" y="137512"/>
                  </a:cubicBezTo>
                  <a:cubicBezTo>
                    <a:pt x="41757" y="149287"/>
                    <a:pt x="59536" y="155773"/>
                    <a:pt x="77809" y="155773"/>
                  </a:cubicBezTo>
                  <a:cubicBezTo>
                    <a:pt x="100895" y="155773"/>
                    <a:pt x="122646" y="145647"/>
                    <a:pt x="137482" y="127995"/>
                  </a:cubicBezTo>
                  <a:cubicBezTo>
                    <a:pt x="150867" y="112066"/>
                    <a:pt x="157246" y="91882"/>
                    <a:pt x="155448" y="71154"/>
                  </a:cubicBezTo>
                  <a:cubicBezTo>
                    <a:pt x="153650" y="50428"/>
                    <a:pt x="143887" y="31644"/>
                    <a:pt x="127960" y="18261"/>
                  </a:cubicBezTo>
                  <a:close/>
                  <a:moveTo>
                    <a:pt x="144801" y="104206"/>
                  </a:moveTo>
                  <a:cubicBezTo>
                    <a:pt x="136138" y="114515"/>
                    <a:pt x="123442" y="120427"/>
                    <a:pt x="109968" y="120427"/>
                  </a:cubicBezTo>
                  <a:cubicBezTo>
                    <a:pt x="99294" y="120427"/>
                    <a:pt x="88910" y="116640"/>
                    <a:pt x="80729" y="109761"/>
                  </a:cubicBezTo>
                  <a:cubicBezTo>
                    <a:pt x="71429" y="101950"/>
                    <a:pt x="65730" y="90982"/>
                    <a:pt x="64680" y="78880"/>
                  </a:cubicBezTo>
                  <a:cubicBezTo>
                    <a:pt x="63630" y="66779"/>
                    <a:pt x="67354" y="54991"/>
                    <a:pt x="75169" y="45690"/>
                  </a:cubicBezTo>
                  <a:cubicBezTo>
                    <a:pt x="83832" y="35382"/>
                    <a:pt x="96529" y="29469"/>
                    <a:pt x="110005" y="29469"/>
                  </a:cubicBezTo>
                  <a:cubicBezTo>
                    <a:pt x="120679" y="29469"/>
                    <a:pt x="131061" y="33254"/>
                    <a:pt x="139242" y="40131"/>
                  </a:cubicBezTo>
                  <a:cubicBezTo>
                    <a:pt x="148544" y="47945"/>
                    <a:pt x="154244" y="58916"/>
                    <a:pt x="155293" y="71016"/>
                  </a:cubicBezTo>
                  <a:cubicBezTo>
                    <a:pt x="156343" y="83119"/>
                    <a:pt x="152617" y="94905"/>
                    <a:pt x="144801" y="1042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1" name="Google Shape;281;p24"/>
            <p:cNvGrpSpPr/>
            <p:nvPr/>
          </p:nvGrpSpPr>
          <p:grpSpPr>
            <a:xfrm>
              <a:off x="10851601" y="2231714"/>
              <a:ext cx="324789" cy="526993"/>
              <a:chOff x="10851601" y="2231714"/>
              <a:chExt cx="324789" cy="526993"/>
            </a:xfrm>
          </p:grpSpPr>
          <p:sp>
            <p:nvSpPr>
              <p:cNvPr id="282" name="Google Shape;282;p24"/>
              <p:cNvSpPr/>
              <p:nvPr/>
            </p:nvSpPr>
            <p:spPr>
              <a:xfrm>
                <a:off x="10851601" y="2687270"/>
                <a:ext cx="51562" cy="71437"/>
              </a:xfrm>
              <a:custGeom>
                <a:avLst/>
                <a:gdLst/>
                <a:ahLst/>
                <a:cxnLst/>
                <a:rect l="l" t="t" r="r" b="b"/>
                <a:pathLst>
                  <a:path w="51562" h="71437" extrusionOk="0">
                    <a:moveTo>
                      <a:pt x="51562" y="29239"/>
                    </a:moveTo>
                    <a:cubicBezTo>
                      <a:pt x="42152" y="28700"/>
                      <a:pt x="32847" y="26148"/>
                      <a:pt x="24443" y="21762"/>
                    </a:cubicBezTo>
                    <a:cubicBezTo>
                      <a:pt x="14454" y="16553"/>
                      <a:pt x="6131" y="9079"/>
                      <a:pt x="0" y="0"/>
                    </a:cubicBezTo>
                    <a:lnTo>
                      <a:pt x="0" y="71437"/>
                    </a:lnTo>
                    <a:cubicBezTo>
                      <a:pt x="12412" y="52609"/>
                      <a:pt x="30379" y="37751"/>
                      <a:pt x="51562" y="2923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4"/>
              <p:cNvSpPr/>
              <p:nvPr/>
            </p:nvSpPr>
            <p:spPr>
              <a:xfrm>
                <a:off x="10899820" y="2231714"/>
                <a:ext cx="276569" cy="50043"/>
              </a:xfrm>
              <a:custGeom>
                <a:avLst/>
                <a:gdLst/>
                <a:ahLst/>
                <a:cxnLst/>
                <a:rect l="l" t="t" r="r" b="b"/>
                <a:pathLst>
                  <a:path w="276569" h="50043" extrusionOk="0">
                    <a:moveTo>
                      <a:pt x="0" y="0"/>
                    </a:moveTo>
                    <a:lnTo>
                      <a:pt x="276570" y="0"/>
                    </a:lnTo>
                    <a:lnTo>
                      <a:pt x="276570" y="50043"/>
                    </a:lnTo>
                    <a:lnTo>
                      <a:pt x="0" y="5004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4" name="Google Shape;284;p24"/>
            <p:cNvSpPr/>
            <p:nvPr/>
          </p:nvSpPr>
          <p:spPr>
            <a:xfrm>
              <a:off x="10932130" y="2147760"/>
              <a:ext cx="211950" cy="65426"/>
            </a:xfrm>
            <a:custGeom>
              <a:avLst/>
              <a:gdLst/>
              <a:ahLst/>
              <a:cxnLst/>
              <a:rect l="l" t="t" r="r" b="b"/>
              <a:pathLst>
                <a:path w="211950" h="65426" extrusionOk="0">
                  <a:moveTo>
                    <a:pt x="206611" y="65427"/>
                  </a:moveTo>
                  <a:lnTo>
                    <a:pt x="211950" y="0"/>
                  </a:lnTo>
                  <a:lnTo>
                    <a:pt x="0" y="0"/>
                  </a:lnTo>
                  <a:lnTo>
                    <a:pt x="5336" y="6542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4"/>
            <p:cNvSpPr/>
            <p:nvPr/>
          </p:nvSpPr>
          <p:spPr>
            <a:xfrm>
              <a:off x="10858626" y="2604046"/>
              <a:ext cx="96666" cy="94056"/>
            </a:xfrm>
            <a:custGeom>
              <a:avLst/>
              <a:gdLst/>
              <a:ahLst/>
              <a:cxnLst/>
              <a:rect l="l" t="t" r="r" b="b"/>
              <a:pathLst>
                <a:path w="96666" h="94056" extrusionOk="0">
                  <a:moveTo>
                    <a:pt x="5506" y="23383"/>
                  </a:moveTo>
                  <a:cubicBezTo>
                    <a:pt x="-466" y="34827"/>
                    <a:pt x="-1624" y="47907"/>
                    <a:pt x="2246" y="60219"/>
                  </a:cubicBezTo>
                  <a:cubicBezTo>
                    <a:pt x="6115" y="72528"/>
                    <a:pt x="14546" y="82596"/>
                    <a:pt x="25986" y="88567"/>
                  </a:cubicBezTo>
                  <a:cubicBezTo>
                    <a:pt x="32968" y="92210"/>
                    <a:pt x="40470" y="94057"/>
                    <a:pt x="48282" y="94057"/>
                  </a:cubicBezTo>
                  <a:cubicBezTo>
                    <a:pt x="66373" y="94057"/>
                    <a:pt x="82805" y="84105"/>
                    <a:pt x="91163" y="68081"/>
                  </a:cubicBezTo>
                  <a:cubicBezTo>
                    <a:pt x="97134" y="56640"/>
                    <a:pt x="98289" y="43562"/>
                    <a:pt x="94421" y="31248"/>
                  </a:cubicBezTo>
                  <a:cubicBezTo>
                    <a:pt x="90552" y="18938"/>
                    <a:pt x="82121" y="8871"/>
                    <a:pt x="70682" y="2903"/>
                  </a:cubicBezTo>
                  <a:cubicBezTo>
                    <a:pt x="68465" y="1746"/>
                    <a:pt x="66191" y="792"/>
                    <a:pt x="63878" y="0"/>
                  </a:cubicBezTo>
                  <a:cubicBezTo>
                    <a:pt x="68457" y="3975"/>
                    <a:pt x="71887" y="9120"/>
                    <a:pt x="73752" y="15050"/>
                  </a:cubicBezTo>
                  <a:cubicBezTo>
                    <a:pt x="76409" y="23507"/>
                    <a:pt x="75613" y="32494"/>
                    <a:pt x="71513" y="40351"/>
                  </a:cubicBezTo>
                  <a:cubicBezTo>
                    <a:pt x="65773" y="51351"/>
                    <a:pt x="54494" y="58189"/>
                    <a:pt x="42074" y="58189"/>
                  </a:cubicBezTo>
                  <a:cubicBezTo>
                    <a:pt x="36769" y="58189"/>
                    <a:pt x="31468" y="56888"/>
                    <a:pt x="26742" y="54420"/>
                  </a:cubicBezTo>
                  <a:cubicBezTo>
                    <a:pt x="18883" y="50322"/>
                    <a:pt x="13090" y="43407"/>
                    <a:pt x="10433" y="34950"/>
                  </a:cubicBezTo>
                  <a:cubicBezTo>
                    <a:pt x="8495" y="28785"/>
                    <a:pt x="8415" y="22339"/>
                    <a:pt x="10091" y="16252"/>
                  </a:cubicBezTo>
                  <a:cubicBezTo>
                    <a:pt x="8382" y="18473"/>
                    <a:pt x="6831" y="20842"/>
                    <a:pt x="5506" y="233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4"/>
            <p:cNvSpPr/>
            <p:nvPr/>
          </p:nvSpPr>
          <p:spPr>
            <a:xfrm>
              <a:off x="10886040" y="2614374"/>
              <a:ext cx="29347" cy="29337"/>
            </a:xfrm>
            <a:custGeom>
              <a:avLst/>
              <a:gdLst/>
              <a:ahLst/>
              <a:cxnLst/>
              <a:rect l="l" t="t" r="r" b="b"/>
              <a:pathLst>
                <a:path w="29347" h="29337" extrusionOk="0">
                  <a:moveTo>
                    <a:pt x="7891" y="27669"/>
                  </a:moveTo>
                  <a:cubicBezTo>
                    <a:pt x="10016" y="28779"/>
                    <a:pt x="12291" y="29337"/>
                    <a:pt x="14657" y="29337"/>
                  </a:cubicBezTo>
                  <a:cubicBezTo>
                    <a:pt x="20150" y="29337"/>
                    <a:pt x="25140" y="26317"/>
                    <a:pt x="27677" y="21451"/>
                  </a:cubicBezTo>
                  <a:cubicBezTo>
                    <a:pt x="29490" y="17977"/>
                    <a:pt x="29839" y="14007"/>
                    <a:pt x="28667" y="10271"/>
                  </a:cubicBezTo>
                  <a:cubicBezTo>
                    <a:pt x="27494" y="6535"/>
                    <a:pt x="24934" y="3479"/>
                    <a:pt x="21461" y="1667"/>
                  </a:cubicBezTo>
                  <a:cubicBezTo>
                    <a:pt x="19339" y="559"/>
                    <a:pt x="17063" y="0"/>
                    <a:pt x="14695" y="0"/>
                  </a:cubicBezTo>
                  <a:cubicBezTo>
                    <a:pt x="9202" y="0"/>
                    <a:pt x="4212" y="3023"/>
                    <a:pt x="1673" y="7888"/>
                  </a:cubicBezTo>
                  <a:cubicBezTo>
                    <a:pt x="-141" y="11362"/>
                    <a:pt x="-493" y="15331"/>
                    <a:pt x="682" y="19067"/>
                  </a:cubicBezTo>
                  <a:cubicBezTo>
                    <a:pt x="1859" y="22804"/>
                    <a:pt x="4419" y="25859"/>
                    <a:pt x="7891" y="276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4"/>
            <p:cNvSpPr/>
            <p:nvPr/>
          </p:nvSpPr>
          <p:spPr>
            <a:xfrm>
              <a:off x="10944570" y="2300270"/>
              <a:ext cx="187071" cy="43042"/>
            </a:xfrm>
            <a:custGeom>
              <a:avLst/>
              <a:gdLst/>
              <a:ahLst/>
              <a:cxnLst/>
              <a:rect l="l" t="t" r="r" b="b"/>
              <a:pathLst>
                <a:path w="187071" h="43042" extrusionOk="0">
                  <a:moveTo>
                    <a:pt x="183561" y="43042"/>
                  </a:moveTo>
                  <a:lnTo>
                    <a:pt x="187071" y="0"/>
                  </a:lnTo>
                  <a:lnTo>
                    <a:pt x="0" y="0"/>
                  </a:lnTo>
                  <a:lnTo>
                    <a:pt x="3508" y="430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4"/>
            <p:cNvSpPr/>
            <p:nvPr/>
          </p:nvSpPr>
          <p:spPr>
            <a:xfrm>
              <a:off x="10938554" y="2671633"/>
              <a:ext cx="40536" cy="42434"/>
            </a:xfrm>
            <a:custGeom>
              <a:avLst/>
              <a:gdLst/>
              <a:ahLst/>
              <a:cxnLst/>
              <a:rect l="l" t="t" r="r" b="b"/>
              <a:pathLst>
                <a:path w="40536" h="42434" extrusionOk="0">
                  <a:moveTo>
                    <a:pt x="27657" y="9060"/>
                  </a:moveTo>
                  <a:cubicBezTo>
                    <a:pt x="21313" y="21217"/>
                    <a:pt x="11597" y="30827"/>
                    <a:pt x="0" y="37046"/>
                  </a:cubicBezTo>
                  <a:cubicBezTo>
                    <a:pt x="1959" y="36942"/>
                    <a:pt x="3931" y="36884"/>
                    <a:pt x="5913" y="36884"/>
                  </a:cubicBezTo>
                  <a:cubicBezTo>
                    <a:pt x="18000" y="36884"/>
                    <a:pt x="29633" y="38850"/>
                    <a:pt x="40537" y="42435"/>
                  </a:cubicBezTo>
                  <a:cubicBezTo>
                    <a:pt x="34349" y="29090"/>
                    <a:pt x="31325" y="14550"/>
                    <a:pt x="31577" y="0"/>
                  </a:cubicBezTo>
                  <a:cubicBezTo>
                    <a:pt x="30500" y="3083"/>
                    <a:pt x="29195" y="6112"/>
                    <a:pt x="27657" y="906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4"/>
            <p:cNvSpPr/>
            <p:nvPr/>
          </p:nvSpPr>
          <p:spPr>
            <a:xfrm>
              <a:off x="11179387" y="2683874"/>
              <a:ext cx="16112" cy="16111"/>
            </a:xfrm>
            <a:custGeom>
              <a:avLst/>
              <a:gdLst/>
              <a:ahLst/>
              <a:cxnLst/>
              <a:rect l="l" t="t" r="r" b="b"/>
              <a:pathLst>
                <a:path w="16112" h="16111" extrusionOk="0">
                  <a:moveTo>
                    <a:pt x="4330" y="15196"/>
                  </a:moveTo>
                  <a:cubicBezTo>
                    <a:pt x="5493" y="15802"/>
                    <a:pt x="6742" y="16111"/>
                    <a:pt x="8039" y="16111"/>
                  </a:cubicBezTo>
                  <a:cubicBezTo>
                    <a:pt x="11057" y="16111"/>
                    <a:pt x="13799" y="14453"/>
                    <a:pt x="15193" y="11780"/>
                  </a:cubicBezTo>
                  <a:cubicBezTo>
                    <a:pt x="16190" y="9872"/>
                    <a:pt x="16382" y="7693"/>
                    <a:pt x="15738" y="5643"/>
                  </a:cubicBezTo>
                  <a:cubicBezTo>
                    <a:pt x="15093" y="3593"/>
                    <a:pt x="13688" y="1912"/>
                    <a:pt x="11782" y="919"/>
                  </a:cubicBezTo>
                  <a:cubicBezTo>
                    <a:pt x="10615" y="310"/>
                    <a:pt x="9364" y="0"/>
                    <a:pt x="8070" y="0"/>
                  </a:cubicBezTo>
                  <a:cubicBezTo>
                    <a:pt x="5053" y="0"/>
                    <a:pt x="2312" y="1659"/>
                    <a:pt x="917" y="4335"/>
                  </a:cubicBezTo>
                  <a:cubicBezTo>
                    <a:pt x="-78" y="6241"/>
                    <a:pt x="-270" y="8420"/>
                    <a:pt x="374" y="10472"/>
                  </a:cubicBezTo>
                  <a:cubicBezTo>
                    <a:pt x="1019" y="12522"/>
                    <a:pt x="2424" y="14202"/>
                    <a:pt x="4330" y="151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4"/>
            <p:cNvSpPr/>
            <p:nvPr/>
          </p:nvSpPr>
          <p:spPr>
            <a:xfrm>
              <a:off x="11159568" y="2681530"/>
              <a:ext cx="64779" cy="57909"/>
            </a:xfrm>
            <a:custGeom>
              <a:avLst/>
              <a:gdLst/>
              <a:ahLst/>
              <a:cxnLst/>
              <a:rect l="l" t="t" r="r" b="b"/>
              <a:pathLst>
                <a:path w="64779" h="57909" extrusionOk="0">
                  <a:moveTo>
                    <a:pt x="2525" y="18368"/>
                  </a:moveTo>
                  <a:cubicBezTo>
                    <a:pt x="2186" y="17291"/>
                    <a:pt x="1943" y="16202"/>
                    <a:pt x="1746" y="15112"/>
                  </a:cubicBezTo>
                  <a:cubicBezTo>
                    <a:pt x="-465" y="21588"/>
                    <a:pt x="-603" y="28567"/>
                    <a:pt x="1486" y="35219"/>
                  </a:cubicBezTo>
                  <a:cubicBezTo>
                    <a:pt x="4081" y="43475"/>
                    <a:pt x="9736" y="50226"/>
                    <a:pt x="17407" y="54227"/>
                  </a:cubicBezTo>
                  <a:cubicBezTo>
                    <a:pt x="22090" y="56670"/>
                    <a:pt x="27121" y="57909"/>
                    <a:pt x="32357" y="57909"/>
                  </a:cubicBezTo>
                  <a:cubicBezTo>
                    <a:pt x="44491" y="57909"/>
                    <a:pt x="55508" y="51234"/>
                    <a:pt x="61114" y="40491"/>
                  </a:cubicBezTo>
                  <a:cubicBezTo>
                    <a:pt x="68448" y="26436"/>
                    <a:pt x="64400" y="9430"/>
                    <a:pt x="52329" y="0"/>
                  </a:cubicBezTo>
                  <a:cubicBezTo>
                    <a:pt x="52664" y="793"/>
                    <a:pt x="52964" y="1604"/>
                    <a:pt x="53225" y="2435"/>
                  </a:cubicBezTo>
                  <a:cubicBezTo>
                    <a:pt x="55354" y="9206"/>
                    <a:pt x="54717" y="16401"/>
                    <a:pt x="51431" y="22695"/>
                  </a:cubicBezTo>
                  <a:cubicBezTo>
                    <a:pt x="46836" y="31503"/>
                    <a:pt x="37803" y="36978"/>
                    <a:pt x="27858" y="36978"/>
                  </a:cubicBezTo>
                  <a:cubicBezTo>
                    <a:pt x="23611" y="36978"/>
                    <a:pt x="19369" y="35933"/>
                    <a:pt x="15587" y="33963"/>
                  </a:cubicBezTo>
                  <a:cubicBezTo>
                    <a:pt x="9290" y="30677"/>
                    <a:pt x="4655" y="25139"/>
                    <a:pt x="2525" y="183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1" name="Google Shape;291;p24"/>
            <p:cNvGrpSpPr/>
            <p:nvPr/>
          </p:nvGrpSpPr>
          <p:grpSpPr>
            <a:xfrm>
              <a:off x="10965564" y="2617615"/>
              <a:ext cx="259040" cy="171797"/>
              <a:chOff x="10965564" y="2617615"/>
              <a:chExt cx="259040" cy="171797"/>
            </a:xfrm>
          </p:grpSpPr>
          <p:sp>
            <p:nvSpPr>
              <p:cNvPr id="292" name="Google Shape;292;p24"/>
              <p:cNvSpPr/>
              <p:nvPr/>
            </p:nvSpPr>
            <p:spPr>
              <a:xfrm>
                <a:off x="11197582" y="2746098"/>
                <a:ext cx="27022" cy="43314"/>
              </a:xfrm>
              <a:custGeom>
                <a:avLst/>
                <a:gdLst/>
                <a:ahLst/>
                <a:cxnLst/>
                <a:rect l="l" t="t" r="r" b="b"/>
                <a:pathLst>
                  <a:path w="27022" h="43314" extrusionOk="0">
                    <a:moveTo>
                      <a:pt x="3734" y="14496"/>
                    </a:moveTo>
                    <a:cubicBezTo>
                      <a:pt x="13439" y="22649"/>
                      <a:pt x="21282" y="32429"/>
                      <a:pt x="27023" y="43314"/>
                    </a:cubicBezTo>
                    <a:lnTo>
                      <a:pt x="27023" y="0"/>
                    </a:lnTo>
                    <a:cubicBezTo>
                      <a:pt x="19427" y="6348"/>
                      <a:pt x="10073" y="10412"/>
                      <a:pt x="0" y="11525"/>
                    </a:cubicBezTo>
                    <a:cubicBezTo>
                      <a:pt x="1266" y="12486"/>
                      <a:pt x="2513" y="13472"/>
                      <a:pt x="3734" y="144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4"/>
              <p:cNvSpPr/>
              <p:nvPr/>
            </p:nvSpPr>
            <p:spPr>
              <a:xfrm>
                <a:off x="10965564" y="2617615"/>
                <a:ext cx="20885" cy="29464"/>
              </a:xfrm>
              <a:custGeom>
                <a:avLst/>
                <a:gdLst/>
                <a:ahLst/>
                <a:cxnLst/>
                <a:rect l="l" t="t" r="r" b="b"/>
                <a:pathLst>
                  <a:path w="20885" h="29464" extrusionOk="0">
                    <a:moveTo>
                      <a:pt x="16614" y="2141"/>
                    </a:moveTo>
                    <a:cubicBezTo>
                      <a:pt x="11018" y="2141"/>
                      <a:pt x="5428" y="1402"/>
                      <a:pt x="0" y="0"/>
                    </a:cubicBezTo>
                    <a:cubicBezTo>
                      <a:pt x="2089" y="3823"/>
                      <a:pt x="3817" y="7879"/>
                      <a:pt x="5153" y="12127"/>
                    </a:cubicBezTo>
                    <a:cubicBezTo>
                      <a:pt x="6945" y="17830"/>
                      <a:pt x="7938" y="23651"/>
                      <a:pt x="8182" y="29464"/>
                    </a:cubicBezTo>
                    <a:cubicBezTo>
                      <a:pt x="10886" y="19873"/>
                      <a:pt x="15097" y="10594"/>
                      <a:pt x="20886" y="1994"/>
                    </a:cubicBezTo>
                    <a:cubicBezTo>
                      <a:pt x="19471" y="2081"/>
                      <a:pt x="18047" y="2141"/>
                      <a:pt x="16614" y="21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4" name="Google Shape;294;p24"/>
            <p:cNvSpPr/>
            <p:nvPr/>
          </p:nvSpPr>
          <p:spPr>
            <a:xfrm>
              <a:off x="11061405" y="2756508"/>
              <a:ext cx="155783" cy="155399"/>
            </a:xfrm>
            <a:custGeom>
              <a:avLst/>
              <a:gdLst/>
              <a:ahLst/>
              <a:cxnLst/>
              <a:rect l="l" t="t" r="r" b="b"/>
              <a:pathLst>
                <a:path w="155783" h="155399" extrusionOk="0">
                  <a:moveTo>
                    <a:pt x="127997" y="18263"/>
                  </a:moveTo>
                  <a:cubicBezTo>
                    <a:pt x="113984" y="6486"/>
                    <a:pt x="96205" y="0"/>
                    <a:pt x="77934" y="0"/>
                  </a:cubicBezTo>
                  <a:cubicBezTo>
                    <a:pt x="54848" y="0"/>
                    <a:pt x="33099" y="10128"/>
                    <a:pt x="18261" y="27780"/>
                  </a:cubicBezTo>
                  <a:cubicBezTo>
                    <a:pt x="4879" y="43709"/>
                    <a:pt x="-1501" y="63892"/>
                    <a:pt x="299" y="84621"/>
                  </a:cubicBezTo>
                  <a:cubicBezTo>
                    <a:pt x="2097" y="105345"/>
                    <a:pt x="11859" y="124131"/>
                    <a:pt x="27785" y="137513"/>
                  </a:cubicBezTo>
                  <a:cubicBezTo>
                    <a:pt x="39871" y="147671"/>
                    <a:pt x="54762" y="153882"/>
                    <a:pt x="70352" y="155399"/>
                  </a:cubicBezTo>
                  <a:lnTo>
                    <a:pt x="85297" y="155399"/>
                  </a:lnTo>
                  <a:cubicBezTo>
                    <a:pt x="105564" y="153470"/>
                    <a:pt x="124290" y="143737"/>
                    <a:pt x="137519" y="127998"/>
                  </a:cubicBezTo>
                  <a:cubicBezTo>
                    <a:pt x="150902" y="112068"/>
                    <a:pt x="157283" y="91882"/>
                    <a:pt x="155485" y="71157"/>
                  </a:cubicBezTo>
                  <a:cubicBezTo>
                    <a:pt x="153686" y="50431"/>
                    <a:pt x="143923" y="31645"/>
                    <a:pt x="127997" y="18263"/>
                  </a:cubicBezTo>
                  <a:close/>
                  <a:moveTo>
                    <a:pt x="144838" y="104205"/>
                  </a:moveTo>
                  <a:cubicBezTo>
                    <a:pt x="136175" y="114514"/>
                    <a:pt x="123480" y="120427"/>
                    <a:pt x="110004" y="120427"/>
                  </a:cubicBezTo>
                  <a:cubicBezTo>
                    <a:pt x="99330" y="120427"/>
                    <a:pt x="88946" y="116640"/>
                    <a:pt x="80765" y="109761"/>
                  </a:cubicBezTo>
                  <a:cubicBezTo>
                    <a:pt x="61571" y="93630"/>
                    <a:pt x="59075" y="64890"/>
                    <a:pt x="75205" y="45690"/>
                  </a:cubicBezTo>
                  <a:cubicBezTo>
                    <a:pt x="83865" y="35381"/>
                    <a:pt x="96563" y="29467"/>
                    <a:pt x="110041" y="29467"/>
                  </a:cubicBezTo>
                  <a:cubicBezTo>
                    <a:pt x="120715" y="29467"/>
                    <a:pt x="131099" y="33254"/>
                    <a:pt x="139280" y="40131"/>
                  </a:cubicBezTo>
                  <a:cubicBezTo>
                    <a:pt x="148580" y="47945"/>
                    <a:pt x="154282" y="58916"/>
                    <a:pt x="155330" y="71018"/>
                  </a:cubicBezTo>
                  <a:cubicBezTo>
                    <a:pt x="156380" y="83119"/>
                    <a:pt x="152651" y="94906"/>
                    <a:pt x="144838" y="10420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4"/>
            <p:cNvSpPr/>
            <p:nvPr/>
          </p:nvSpPr>
          <p:spPr>
            <a:xfrm>
              <a:off x="10851604" y="2330301"/>
              <a:ext cx="372998" cy="337668"/>
            </a:xfrm>
            <a:custGeom>
              <a:avLst/>
              <a:gdLst/>
              <a:ahLst/>
              <a:cxnLst/>
              <a:rect l="l" t="t" r="r" b="b"/>
              <a:pathLst>
                <a:path w="372998" h="337668" extrusionOk="0">
                  <a:moveTo>
                    <a:pt x="296169" y="41114"/>
                  </a:moveTo>
                  <a:lnTo>
                    <a:pt x="296169" y="17"/>
                  </a:lnTo>
                  <a:lnTo>
                    <a:pt x="294293" y="23025"/>
                  </a:lnTo>
                  <a:cubicBezTo>
                    <a:pt x="293902" y="27833"/>
                    <a:pt x="289886" y="31533"/>
                    <a:pt x="285064" y="31533"/>
                  </a:cubicBezTo>
                  <a:lnTo>
                    <a:pt x="87940" y="31533"/>
                  </a:lnTo>
                  <a:cubicBezTo>
                    <a:pt x="83117" y="31533"/>
                    <a:pt x="79102" y="27832"/>
                    <a:pt x="78711" y="23025"/>
                  </a:cubicBezTo>
                  <a:lnTo>
                    <a:pt x="76834" y="0"/>
                  </a:lnTo>
                  <a:lnTo>
                    <a:pt x="76834" y="41114"/>
                  </a:lnTo>
                  <a:cubicBezTo>
                    <a:pt x="76834" y="54590"/>
                    <a:pt x="66721" y="65281"/>
                    <a:pt x="53914" y="78817"/>
                  </a:cubicBezTo>
                  <a:cubicBezTo>
                    <a:pt x="31162" y="102867"/>
                    <a:pt x="0" y="135805"/>
                    <a:pt x="0" y="205809"/>
                  </a:cubicBezTo>
                  <a:lnTo>
                    <a:pt x="0" y="282092"/>
                  </a:lnTo>
                  <a:cubicBezTo>
                    <a:pt x="12342" y="263770"/>
                    <a:pt x="32933" y="252634"/>
                    <a:pt x="55404" y="252634"/>
                  </a:cubicBezTo>
                  <a:cubicBezTo>
                    <a:pt x="61000" y="252634"/>
                    <a:pt x="66591" y="253373"/>
                    <a:pt x="72019" y="254775"/>
                  </a:cubicBezTo>
                  <a:cubicBezTo>
                    <a:pt x="69932" y="250954"/>
                    <a:pt x="68203" y="246896"/>
                    <a:pt x="66866" y="242648"/>
                  </a:cubicBezTo>
                  <a:cubicBezTo>
                    <a:pt x="61513" y="225616"/>
                    <a:pt x="63116" y="207520"/>
                    <a:pt x="71375" y="191694"/>
                  </a:cubicBezTo>
                  <a:cubicBezTo>
                    <a:pt x="82937" y="169534"/>
                    <a:pt x="105660" y="155767"/>
                    <a:pt x="130674" y="155767"/>
                  </a:cubicBezTo>
                  <a:cubicBezTo>
                    <a:pt x="141347" y="155767"/>
                    <a:pt x="152019" y="158391"/>
                    <a:pt x="161538" y="163357"/>
                  </a:cubicBezTo>
                  <a:cubicBezTo>
                    <a:pt x="192880" y="179712"/>
                    <a:pt x="205837" y="217601"/>
                    <a:pt x="191785" y="249502"/>
                  </a:cubicBezTo>
                  <a:cubicBezTo>
                    <a:pt x="199271" y="247663"/>
                    <a:pt x="207018" y="246675"/>
                    <a:pt x="214899" y="246675"/>
                  </a:cubicBezTo>
                  <a:cubicBezTo>
                    <a:pt x="237521" y="246675"/>
                    <a:pt x="259534" y="254703"/>
                    <a:pt x="276877" y="269278"/>
                  </a:cubicBezTo>
                  <a:cubicBezTo>
                    <a:pt x="296592" y="285843"/>
                    <a:pt x="308675" y="309095"/>
                    <a:pt x="310900" y="334750"/>
                  </a:cubicBezTo>
                  <a:cubicBezTo>
                    <a:pt x="310911" y="334888"/>
                    <a:pt x="310915" y="335024"/>
                    <a:pt x="310927" y="335163"/>
                  </a:cubicBezTo>
                  <a:cubicBezTo>
                    <a:pt x="319372" y="329181"/>
                    <a:pt x="329600" y="325812"/>
                    <a:pt x="340390" y="325812"/>
                  </a:cubicBezTo>
                  <a:cubicBezTo>
                    <a:pt x="348524" y="325812"/>
                    <a:pt x="356654" y="327810"/>
                    <a:pt x="363907" y="331592"/>
                  </a:cubicBezTo>
                  <a:cubicBezTo>
                    <a:pt x="367215" y="333320"/>
                    <a:pt x="370245" y="335368"/>
                    <a:pt x="372999" y="337668"/>
                  </a:cubicBezTo>
                  <a:lnTo>
                    <a:pt x="372999" y="205809"/>
                  </a:lnTo>
                  <a:cubicBezTo>
                    <a:pt x="372999" y="135805"/>
                    <a:pt x="341837" y="102867"/>
                    <a:pt x="319084" y="78817"/>
                  </a:cubicBezTo>
                  <a:cubicBezTo>
                    <a:pt x="306283" y="65281"/>
                    <a:pt x="296169" y="54590"/>
                    <a:pt x="296169" y="4111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4"/>
            <p:cNvSpPr/>
            <p:nvPr/>
          </p:nvSpPr>
          <p:spPr>
            <a:xfrm>
              <a:off x="10884556" y="2812665"/>
              <a:ext cx="66160" cy="66159"/>
            </a:xfrm>
            <a:custGeom>
              <a:avLst/>
              <a:gdLst/>
              <a:ahLst/>
              <a:cxnLst/>
              <a:rect l="l" t="t" r="r" b="b"/>
              <a:pathLst>
                <a:path w="66160" h="66159" extrusionOk="0">
                  <a:moveTo>
                    <a:pt x="33080" y="0"/>
                  </a:moveTo>
                  <a:cubicBezTo>
                    <a:pt x="14839" y="0"/>
                    <a:pt x="0" y="14839"/>
                    <a:pt x="0" y="33079"/>
                  </a:cubicBezTo>
                  <a:cubicBezTo>
                    <a:pt x="0" y="51320"/>
                    <a:pt x="14841" y="66159"/>
                    <a:pt x="33080" y="66159"/>
                  </a:cubicBezTo>
                  <a:cubicBezTo>
                    <a:pt x="51320" y="66159"/>
                    <a:pt x="66161" y="51318"/>
                    <a:pt x="66161" y="33079"/>
                  </a:cubicBezTo>
                  <a:cubicBezTo>
                    <a:pt x="66162" y="14838"/>
                    <a:pt x="51321" y="0"/>
                    <a:pt x="3308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4"/>
            <p:cNvSpPr/>
            <p:nvPr/>
          </p:nvSpPr>
          <p:spPr>
            <a:xfrm>
              <a:off x="11006381" y="2862428"/>
              <a:ext cx="75631" cy="49478"/>
            </a:xfrm>
            <a:custGeom>
              <a:avLst/>
              <a:gdLst/>
              <a:ahLst/>
              <a:cxnLst/>
              <a:rect l="l" t="t" r="r" b="b"/>
              <a:pathLst>
                <a:path w="75631" h="49478" extrusionOk="0">
                  <a:moveTo>
                    <a:pt x="40662" y="0"/>
                  </a:moveTo>
                  <a:cubicBezTo>
                    <a:pt x="32209" y="20199"/>
                    <a:pt x="17953" y="37384"/>
                    <a:pt x="0" y="49478"/>
                  </a:cubicBezTo>
                  <a:lnTo>
                    <a:pt x="75631" y="49478"/>
                  </a:lnTo>
                  <a:cubicBezTo>
                    <a:pt x="74019" y="48287"/>
                    <a:pt x="72433" y="47065"/>
                    <a:pt x="70893" y="45773"/>
                  </a:cubicBezTo>
                  <a:cubicBezTo>
                    <a:pt x="56374" y="33573"/>
                    <a:pt x="46014" y="17742"/>
                    <a:pt x="4066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4"/>
            <p:cNvSpPr/>
            <p:nvPr/>
          </p:nvSpPr>
          <p:spPr>
            <a:xfrm>
              <a:off x="10851845" y="2727037"/>
              <a:ext cx="185245" cy="184869"/>
            </a:xfrm>
            <a:custGeom>
              <a:avLst/>
              <a:gdLst/>
              <a:ahLst/>
              <a:cxnLst/>
              <a:rect l="l" t="t" r="r" b="b"/>
              <a:pathLst>
                <a:path w="185245" h="184869" extrusionOk="0">
                  <a:moveTo>
                    <a:pt x="185245" y="92622"/>
                  </a:moveTo>
                  <a:cubicBezTo>
                    <a:pt x="185245" y="41551"/>
                    <a:pt x="143695" y="0"/>
                    <a:pt x="92622" y="0"/>
                  </a:cubicBezTo>
                  <a:cubicBezTo>
                    <a:pt x="41549" y="0"/>
                    <a:pt x="0" y="41551"/>
                    <a:pt x="0" y="92622"/>
                  </a:cubicBezTo>
                  <a:cubicBezTo>
                    <a:pt x="0" y="140967"/>
                    <a:pt x="37240" y="180756"/>
                    <a:pt x="84538" y="184870"/>
                  </a:cubicBezTo>
                  <a:lnTo>
                    <a:pt x="100707" y="184870"/>
                  </a:lnTo>
                  <a:cubicBezTo>
                    <a:pt x="148006" y="180757"/>
                    <a:pt x="185245" y="140969"/>
                    <a:pt x="185245" y="92622"/>
                  </a:cubicBezTo>
                  <a:close/>
                  <a:moveTo>
                    <a:pt x="65791" y="170307"/>
                  </a:moveTo>
                  <a:cubicBezTo>
                    <a:pt x="37338" y="170307"/>
                    <a:pt x="14191" y="147159"/>
                    <a:pt x="14191" y="118707"/>
                  </a:cubicBezTo>
                  <a:cubicBezTo>
                    <a:pt x="14191" y="90256"/>
                    <a:pt x="37340" y="67109"/>
                    <a:pt x="65791" y="67109"/>
                  </a:cubicBezTo>
                  <a:cubicBezTo>
                    <a:pt x="94243" y="67109"/>
                    <a:pt x="117391" y="90256"/>
                    <a:pt x="117391" y="118707"/>
                  </a:cubicBezTo>
                  <a:cubicBezTo>
                    <a:pt x="117393" y="147159"/>
                    <a:pt x="94245" y="170307"/>
                    <a:pt x="65791" y="1703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4"/>
            <p:cNvSpPr/>
            <p:nvPr/>
          </p:nvSpPr>
          <p:spPr>
            <a:xfrm>
              <a:off x="11144485" y="2804498"/>
              <a:ext cx="53900" cy="53917"/>
            </a:xfrm>
            <a:custGeom>
              <a:avLst/>
              <a:gdLst/>
              <a:ahLst/>
              <a:cxnLst/>
              <a:rect l="l" t="t" r="r" b="b"/>
              <a:pathLst>
                <a:path w="53900" h="53917" extrusionOk="0">
                  <a:moveTo>
                    <a:pt x="44284" y="6320"/>
                  </a:moveTo>
                  <a:cubicBezTo>
                    <a:pt x="39433" y="2244"/>
                    <a:pt x="33283" y="0"/>
                    <a:pt x="26961" y="0"/>
                  </a:cubicBezTo>
                  <a:cubicBezTo>
                    <a:pt x="18969" y="0"/>
                    <a:pt x="11441" y="3504"/>
                    <a:pt x="6307" y="9614"/>
                  </a:cubicBezTo>
                  <a:cubicBezTo>
                    <a:pt x="-3256" y="20995"/>
                    <a:pt x="-1776" y="38033"/>
                    <a:pt x="9602" y="47594"/>
                  </a:cubicBezTo>
                  <a:cubicBezTo>
                    <a:pt x="14453" y="51670"/>
                    <a:pt x="20603" y="53918"/>
                    <a:pt x="26925" y="53918"/>
                  </a:cubicBezTo>
                  <a:cubicBezTo>
                    <a:pt x="34916" y="53918"/>
                    <a:pt x="42443" y="50411"/>
                    <a:pt x="47579" y="44302"/>
                  </a:cubicBezTo>
                  <a:cubicBezTo>
                    <a:pt x="52211" y="38789"/>
                    <a:pt x="54420" y="31802"/>
                    <a:pt x="53798" y="24629"/>
                  </a:cubicBezTo>
                  <a:cubicBezTo>
                    <a:pt x="53175" y="17456"/>
                    <a:pt x="49796" y="10952"/>
                    <a:pt x="44284" y="63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4"/>
            <p:cNvSpPr/>
            <p:nvPr/>
          </p:nvSpPr>
          <p:spPr>
            <a:xfrm>
              <a:off x="10866037" y="2794144"/>
              <a:ext cx="103200" cy="103198"/>
            </a:xfrm>
            <a:custGeom>
              <a:avLst/>
              <a:gdLst/>
              <a:ahLst/>
              <a:cxnLst/>
              <a:rect l="l" t="t" r="r" b="b"/>
              <a:pathLst>
                <a:path w="103200" h="103198" extrusionOk="0">
                  <a:moveTo>
                    <a:pt x="51600" y="0"/>
                  </a:moveTo>
                  <a:cubicBezTo>
                    <a:pt x="23147" y="0"/>
                    <a:pt x="0" y="23147"/>
                    <a:pt x="0" y="51598"/>
                  </a:cubicBezTo>
                  <a:cubicBezTo>
                    <a:pt x="0" y="80050"/>
                    <a:pt x="23148" y="103198"/>
                    <a:pt x="51600" y="103198"/>
                  </a:cubicBezTo>
                  <a:cubicBezTo>
                    <a:pt x="80052" y="103198"/>
                    <a:pt x="103200" y="80050"/>
                    <a:pt x="103200" y="51598"/>
                  </a:cubicBezTo>
                  <a:cubicBezTo>
                    <a:pt x="103202" y="23148"/>
                    <a:pt x="80053" y="0"/>
                    <a:pt x="51600" y="0"/>
                  </a:cubicBezTo>
                  <a:close/>
                  <a:moveTo>
                    <a:pt x="51600" y="84679"/>
                  </a:moveTo>
                  <a:cubicBezTo>
                    <a:pt x="33359" y="84679"/>
                    <a:pt x="18520" y="69838"/>
                    <a:pt x="18520" y="51598"/>
                  </a:cubicBezTo>
                  <a:cubicBezTo>
                    <a:pt x="18520" y="33357"/>
                    <a:pt x="33360" y="18521"/>
                    <a:pt x="51600" y="18521"/>
                  </a:cubicBezTo>
                  <a:cubicBezTo>
                    <a:pt x="69840" y="18521"/>
                    <a:pt x="84680" y="33360"/>
                    <a:pt x="84680" y="51598"/>
                  </a:cubicBezTo>
                  <a:cubicBezTo>
                    <a:pt x="84682" y="69841"/>
                    <a:pt x="69841" y="84679"/>
                    <a:pt x="51600" y="846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4"/>
            <p:cNvSpPr/>
            <p:nvPr/>
          </p:nvSpPr>
          <p:spPr>
            <a:xfrm>
              <a:off x="11125970" y="2785976"/>
              <a:ext cx="90938" cy="90960"/>
            </a:xfrm>
            <a:custGeom>
              <a:avLst/>
              <a:gdLst/>
              <a:ahLst/>
              <a:cxnLst/>
              <a:rect l="l" t="t" r="r" b="b"/>
              <a:pathLst>
                <a:path w="90938" h="90960" extrusionOk="0">
                  <a:moveTo>
                    <a:pt x="74714" y="10664"/>
                  </a:moveTo>
                  <a:cubicBezTo>
                    <a:pt x="66533" y="3787"/>
                    <a:pt x="56151" y="0"/>
                    <a:pt x="45476" y="0"/>
                  </a:cubicBezTo>
                  <a:cubicBezTo>
                    <a:pt x="31999" y="0"/>
                    <a:pt x="19302" y="5912"/>
                    <a:pt x="10640" y="16223"/>
                  </a:cubicBezTo>
                  <a:cubicBezTo>
                    <a:pt x="-5491" y="35421"/>
                    <a:pt x="-2998" y="64164"/>
                    <a:pt x="16199" y="80294"/>
                  </a:cubicBezTo>
                  <a:cubicBezTo>
                    <a:pt x="24380" y="87173"/>
                    <a:pt x="34764" y="90960"/>
                    <a:pt x="45438" y="90960"/>
                  </a:cubicBezTo>
                  <a:cubicBezTo>
                    <a:pt x="58914" y="90960"/>
                    <a:pt x="71610" y="85048"/>
                    <a:pt x="80273" y="74738"/>
                  </a:cubicBezTo>
                  <a:cubicBezTo>
                    <a:pt x="88089" y="65438"/>
                    <a:pt x="91815" y="53652"/>
                    <a:pt x="90765" y="41551"/>
                  </a:cubicBezTo>
                  <a:cubicBezTo>
                    <a:pt x="89715" y="29447"/>
                    <a:pt x="84014" y="18477"/>
                    <a:pt x="74714" y="10664"/>
                  </a:cubicBezTo>
                  <a:close/>
                  <a:moveTo>
                    <a:pt x="66092" y="62825"/>
                  </a:moveTo>
                  <a:cubicBezTo>
                    <a:pt x="60956" y="68937"/>
                    <a:pt x="53430" y="72440"/>
                    <a:pt x="45438" y="72440"/>
                  </a:cubicBezTo>
                  <a:cubicBezTo>
                    <a:pt x="39118" y="72440"/>
                    <a:pt x="32967" y="70193"/>
                    <a:pt x="28116" y="66117"/>
                  </a:cubicBezTo>
                  <a:cubicBezTo>
                    <a:pt x="16736" y="56554"/>
                    <a:pt x="15259" y="39518"/>
                    <a:pt x="24820" y="28137"/>
                  </a:cubicBezTo>
                  <a:cubicBezTo>
                    <a:pt x="29954" y="22026"/>
                    <a:pt x="37483" y="18523"/>
                    <a:pt x="45474" y="18523"/>
                  </a:cubicBezTo>
                  <a:cubicBezTo>
                    <a:pt x="51794" y="18523"/>
                    <a:pt x="57946" y="20767"/>
                    <a:pt x="62797" y="24843"/>
                  </a:cubicBezTo>
                  <a:cubicBezTo>
                    <a:pt x="68310" y="29475"/>
                    <a:pt x="71688" y="35978"/>
                    <a:pt x="72311" y="43152"/>
                  </a:cubicBezTo>
                  <a:cubicBezTo>
                    <a:pt x="72934" y="50325"/>
                    <a:pt x="70724" y="57310"/>
                    <a:pt x="66092" y="628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4"/>
            <p:cNvSpPr/>
            <p:nvPr/>
          </p:nvSpPr>
          <p:spPr>
            <a:xfrm>
              <a:off x="11053115" y="2624966"/>
              <a:ext cx="90962" cy="90958"/>
            </a:xfrm>
            <a:custGeom>
              <a:avLst/>
              <a:gdLst/>
              <a:ahLst/>
              <a:cxnLst/>
              <a:rect l="l" t="t" r="r" b="b"/>
              <a:pathLst>
                <a:path w="90962" h="90958" extrusionOk="0">
                  <a:moveTo>
                    <a:pt x="74736" y="10663"/>
                  </a:moveTo>
                  <a:cubicBezTo>
                    <a:pt x="66555" y="3785"/>
                    <a:pt x="56173" y="0"/>
                    <a:pt x="45499" y="0"/>
                  </a:cubicBezTo>
                  <a:cubicBezTo>
                    <a:pt x="32023" y="0"/>
                    <a:pt x="19326" y="5912"/>
                    <a:pt x="10663" y="16221"/>
                  </a:cubicBezTo>
                  <a:cubicBezTo>
                    <a:pt x="2850" y="25522"/>
                    <a:pt x="-876" y="37308"/>
                    <a:pt x="174" y="49411"/>
                  </a:cubicBezTo>
                  <a:cubicBezTo>
                    <a:pt x="1224" y="61512"/>
                    <a:pt x="6925" y="72479"/>
                    <a:pt x="16223" y="80293"/>
                  </a:cubicBezTo>
                  <a:cubicBezTo>
                    <a:pt x="24404" y="87172"/>
                    <a:pt x="34788" y="90958"/>
                    <a:pt x="45462" y="90958"/>
                  </a:cubicBezTo>
                  <a:cubicBezTo>
                    <a:pt x="58938" y="90958"/>
                    <a:pt x="71633" y="85047"/>
                    <a:pt x="80296" y="74737"/>
                  </a:cubicBezTo>
                  <a:cubicBezTo>
                    <a:pt x="88109" y="65438"/>
                    <a:pt x="91838" y="53650"/>
                    <a:pt x="90788" y="41548"/>
                  </a:cubicBezTo>
                  <a:cubicBezTo>
                    <a:pt x="89738" y="29445"/>
                    <a:pt x="84036" y="18477"/>
                    <a:pt x="74736" y="10663"/>
                  </a:cubicBezTo>
                  <a:close/>
                  <a:moveTo>
                    <a:pt x="66117" y="62821"/>
                  </a:moveTo>
                  <a:cubicBezTo>
                    <a:pt x="60983" y="68932"/>
                    <a:pt x="53455" y="72436"/>
                    <a:pt x="45463" y="72436"/>
                  </a:cubicBezTo>
                  <a:cubicBezTo>
                    <a:pt x="39143" y="72436"/>
                    <a:pt x="32991" y="70189"/>
                    <a:pt x="28139" y="66112"/>
                  </a:cubicBezTo>
                  <a:cubicBezTo>
                    <a:pt x="22628" y="61482"/>
                    <a:pt x="19249" y="54982"/>
                    <a:pt x="18626" y="47808"/>
                  </a:cubicBezTo>
                  <a:cubicBezTo>
                    <a:pt x="18004" y="40635"/>
                    <a:pt x="20212" y="33650"/>
                    <a:pt x="24843" y="28135"/>
                  </a:cubicBezTo>
                  <a:cubicBezTo>
                    <a:pt x="29978" y="22023"/>
                    <a:pt x="37506" y="18521"/>
                    <a:pt x="45499" y="18521"/>
                  </a:cubicBezTo>
                  <a:cubicBezTo>
                    <a:pt x="51821" y="18521"/>
                    <a:pt x="57971" y="20764"/>
                    <a:pt x="62820" y="24840"/>
                  </a:cubicBezTo>
                  <a:cubicBezTo>
                    <a:pt x="68333" y="29472"/>
                    <a:pt x="71711" y="35975"/>
                    <a:pt x="72334" y="43148"/>
                  </a:cubicBezTo>
                  <a:cubicBezTo>
                    <a:pt x="72957" y="50322"/>
                    <a:pt x="70749" y="57308"/>
                    <a:pt x="66117" y="628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4"/>
            <p:cNvSpPr/>
            <p:nvPr/>
          </p:nvSpPr>
          <p:spPr>
            <a:xfrm>
              <a:off x="10833085" y="2129239"/>
              <a:ext cx="410042" cy="801185"/>
            </a:xfrm>
            <a:custGeom>
              <a:avLst/>
              <a:gdLst/>
              <a:ahLst/>
              <a:cxnLst/>
              <a:rect l="l" t="t" r="r" b="b"/>
              <a:pathLst>
                <a:path w="410042" h="801185" extrusionOk="0">
                  <a:moveTo>
                    <a:pt x="333209" y="242177"/>
                  </a:moveTo>
                  <a:lnTo>
                    <a:pt x="333209" y="171032"/>
                  </a:lnTo>
                  <a:lnTo>
                    <a:pt x="352569" y="171032"/>
                  </a:lnTo>
                  <a:cubicBezTo>
                    <a:pt x="357682" y="171032"/>
                    <a:pt x="361829" y="166887"/>
                    <a:pt x="361829" y="161771"/>
                  </a:cubicBezTo>
                  <a:lnTo>
                    <a:pt x="361829" y="93209"/>
                  </a:lnTo>
                  <a:cubicBezTo>
                    <a:pt x="361829" y="88093"/>
                    <a:pt x="357682" y="83948"/>
                    <a:pt x="352569" y="83948"/>
                  </a:cubicBezTo>
                  <a:lnTo>
                    <a:pt x="324239" y="83948"/>
                  </a:lnTo>
                  <a:lnTo>
                    <a:pt x="330270" y="10012"/>
                  </a:lnTo>
                  <a:cubicBezTo>
                    <a:pt x="330481" y="7433"/>
                    <a:pt x="329603" y="4887"/>
                    <a:pt x="327849" y="2983"/>
                  </a:cubicBezTo>
                  <a:cubicBezTo>
                    <a:pt x="326096" y="1081"/>
                    <a:pt x="323629" y="0"/>
                    <a:pt x="321041" y="0"/>
                  </a:cubicBezTo>
                  <a:lnTo>
                    <a:pt x="88999" y="0"/>
                  </a:lnTo>
                  <a:cubicBezTo>
                    <a:pt x="86413" y="0"/>
                    <a:pt x="83943" y="1081"/>
                    <a:pt x="82191" y="2984"/>
                  </a:cubicBezTo>
                  <a:cubicBezTo>
                    <a:pt x="80437" y="4887"/>
                    <a:pt x="79559" y="7434"/>
                    <a:pt x="79770" y="10013"/>
                  </a:cubicBezTo>
                  <a:lnTo>
                    <a:pt x="85801" y="83950"/>
                  </a:lnTo>
                  <a:lnTo>
                    <a:pt x="57471" y="83950"/>
                  </a:lnTo>
                  <a:cubicBezTo>
                    <a:pt x="52357" y="83950"/>
                    <a:pt x="48211" y="88095"/>
                    <a:pt x="48211" y="93210"/>
                  </a:cubicBezTo>
                  <a:lnTo>
                    <a:pt x="48211" y="161771"/>
                  </a:lnTo>
                  <a:cubicBezTo>
                    <a:pt x="48211" y="166887"/>
                    <a:pt x="52357" y="171032"/>
                    <a:pt x="57471" y="171032"/>
                  </a:cubicBezTo>
                  <a:lnTo>
                    <a:pt x="76833" y="171032"/>
                  </a:lnTo>
                  <a:lnTo>
                    <a:pt x="76833" y="242177"/>
                  </a:lnTo>
                  <a:cubicBezTo>
                    <a:pt x="76833" y="248281"/>
                    <a:pt x="68560" y="257027"/>
                    <a:pt x="58981" y="267151"/>
                  </a:cubicBezTo>
                  <a:cubicBezTo>
                    <a:pt x="35493" y="291977"/>
                    <a:pt x="0" y="329494"/>
                    <a:pt x="0" y="406869"/>
                  </a:cubicBezTo>
                  <a:lnTo>
                    <a:pt x="0" y="733737"/>
                  </a:lnTo>
                  <a:cubicBezTo>
                    <a:pt x="0" y="770928"/>
                    <a:pt x="30257" y="801186"/>
                    <a:pt x="67449" y="801186"/>
                  </a:cubicBezTo>
                  <a:lnTo>
                    <a:pt x="342594" y="801186"/>
                  </a:lnTo>
                  <a:cubicBezTo>
                    <a:pt x="379786" y="801186"/>
                    <a:pt x="410043" y="770928"/>
                    <a:pt x="410043" y="733737"/>
                  </a:cubicBezTo>
                  <a:lnTo>
                    <a:pt x="410043" y="406871"/>
                  </a:lnTo>
                  <a:cubicBezTo>
                    <a:pt x="410043" y="329495"/>
                    <a:pt x="374550" y="291977"/>
                    <a:pt x="351062" y="267153"/>
                  </a:cubicBezTo>
                  <a:cubicBezTo>
                    <a:pt x="341482" y="257025"/>
                    <a:pt x="333209" y="248281"/>
                    <a:pt x="333209" y="242177"/>
                  </a:cubicBezTo>
                  <a:close/>
                  <a:moveTo>
                    <a:pt x="310996" y="18521"/>
                  </a:moveTo>
                  <a:lnTo>
                    <a:pt x="305658" y="83950"/>
                  </a:lnTo>
                  <a:lnTo>
                    <a:pt x="104381" y="83950"/>
                  </a:lnTo>
                  <a:lnTo>
                    <a:pt x="99045" y="18521"/>
                  </a:lnTo>
                  <a:lnTo>
                    <a:pt x="310996" y="18521"/>
                  </a:lnTo>
                  <a:close/>
                  <a:moveTo>
                    <a:pt x="66732" y="152511"/>
                  </a:moveTo>
                  <a:lnTo>
                    <a:pt x="66732" y="102469"/>
                  </a:lnTo>
                  <a:lnTo>
                    <a:pt x="343309" y="102469"/>
                  </a:lnTo>
                  <a:lnTo>
                    <a:pt x="343309" y="152511"/>
                  </a:lnTo>
                  <a:lnTo>
                    <a:pt x="66732" y="152511"/>
                  </a:lnTo>
                  <a:close/>
                  <a:moveTo>
                    <a:pt x="298557" y="171032"/>
                  </a:moveTo>
                  <a:lnTo>
                    <a:pt x="295047" y="214074"/>
                  </a:lnTo>
                  <a:lnTo>
                    <a:pt x="114994" y="214074"/>
                  </a:lnTo>
                  <a:lnTo>
                    <a:pt x="111486" y="171032"/>
                  </a:lnTo>
                  <a:lnTo>
                    <a:pt x="298557" y="171032"/>
                  </a:lnTo>
                  <a:close/>
                  <a:moveTo>
                    <a:pt x="18520" y="558031"/>
                  </a:moveTo>
                  <a:cubicBezTo>
                    <a:pt x="24652" y="567110"/>
                    <a:pt x="32975" y="574586"/>
                    <a:pt x="42962" y="579793"/>
                  </a:cubicBezTo>
                  <a:cubicBezTo>
                    <a:pt x="51367" y="584179"/>
                    <a:pt x="60670" y="586732"/>
                    <a:pt x="70082" y="587270"/>
                  </a:cubicBezTo>
                  <a:cubicBezTo>
                    <a:pt x="48898" y="595784"/>
                    <a:pt x="30932" y="610641"/>
                    <a:pt x="18521" y="629470"/>
                  </a:cubicBezTo>
                  <a:lnTo>
                    <a:pt x="18520" y="558031"/>
                  </a:lnTo>
                  <a:lnTo>
                    <a:pt x="18520" y="558031"/>
                  </a:lnTo>
                  <a:close/>
                  <a:moveTo>
                    <a:pt x="35972" y="509757"/>
                  </a:moveTo>
                  <a:cubicBezTo>
                    <a:pt x="38632" y="518211"/>
                    <a:pt x="44425" y="525126"/>
                    <a:pt x="52281" y="529226"/>
                  </a:cubicBezTo>
                  <a:cubicBezTo>
                    <a:pt x="57006" y="531694"/>
                    <a:pt x="62310" y="532996"/>
                    <a:pt x="67613" y="532996"/>
                  </a:cubicBezTo>
                  <a:cubicBezTo>
                    <a:pt x="80033" y="532996"/>
                    <a:pt x="91314" y="526159"/>
                    <a:pt x="97052" y="515157"/>
                  </a:cubicBezTo>
                  <a:cubicBezTo>
                    <a:pt x="101152" y="507300"/>
                    <a:pt x="101948" y="498315"/>
                    <a:pt x="99291" y="489857"/>
                  </a:cubicBezTo>
                  <a:cubicBezTo>
                    <a:pt x="97427" y="483926"/>
                    <a:pt x="93996" y="478781"/>
                    <a:pt x="89417" y="474806"/>
                  </a:cubicBezTo>
                  <a:cubicBezTo>
                    <a:pt x="91730" y="475600"/>
                    <a:pt x="94007" y="476553"/>
                    <a:pt x="96221" y="477709"/>
                  </a:cubicBezTo>
                  <a:cubicBezTo>
                    <a:pt x="107660" y="483679"/>
                    <a:pt x="116091" y="493744"/>
                    <a:pt x="119959" y="506054"/>
                  </a:cubicBezTo>
                  <a:cubicBezTo>
                    <a:pt x="123828" y="518365"/>
                    <a:pt x="122671" y="531447"/>
                    <a:pt x="116701" y="542887"/>
                  </a:cubicBezTo>
                  <a:cubicBezTo>
                    <a:pt x="108340" y="558909"/>
                    <a:pt x="91910" y="568863"/>
                    <a:pt x="73820" y="568863"/>
                  </a:cubicBezTo>
                  <a:cubicBezTo>
                    <a:pt x="66009" y="568863"/>
                    <a:pt x="58507" y="567016"/>
                    <a:pt x="51525" y="563374"/>
                  </a:cubicBezTo>
                  <a:cubicBezTo>
                    <a:pt x="40084" y="557402"/>
                    <a:pt x="31655" y="547336"/>
                    <a:pt x="27785" y="535025"/>
                  </a:cubicBezTo>
                  <a:cubicBezTo>
                    <a:pt x="23917" y="522713"/>
                    <a:pt x="25073" y="509633"/>
                    <a:pt x="31045" y="498189"/>
                  </a:cubicBezTo>
                  <a:cubicBezTo>
                    <a:pt x="32370" y="495648"/>
                    <a:pt x="33921" y="493279"/>
                    <a:pt x="35626" y="491057"/>
                  </a:cubicBezTo>
                  <a:cubicBezTo>
                    <a:pt x="33954" y="497147"/>
                    <a:pt x="34033" y="503591"/>
                    <a:pt x="35972" y="509757"/>
                  </a:cubicBezTo>
                  <a:close/>
                  <a:moveTo>
                    <a:pt x="54630" y="493022"/>
                  </a:moveTo>
                  <a:cubicBezTo>
                    <a:pt x="57169" y="488157"/>
                    <a:pt x="62156" y="485134"/>
                    <a:pt x="67652" y="485134"/>
                  </a:cubicBezTo>
                  <a:cubicBezTo>
                    <a:pt x="70020" y="485134"/>
                    <a:pt x="72295" y="485696"/>
                    <a:pt x="74418" y="486801"/>
                  </a:cubicBezTo>
                  <a:cubicBezTo>
                    <a:pt x="77891" y="488613"/>
                    <a:pt x="80449" y="491667"/>
                    <a:pt x="81624" y="495406"/>
                  </a:cubicBezTo>
                  <a:cubicBezTo>
                    <a:pt x="82798" y="499142"/>
                    <a:pt x="82446" y="503111"/>
                    <a:pt x="80634" y="506585"/>
                  </a:cubicBezTo>
                  <a:cubicBezTo>
                    <a:pt x="78097" y="511450"/>
                    <a:pt x="73107" y="514471"/>
                    <a:pt x="67614" y="514471"/>
                  </a:cubicBezTo>
                  <a:cubicBezTo>
                    <a:pt x="65247" y="514471"/>
                    <a:pt x="62973" y="513910"/>
                    <a:pt x="60848" y="512803"/>
                  </a:cubicBezTo>
                  <a:cubicBezTo>
                    <a:pt x="57376" y="510991"/>
                    <a:pt x="54816" y="507938"/>
                    <a:pt x="53641" y="504200"/>
                  </a:cubicBezTo>
                  <a:cubicBezTo>
                    <a:pt x="52465" y="500466"/>
                    <a:pt x="52816" y="496498"/>
                    <a:pt x="54630" y="493022"/>
                  </a:cubicBezTo>
                  <a:close/>
                  <a:moveTo>
                    <a:pt x="111242" y="413268"/>
                  </a:moveTo>
                  <a:cubicBezTo>
                    <a:pt x="113899" y="421723"/>
                    <a:pt x="119693" y="428641"/>
                    <a:pt x="127553" y="432741"/>
                  </a:cubicBezTo>
                  <a:cubicBezTo>
                    <a:pt x="132279" y="435204"/>
                    <a:pt x="137581" y="436507"/>
                    <a:pt x="142882" y="436507"/>
                  </a:cubicBezTo>
                  <a:cubicBezTo>
                    <a:pt x="155304" y="436507"/>
                    <a:pt x="166583" y="429670"/>
                    <a:pt x="172323" y="418668"/>
                  </a:cubicBezTo>
                  <a:cubicBezTo>
                    <a:pt x="179701" y="404527"/>
                    <a:pt x="175845" y="387458"/>
                    <a:pt x="163990" y="377698"/>
                  </a:cubicBezTo>
                  <a:cubicBezTo>
                    <a:pt x="166549" y="378529"/>
                    <a:pt x="169054" y="379571"/>
                    <a:pt x="171495" y="380842"/>
                  </a:cubicBezTo>
                  <a:cubicBezTo>
                    <a:pt x="195111" y="393163"/>
                    <a:pt x="204298" y="422402"/>
                    <a:pt x="191977" y="446020"/>
                  </a:cubicBezTo>
                  <a:cubicBezTo>
                    <a:pt x="183619" y="462042"/>
                    <a:pt x="167187" y="471994"/>
                    <a:pt x="149096" y="471994"/>
                  </a:cubicBezTo>
                  <a:cubicBezTo>
                    <a:pt x="141285" y="471994"/>
                    <a:pt x="133783" y="470148"/>
                    <a:pt x="126799" y="466505"/>
                  </a:cubicBezTo>
                  <a:cubicBezTo>
                    <a:pt x="115359" y="460535"/>
                    <a:pt x="106929" y="450470"/>
                    <a:pt x="103059" y="438157"/>
                  </a:cubicBezTo>
                  <a:cubicBezTo>
                    <a:pt x="99191" y="425846"/>
                    <a:pt x="100347" y="412764"/>
                    <a:pt x="106319" y="401322"/>
                  </a:cubicBezTo>
                  <a:cubicBezTo>
                    <a:pt x="107680" y="398712"/>
                    <a:pt x="109276" y="396280"/>
                    <a:pt x="111040" y="394010"/>
                  </a:cubicBezTo>
                  <a:cubicBezTo>
                    <a:pt x="109198" y="400263"/>
                    <a:pt x="109243" y="406913"/>
                    <a:pt x="111242" y="413268"/>
                  </a:cubicBezTo>
                  <a:close/>
                  <a:moveTo>
                    <a:pt x="129897" y="396532"/>
                  </a:moveTo>
                  <a:cubicBezTo>
                    <a:pt x="132437" y="391667"/>
                    <a:pt x="137426" y="388644"/>
                    <a:pt x="142920" y="388644"/>
                  </a:cubicBezTo>
                  <a:cubicBezTo>
                    <a:pt x="145287" y="388644"/>
                    <a:pt x="147563" y="389206"/>
                    <a:pt x="149683" y="390310"/>
                  </a:cubicBezTo>
                  <a:cubicBezTo>
                    <a:pt x="156853" y="394054"/>
                    <a:pt x="159642" y="402929"/>
                    <a:pt x="155900" y="410098"/>
                  </a:cubicBezTo>
                  <a:cubicBezTo>
                    <a:pt x="153364" y="414961"/>
                    <a:pt x="148375" y="417984"/>
                    <a:pt x="142881" y="417984"/>
                  </a:cubicBezTo>
                  <a:cubicBezTo>
                    <a:pt x="140513" y="417984"/>
                    <a:pt x="138238" y="417421"/>
                    <a:pt x="136114" y="416318"/>
                  </a:cubicBezTo>
                  <a:cubicBezTo>
                    <a:pt x="132642" y="414504"/>
                    <a:pt x="130082" y="411448"/>
                    <a:pt x="128908" y="407713"/>
                  </a:cubicBezTo>
                  <a:cubicBezTo>
                    <a:pt x="127735" y="403976"/>
                    <a:pt x="128087" y="400005"/>
                    <a:pt x="129897" y="396532"/>
                  </a:cubicBezTo>
                  <a:close/>
                  <a:moveTo>
                    <a:pt x="293008" y="594254"/>
                  </a:moveTo>
                  <a:cubicBezTo>
                    <a:pt x="278171" y="611908"/>
                    <a:pt x="256423" y="622033"/>
                    <a:pt x="233335" y="622033"/>
                  </a:cubicBezTo>
                  <a:cubicBezTo>
                    <a:pt x="215064" y="622033"/>
                    <a:pt x="197285" y="615546"/>
                    <a:pt x="183272" y="603771"/>
                  </a:cubicBezTo>
                  <a:cubicBezTo>
                    <a:pt x="150394" y="576144"/>
                    <a:pt x="146122" y="526918"/>
                    <a:pt x="173748" y="494038"/>
                  </a:cubicBezTo>
                  <a:cubicBezTo>
                    <a:pt x="188586" y="476384"/>
                    <a:pt x="210336" y="466259"/>
                    <a:pt x="233423" y="466259"/>
                  </a:cubicBezTo>
                  <a:cubicBezTo>
                    <a:pt x="251694" y="466259"/>
                    <a:pt x="269473" y="472745"/>
                    <a:pt x="283486" y="484521"/>
                  </a:cubicBezTo>
                  <a:cubicBezTo>
                    <a:pt x="299415" y="497903"/>
                    <a:pt x="309176" y="516687"/>
                    <a:pt x="310974" y="537416"/>
                  </a:cubicBezTo>
                  <a:cubicBezTo>
                    <a:pt x="312772" y="558139"/>
                    <a:pt x="306391" y="578327"/>
                    <a:pt x="293008" y="594254"/>
                  </a:cubicBezTo>
                  <a:close/>
                  <a:moveTo>
                    <a:pt x="312616" y="599056"/>
                  </a:moveTo>
                  <a:cubicBezTo>
                    <a:pt x="314352" y="602860"/>
                    <a:pt x="316532" y="606400"/>
                    <a:pt x="319110" y="609620"/>
                  </a:cubicBezTo>
                  <a:cubicBezTo>
                    <a:pt x="314864" y="609046"/>
                    <a:pt x="310572" y="608749"/>
                    <a:pt x="306254" y="608749"/>
                  </a:cubicBezTo>
                  <a:cubicBezTo>
                    <a:pt x="305790" y="608749"/>
                    <a:pt x="305328" y="608780"/>
                    <a:pt x="304862" y="608788"/>
                  </a:cubicBezTo>
                  <a:cubicBezTo>
                    <a:pt x="305643" y="607923"/>
                    <a:pt x="306434" y="607067"/>
                    <a:pt x="307186" y="606171"/>
                  </a:cubicBezTo>
                  <a:cubicBezTo>
                    <a:pt x="309120" y="603871"/>
                    <a:pt x="310921" y="601493"/>
                    <a:pt x="312616" y="599056"/>
                  </a:cubicBezTo>
                  <a:close/>
                  <a:moveTo>
                    <a:pt x="234728" y="640516"/>
                  </a:moveTo>
                  <a:cubicBezTo>
                    <a:pt x="233947" y="641382"/>
                    <a:pt x="225043" y="650271"/>
                    <a:pt x="219221" y="663533"/>
                  </a:cubicBezTo>
                  <a:cubicBezTo>
                    <a:pt x="216923" y="654324"/>
                    <a:pt x="213490" y="645563"/>
                    <a:pt x="209052" y="637418"/>
                  </a:cubicBezTo>
                  <a:cubicBezTo>
                    <a:pt x="220964" y="641051"/>
                    <a:pt x="234262" y="640524"/>
                    <a:pt x="234728" y="640516"/>
                  </a:cubicBezTo>
                  <a:close/>
                  <a:moveTo>
                    <a:pt x="140662" y="517840"/>
                  </a:moveTo>
                  <a:cubicBezTo>
                    <a:pt x="140418" y="512025"/>
                    <a:pt x="139423" y="506206"/>
                    <a:pt x="137632" y="500504"/>
                  </a:cubicBezTo>
                  <a:cubicBezTo>
                    <a:pt x="136298" y="496255"/>
                    <a:pt x="134568" y="492201"/>
                    <a:pt x="132479" y="488376"/>
                  </a:cubicBezTo>
                  <a:cubicBezTo>
                    <a:pt x="137908" y="489778"/>
                    <a:pt x="143497" y="490517"/>
                    <a:pt x="149093" y="490517"/>
                  </a:cubicBezTo>
                  <a:cubicBezTo>
                    <a:pt x="150527" y="490517"/>
                    <a:pt x="151951" y="490459"/>
                    <a:pt x="153368" y="490370"/>
                  </a:cubicBezTo>
                  <a:cubicBezTo>
                    <a:pt x="147580" y="498969"/>
                    <a:pt x="143367" y="508251"/>
                    <a:pt x="140662" y="517840"/>
                  </a:cubicBezTo>
                  <a:close/>
                  <a:moveTo>
                    <a:pt x="146006" y="584830"/>
                  </a:moveTo>
                  <a:cubicBezTo>
                    <a:pt x="135102" y="581245"/>
                    <a:pt x="123472" y="579280"/>
                    <a:pt x="111382" y="579280"/>
                  </a:cubicBezTo>
                  <a:cubicBezTo>
                    <a:pt x="109398" y="579280"/>
                    <a:pt x="107428" y="579338"/>
                    <a:pt x="105469" y="579441"/>
                  </a:cubicBezTo>
                  <a:cubicBezTo>
                    <a:pt x="117066" y="573224"/>
                    <a:pt x="126780" y="563613"/>
                    <a:pt x="133126" y="551456"/>
                  </a:cubicBezTo>
                  <a:cubicBezTo>
                    <a:pt x="134662" y="548508"/>
                    <a:pt x="135971" y="545480"/>
                    <a:pt x="137044" y="542396"/>
                  </a:cubicBezTo>
                  <a:cubicBezTo>
                    <a:pt x="136794" y="556945"/>
                    <a:pt x="139817" y="571484"/>
                    <a:pt x="146006" y="584830"/>
                  </a:cubicBezTo>
                  <a:close/>
                  <a:moveTo>
                    <a:pt x="103299" y="782668"/>
                  </a:moveTo>
                  <a:cubicBezTo>
                    <a:pt x="56000" y="778554"/>
                    <a:pt x="18761" y="738767"/>
                    <a:pt x="18761" y="690420"/>
                  </a:cubicBezTo>
                  <a:cubicBezTo>
                    <a:pt x="18761" y="639349"/>
                    <a:pt x="60311" y="597798"/>
                    <a:pt x="111382" y="597798"/>
                  </a:cubicBezTo>
                  <a:cubicBezTo>
                    <a:pt x="162455" y="597798"/>
                    <a:pt x="204006" y="639349"/>
                    <a:pt x="204006" y="690420"/>
                  </a:cubicBezTo>
                  <a:cubicBezTo>
                    <a:pt x="204006" y="738765"/>
                    <a:pt x="166765" y="778554"/>
                    <a:pt x="119466" y="782668"/>
                  </a:cubicBezTo>
                  <a:lnTo>
                    <a:pt x="103299" y="782668"/>
                  </a:lnTo>
                  <a:close/>
                  <a:moveTo>
                    <a:pt x="173296" y="782668"/>
                  </a:moveTo>
                  <a:cubicBezTo>
                    <a:pt x="191249" y="770575"/>
                    <a:pt x="205505" y="753388"/>
                    <a:pt x="213958" y="733190"/>
                  </a:cubicBezTo>
                  <a:cubicBezTo>
                    <a:pt x="219311" y="750930"/>
                    <a:pt x="229671" y="766761"/>
                    <a:pt x="244189" y="778962"/>
                  </a:cubicBezTo>
                  <a:cubicBezTo>
                    <a:pt x="245729" y="780255"/>
                    <a:pt x="247315" y="781477"/>
                    <a:pt x="248927" y="782668"/>
                  </a:cubicBezTo>
                  <a:lnTo>
                    <a:pt x="173296" y="782668"/>
                  </a:lnTo>
                  <a:close/>
                  <a:moveTo>
                    <a:pt x="365838" y="755266"/>
                  </a:moveTo>
                  <a:cubicBezTo>
                    <a:pt x="352609" y="771005"/>
                    <a:pt x="333883" y="780738"/>
                    <a:pt x="313615" y="782668"/>
                  </a:cubicBezTo>
                  <a:lnTo>
                    <a:pt x="298671" y="782668"/>
                  </a:lnTo>
                  <a:cubicBezTo>
                    <a:pt x="283081" y="781151"/>
                    <a:pt x="268190" y="774939"/>
                    <a:pt x="256104" y="764782"/>
                  </a:cubicBezTo>
                  <a:cubicBezTo>
                    <a:pt x="240175" y="751400"/>
                    <a:pt x="230415" y="732615"/>
                    <a:pt x="228617" y="711889"/>
                  </a:cubicBezTo>
                  <a:cubicBezTo>
                    <a:pt x="226819" y="691163"/>
                    <a:pt x="233199" y="670977"/>
                    <a:pt x="246580" y="655049"/>
                  </a:cubicBezTo>
                  <a:cubicBezTo>
                    <a:pt x="261418" y="637394"/>
                    <a:pt x="283167" y="627268"/>
                    <a:pt x="306253" y="627268"/>
                  </a:cubicBezTo>
                  <a:cubicBezTo>
                    <a:pt x="324524" y="627268"/>
                    <a:pt x="342303" y="633755"/>
                    <a:pt x="356316" y="645531"/>
                  </a:cubicBezTo>
                  <a:cubicBezTo>
                    <a:pt x="372245" y="658912"/>
                    <a:pt x="382006" y="677698"/>
                    <a:pt x="383804" y="698424"/>
                  </a:cubicBezTo>
                  <a:cubicBezTo>
                    <a:pt x="385604" y="719152"/>
                    <a:pt x="379224" y="739338"/>
                    <a:pt x="365838" y="755266"/>
                  </a:cubicBezTo>
                  <a:close/>
                  <a:moveTo>
                    <a:pt x="354342" y="589268"/>
                  </a:moveTo>
                  <a:cubicBezTo>
                    <a:pt x="364287" y="589268"/>
                    <a:pt x="373320" y="583793"/>
                    <a:pt x="377914" y="574985"/>
                  </a:cubicBezTo>
                  <a:cubicBezTo>
                    <a:pt x="381200" y="568691"/>
                    <a:pt x="381837" y="561497"/>
                    <a:pt x="379709" y="554725"/>
                  </a:cubicBezTo>
                  <a:cubicBezTo>
                    <a:pt x="379448" y="553895"/>
                    <a:pt x="379147" y="553082"/>
                    <a:pt x="378812" y="552290"/>
                  </a:cubicBezTo>
                  <a:cubicBezTo>
                    <a:pt x="390885" y="561721"/>
                    <a:pt x="394931" y="578726"/>
                    <a:pt x="387597" y="592781"/>
                  </a:cubicBezTo>
                  <a:cubicBezTo>
                    <a:pt x="381990" y="603527"/>
                    <a:pt x="370971" y="610199"/>
                    <a:pt x="358840" y="610199"/>
                  </a:cubicBezTo>
                  <a:cubicBezTo>
                    <a:pt x="353604" y="610199"/>
                    <a:pt x="348574" y="608960"/>
                    <a:pt x="343890" y="606517"/>
                  </a:cubicBezTo>
                  <a:cubicBezTo>
                    <a:pt x="336219" y="602516"/>
                    <a:pt x="330564" y="595765"/>
                    <a:pt x="327970" y="587509"/>
                  </a:cubicBezTo>
                  <a:cubicBezTo>
                    <a:pt x="325880" y="580854"/>
                    <a:pt x="326015" y="573878"/>
                    <a:pt x="328229" y="567401"/>
                  </a:cubicBezTo>
                  <a:cubicBezTo>
                    <a:pt x="328430" y="568492"/>
                    <a:pt x="328672" y="569581"/>
                    <a:pt x="329009" y="570658"/>
                  </a:cubicBezTo>
                  <a:cubicBezTo>
                    <a:pt x="331137" y="577429"/>
                    <a:pt x="335775" y="582967"/>
                    <a:pt x="342069" y="586250"/>
                  </a:cubicBezTo>
                  <a:cubicBezTo>
                    <a:pt x="345851" y="588223"/>
                    <a:pt x="350095" y="589268"/>
                    <a:pt x="354342" y="589268"/>
                  </a:cubicBezTo>
                  <a:close/>
                  <a:moveTo>
                    <a:pt x="347220" y="558970"/>
                  </a:moveTo>
                  <a:cubicBezTo>
                    <a:pt x="348614" y="556297"/>
                    <a:pt x="351356" y="554636"/>
                    <a:pt x="354373" y="554636"/>
                  </a:cubicBezTo>
                  <a:cubicBezTo>
                    <a:pt x="355670" y="554636"/>
                    <a:pt x="356917" y="554945"/>
                    <a:pt x="358085" y="555554"/>
                  </a:cubicBezTo>
                  <a:cubicBezTo>
                    <a:pt x="359990" y="556549"/>
                    <a:pt x="361396" y="558227"/>
                    <a:pt x="362040" y="560278"/>
                  </a:cubicBezTo>
                  <a:cubicBezTo>
                    <a:pt x="362685" y="562328"/>
                    <a:pt x="362493" y="564507"/>
                    <a:pt x="361496" y="566416"/>
                  </a:cubicBezTo>
                  <a:cubicBezTo>
                    <a:pt x="360103" y="569087"/>
                    <a:pt x="357362" y="570747"/>
                    <a:pt x="354342" y="570747"/>
                  </a:cubicBezTo>
                  <a:cubicBezTo>
                    <a:pt x="353044" y="570747"/>
                    <a:pt x="351797" y="570437"/>
                    <a:pt x="350633" y="569832"/>
                  </a:cubicBezTo>
                  <a:cubicBezTo>
                    <a:pt x="348727" y="568836"/>
                    <a:pt x="347322" y="567159"/>
                    <a:pt x="346675" y="565106"/>
                  </a:cubicBezTo>
                  <a:cubicBezTo>
                    <a:pt x="346032" y="563056"/>
                    <a:pt x="346225" y="560876"/>
                    <a:pt x="347220" y="558970"/>
                  </a:cubicBezTo>
                  <a:close/>
                  <a:moveTo>
                    <a:pt x="391522" y="660172"/>
                  </a:moveTo>
                  <a:cubicBezTo>
                    <a:pt x="385780" y="649287"/>
                    <a:pt x="377937" y="639508"/>
                    <a:pt x="368232" y="631354"/>
                  </a:cubicBezTo>
                  <a:cubicBezTo>
                    <a:pt x="367012" y="630328"/>
                    <a:pt x="365763" y="629343"/>
                    <a:pt x="364497" y="628384"/>
                  </a:cubicBezTo>
                  <a:cubicBezTo>
                    <a:pt x="374573" y="627272"/>
                    <a:pt x="383928" y="623208"/>
                    <a:pt x="391520" y="616859"/>
                  </a:cubicBezTo>
                  <a:lnTo>
                    <a:pt x="391520" y="660174"/>
                  </a:lnTo>
                  <a:lnTo>
                    <a:pt x="391522" y="660174"/>
                  </a:lnTo>
                  <a:close/>
                  <a:moveTo>
                    <a:pt x="391522" y="538732"/>
                  </a:moveTo>
                  <a:cubicBezTo>
                    <a:pt x="388768" y="536432"/>
                    <a:pt x="385738" y="534382"/>
                    <a:pt x="382430" y="532656"/>
                  </a:cubicBezTo>
                  <a:cubicBezTo>
                    <a:pt x="375177" y="528874"/>
                    <a:pt x="367046" y="526876"/>
                    <a:pt x="358912" y="526876"/>
                  </a:cubicBezTo>
                  <a:cubicBezTo>
                    <a:pt x="348123" y="526876"/>
                    <a:pt x="337894" y="530243"/>
                    <a:pt x="329450" y="536227"/>
                  </a:cubicBezTo>
                  <a:cubicBezTo>
                    <a:pt x="329439" y="536089"/>
                    <a:pt x="329437" y="535953"/>
                    <a:pt x="329423" y="535814"/>
                  </a:cubicBezTo>
                  <a:cubicBezTo>
                    <a:pt x="327197" y="510159"/>
                    <a:pt x="315113" y="486909"/>
                    <a:pt x="295399" y="470342"/>
                  </a:cubicBezTo>
                  <a:cubicBezTo>
                    <a:pt x="278056" y="455765"/>
                    <a:pt x="256044" y="447739"/>
                    <a:pt x="233421" y="447739"/>
                  </a:cubicBezTo>
                  <a:cubicBezTo>
                    <a:pt x="225539" y="447739"/>
                    <a:pt x="217794" y="448727"/>
                    <a:pt x="210307" y="450566"/>
                  </a:cubicBezTo>
                  <a:cubicBezTo>
                    <a:pt x="224360" y="418665"/>
                    <a:pt x="211404" y="380776"/>
                    <a:pt x="180061" y="364421"/>
                  </a:cubicBezTo>
                  <a:cubicBezTo>
                    <a:pt x="170541" y="359455"/>
                    <a:pt x="159870" y="356831"/>
                    <a:pt x="149196" y="356831"/>
                  </a:cubicBezTo>
                  <a:cubicBezTo>
                    <a:pt x="124183" y="356831"/>
                    <a:pt x="101460" y="370600"/>
                    <a:pt x="89897" y="392758"/>
                  </a:cubicBezTo>
                  <a:cubicBezTo>
                    <a:pt x="81638" y="408586"/>
                    <a:pt x="80038" y="426679"/>
                    <a:pt x="85389" y="443712"/>
                  </a:cubicBezTo>
                  <a:cubicBezTo>
                    <a:pt x="86724" y="447960"/>
                    <a:pt x="88453" y="452016"/>
                    <a:pt x="90542" y="455839"/>
                  </a:cubicBezTo>
                  <a:cubicBezTo>
                    <a:pt x="85114" y="454437"/>
                    <a:pt x="79523" y="453698"/>
                    <a:pt x="73927" y="453698"/>
                  </a:cubicBezTo>
                  <a:cubicBezTo>
                    <a:pt x="51456" y="453698"/>
                    <a:pt x="30865" y="464834"/>
                    <a:pt x="18523" y="483156"/>
                  </a:cubicBezTo>
                  <a:lnTo>
                    <a:pt x="18523" y="406873"/>
                  </a:lnTo>
                  <a:cubicBezTo>
                    <a:pt x="18523" y="336869"/>
                    <a:pt x="49683" y="303931"/>
                    <a:pt x="72437" y="279881"/>
                  </a:cubicBezTo>
                  <a:cubicBezTo>
                    <a:pt x="85242" y="266344"/>
                    <a:pt x="95357" y="255654"/>
                    <a:pt x="95357" y="242178"/>
                  </a:cubicBezTo>
                  <a:lnTo>
                    <a:pt x="95357" y="201064"/>
                  </a:lnTo>
                  <a:lnTo>
                    <a:pt x="97233" y="224089"/>
                  </a:lnTo>
                  <a:cubicBezTo>
                    <a:pt x="97626" y="228898"/>
                    <a:pt x="101640" y="232597"/>
                    <a:pt x="106463" y="232597"/>
                  </a:cubicBezTo>
                  <a:lnTo>
                    <a:pt x="303588" y="232597"/>
                  </a:lnTo>
                  <a:cubicBezTo>
                    <a:pt x="308411" y="232597"/>
                    <a:pt x="312426" y="228896"/>
                    <a:pt x="312817" y="224089"/>
                  </a:cubicBezTo>
                  <a:lnTo>
                    <a:pt x="314694" y="201081"/>
                  </a:lnTo>
                  <a:lnTo>
                    <a:pt x="314694" y="242178"/>
                  </a:lnTo>
                  <a:cubicBezTo>
                    <a:pt x="314694" y="255654"/>
                    <a:pt x="324807" y="266345"/>
                    <a:pt x="337614" y="279881"/>
                  </a:cubicBezTo>
                  <a:cubicBezTo>
                    <a:pt x="360366" y="303931"/>
                    <a:pt x="391528" y="336869"/>
                    <a:pt x="391528" y="406873"/>
                  </a:cubicBezTo>
                  <a:lnTo>
                    <a:pt x="391528" y="538734"/>
                  </a:lnTo>
                  <a:lnTo>
                    <a:pt x="391522" y="5387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4" name="Google Shape;304;p24"/>
          <p:cNvGrpSpPr/>
          <p:nvPr/>
        </p:nvGrpSpPr>
        <p:grpSpPr>
          <a:xfrm>
            <a:off x="8478063" y="843675"/>
            <a:ext cx="368985" cy="640147"/>
            <a:chOff x="10711387" y="1184361"/>
            <a:chExt cx="461808" cy="801185"/>
          </a:xfrm>
        </p:grpSpPr>
        <p:sp>
          <p:nvSpPr>
            <p:cNvPr id="305" name="Google Shape;305;p24"/>
            <p:cNvSpPr/>
            <p:nvPr/>
          </p:nvSpPr>
          <p:spPr>
            <a:xfrm>
              <a:off x="10904539" y="1202735"/>
              <a:ext cx="75515" cy="57909"/>
            </a:xfrm>
            <a:custGeom>
              <a:avLst/>
              <a:gdLst/>
              <a:ahLst/>
              <a:cxnLst/>
              <a:rect l="l" t="t" r="r" b="b"/>
              <a:pathLst>
                <a:path w="75515" h="57909" extrusionOk="0">
                  <a:moveTo>
                    <a:pt x="0" y="0"/>
                  </a:moveTo>
                  <a:lnTo>
                    <a:pt x="75515" y="0"/>
                  </a:lnTo>
                  <a:lnTo>
                    <a:pt x="75515" y="57909"/>
                  </a:lnTo>
                  <a:lnTo>
                    <a:pt x="0" y="5790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6" name="Google Shape;306;p24"/>
            <p:cNvGrpSpPr/>
            <p:nvPr/>
          </p:nvGrpSpPr>
          <p:grpSpPr>
            <a:xfrm>
              <a:off x="10855444" y="1279017"/>
              <a:ext cx="175967" cy="374859"/>
              <a:chOff x="10855444" y="1279017"/>
              <a:chExt cx="175967" cy="374859"/>
            </a:xfrm>
          </p:grpSpPr>
          <p:sp>
            <p:nvSpPr>
              <p:cNvPr id="307" name="Google Shape;307;p24"/>
              <p:cNvSpPr/>
              <p:nvPr/>
            </p:nvSpPr>
            <p:spPr>
              <a:xfrm>
                <a:off x="10981702" y="1604165"/>
                <a:ext cx="49708" cy="49711"/>
              </a:xfrm>
              <a:custGeom>
                <a:avLst/>
                <a:gdLst/>
                <a:ahLst/>
                <a:cxnLst/>
                <a:rect l="l" t="t" r="r" b="b"/>
                <a:pathLst>
                  <a:path w="49708" h="49711" extrusionOk="0">
                    <a:moveTo>
                      <a:pt x="24854" y="49711"/>
                    </a:moveTo>
                    <a:cubicBezTo>
                      <a:pt x="38559" y="49711"/>
                      <a:pt x="49708" y="38562"/>
                      <a:pt x="49708" y="24856"/>
                    </a:cubicBezTo>
                    <a:cubicBezTo>
                      <a:pt x="49708" y="11149"/>
                      <a:pt x="38559" y="0"/>
                      <a:pt x="24854" y="0"/>
                    </a:cubicBezTo>
                    <a:cubicBezTo>
                      <a:pt x="11149" y="0"/>
                      <a:pt x="0" y="11149"/>
                      <a:pt x="0" y="24856"/>
                    </a:cubicBezTo>
                    <a:cubicBezTo>
                      <a:pt x="0" y="38564"/>
                      <a:pt x="11149" y="49711"/>
                      <a:pt x="24854" y="497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4"/>
              <p:cNvSpPr/>
              <p:nvPr/>
            </p:nvSpPr>
            <p:spPr>
              <a:xfrm>
                <a:off x="10912430" y="1555416"/>
                <a:ext cx="20145" cy="20147"/>
              </a:xfrm>
              <a:custGeom>
                <a:avLst/>
                <a:gdLst/>
                <a:ahLst/>
                <a:cxnLst/>
                <a:rect l="l" t="t" r="r" b="b"/>
                <a:pathLst>
                  <a:path w="20145" h="20147" extrusionOk="0">
                    <a:moveTo>
                      <a:pt x="10073" y="20147"/>
                    </a:moveTo>
                    <a:cubicBezTo>
                      <a:pt x="15626" y="20147"/>
                      <a:pt x="20146" y="15628"/>
                      <a:pt x="20146" y="10073"/>
                    </a:cubicBezTo>
                    <a:cubicBezTo>
                      <a:pt x="20146" y="4519"/>
                      <a:pt x="15628" y="0"/>
                      <a:pt x="10073" y="0"/>
                    </a:cubicBezTo>
                    <a:cubicBezTo>
                      <a:pt x="4519" y="0"/>
                      <a:pt x="0" y="4519"/>
                      <a:pt x="0" y="10073"/>
                    </a:cubicBezTo>
                    <a:cubicBezTo>
                      <a:pt x="0" y="15629"/>
                      <a:pt x="4518" y="20147"/>
                      <a:pt x="10073" y="2014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4"/>
              <p:cNvSpPr/>
              <p:nvPr/>
            </p:nvSpPr>
            <p:spPr>
              <a:xfrm>
                <a:off x="10855444" y="1279017"/>
                <a:ext cx="173698" cy="31210"/>
              </a:xfrm>
              <a:custGeom>
                <a:avLst/>
                <a:gdLst/>
                <a:ahLst/>
                <a:cxnLst/>
                <a:rect l="l" t="t" r="r" b="b"/>
                <a:pathLst>
                  <a:path w="173698" h="31210" extrusionOk="0">
                    <a:moveTo>
                      <a:pt x="173698" y="22023"/>
                    </a:moveTo>
                    <a:lnTo>
                      <a:pt x="173698" y="9187"/>
                    </a:lnTo>
                    <a:cubicBezTo>
                      <a:pt x="173698" y="4122"/>
                      <a:pt x="169577" y="0"/>
                      <a:pt x="164511" y="0"/>
                    </a:cubicBezTo>
                    <a:lnTo>
                      <a:pt x="9187" y="0"/>
                    </a:lnTo>
                    <a:cubicBezTo>
                      <a:pt x="4122" y="0"/>
                      <a:pt x="0" y="4122"/>
                      <a:pt x="0" y="9187"/>
                    </a:cubicBezTo>
                    <a:lnTo>
                      <a:pt x="0" y="22023"/>
                    </a:lnTo>
                    <a:cubicBezTo>
                      <a:pt x="0" y="27089"/>
                      <a:pt x="4122" y="31210"/>
                      <a:pt x="9187" y="31210"/>
                    </a:cubicBezTo>
                    <a:lnTo>
                      <a:pt x="164511" y="31210"/>
                    </a:lnTo>
                    <a:cubicBezTo>
                      <a:pt x="169577" y="31210"/>
                      <a:pt x="173698" y="27089"/>
                      <a:pt x="173698" y="2202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0" name="Google Shape;310;p24"/>
            <p:cNvSpPr/>
            <p:nvPr/>
          </p:nvSpPr>
          <p:spPr>
            <a:xfrm>
              <a:off x="10729762" y="1328600"/>
              <a:ext cx="425062" cy="638574"/>
            </a:xfrm>
            <a:custGeom>
              <a:avLst/>
              <a:gdLst/>
              <a:ahLst/>
              <a:cxnLst/>
              <a:rect l="l" t="t" r="r" b="b"/>
              <a:pathLst>
                <a:path w="425062" h="638574" extrusionOk="0">
                  <a:moveTo>
                    <a:pt x="274079" y="171182"/>
                  </a:moveTo>
                  <a:cubicBezTo>
                    <a:pt x="271386" y="169505"/>
                    <a:pt x="269749" y="166555"/>
                    <a:pt x="269749" y="163385"/>
                  </a:cubicBezTo>
                  <a:lnTo>
                    <a:pt x="269749" y="0"/>
                  </a:lnTo>
                  <a:lnTo>
                    <a:pt x="155323" y="0"/>
                  </a:lnTo>
                  <a:lnTo>
                    <a:pt x="155323" y="163383"/>
                  </a:lnTo>
                  <a:cubicBezTo>
                    <a:pt x="155323" y="166557"/>
                    <a:pt x="153686" y="169503"/>
                    <a:pt x="150993" y="171181"/>
                  </a:cubicBezTo>
                  <a:cubicBezTo>
                    <a:pt x="78271" y="216481"/>
                    <a:pt x="0" y="319670"/>
                    <a:pt x="0" y="439183"/>
                  </a:cubicBezTo>
                  <a:cubicBezTo>
                    <a:pt x="0" y="575216"/>
                    <a:pt x="67533" y="638574"/>
                    <a:pt x="212534" y="638574"/>
                  </a:cubicBezTo>
                  <a:cubicBezTo>
                    <a:pt x="357531" y="638574"/>
                    <a:pt x="425062" y="575216"/>
                    <a:pt x="425062" y="439183"/>
                  </a:cubicBezTo>
                  <a:cubicBezTo>
                    <a:pt x="425062" y="319670"/>
                    <a:pt x="346797" y="216481"/>
                    <a:pt x="274079" y="171182"/>
                  </a:cubicBezTo>
                  <a:close/>
                  <a:moveTo>
                    <a:pt x="276794" y="257193"/>
                  </a:moveTo>
                  <a:cubicBezTo>
                    <a:pt x="300629" y="257193"/>
                    <a:pt x="320020" y="276585"/>
                    <a:pt x="320020" y="300422"/>
                  </a:cubicBezTo>
                  <a:cubicBezTo>
                    <a:pt x="320020" y="324258"/>
                    <a:pt x="300627" y="343652"/>
                    <a:pt x="276794" y="343652"/>
                  </a:cubicBezTo>
                  <a:cubicBezTo>
                    <a:pt x="252958" y="343652"/>
                    <a:pt x="233567" y="324259"/>
                    <a:pt x="233567" y="300422"/>
                  </a:cubicBezTo>
                  <a:cubicBezTo>
                    <a:pt x="233567" y="276585"/>
                    <a:pt x="252958" y="257193"/>
                    <a:pt x="276794" y="257193"/>
                  </a:cubicBezTo>
                  <a:close/>
                  <a:moveTo>
                    <a:pt x="192741" y="208444"/>
                  </a:moveTo>
                  <a:cubicBezTo>
                    <a:pt x="208427" y="208444"/>
                    <a:pt x="221186" y="221205"/>
                    <a:pt x="221186" y="236889"/>
                  </a:cubicBezTo>
                  <a:cubicBezTo>
                    <a:pt x="221186" y="252575"/>
                    <a:pt x="208425" y="265336"/>
                    <a:pt x="192741" y="265336"/>
                  </a:cubicBezTo>
                  <a:cubicBezTo>
                    <a:pt x="177055" y="265336"/>
                    <a:pt x="164295" y="252573"/>
                    <a:pt x="164295" y="236889"/>
                  </a:cubicBezTo>
                  <a:cubicBezTo>
                    <a:pt x="164295" y="221205"/>
                    <a:pt x="177055" y="208444"/>
                    <a:pt x="192741" y="208444"/>
                  </a:cubicBezTo>
                  <a:close/>
                  <a:moveTo>
                    <a:pt x="359332" y="317989"/>
                  </a:moveTo>
                  <a:cubicBezTo>
                    <a:pt x="363665" y="315343"/>
                    <a:pt x="369318" y="316712"/>
                    <a:pt x="371960" y="321041"/>
                  </a:cubicBezTo>
                  <a:cubicBezTo>
                    <a:pt x="383817" y="340458"/>
                    <a:pt x="390569" y="368057"/>
                    <a:pt x="391534" y="372184"/>
                  </a:cubicBezTo>
                  <a:cubicBezTo>
                    <a:pt x="391544" y="372215"/>
                    <a:pt x="391559" y="372245"/>
                    <a:pt x="391569" y="372276"/>
                  </a:cubicBezTo>
                  <a:cubicBezTo>
                    <a:pt x="397438" y="393747"/>
                    <a:pt x="400416" y="415532"/>
                    <a:pt x="400416" y="437030"/>
                  </a:cubicBezTo>
                  <a:cubicBezTo>
                    <a:pt x="400416" y="501671"/>
                    <a:pt x="381626" y="549193"/>
                    <a:pt x="344563" y="578272"/>
                  </a:cubicBezTo>
                  <a:cubicBezTo>
                    <a:pt x="313645" y="602530"/>
                    <a:pt x="270458" y="614324"/>
                    <a:pt x="212533" y="614324"/>
                  </a:cubicBezTo>
                  <a:cubicBezTo>
                    <a:pt x="154608" y="614324"/>
                    <a:pt x="111422" y="602530"/>
                    <a:pt x="80504" y="578272"/>
                  </a:cubicBezTo>
                  <a:cubicBezTo>
                    <a:pt x="43441" y="549193"/>
                    <a:pt x="24649" y="501671"/>
                    <a:pt x="24649" y="437030"/>
                  </a:cubicBezTo>
                  <a:cubicBezTo>
                    <a:pt x="24649" y="415643"/>
                    <a:pt x="27603" y="393955"/>
                    <a:pt x="33425" y="372564"/>
                  </a:cubicBezTo>
                  <a:cubicBezTo>
                    <a:pt x="33928" y="370357"/>
                    <a:pt x="40737" y="341263"/>
                    <a:pt x="53091" y="321039"/>
                  </a:cubicBezTo>
                  <a:cubicBezTo>
                    <a:pt x="55736" y="316709"/>
                    <a:pt x="61390" y="315340"/>
                    <a:pt x="65719" y="317988"/>
                  </a:cubicBezTo>
                  <a:cubicBezTo>
                    <a:pt x="70049" y="320632"/>
                    <a:pt x="71417" y="326287"/>
                    <a:pt x="68771" y="330616"/>
                  </a:cubicBezTo>
                  <a:cubicBezTo>
                    <a:pt x="62189" y="341389"/>
                    <a:pt x="57254" y="355708"/>
                    <a:pt x="54338" y="365521"/>
                  </a:cubicBezTo>
                  <a:lnTo>
                    <a:pt x="93155" y="365521"/>
                  </a:lnTo>
                  <a:cubicBezTo>
                    <a:pt x="97621" y="334629"/>
                    <a:pt x="124264" y="310818"/>
                    <a:pt x="156371" y="310818"/>
                  </a:cubicBezTo>
                  <a:cubicBezTo>
                    <a:pt x="188477" y="310818"/>
                    <a:pt x="215116" y="334629"/>
                    <a:pt x="219585" y="365517"/>
                  </a:cubicBezTo>
                  <a:lnTo>
                    <a:pt x="370708" y="365514"/>
                  </a:lnTo>
                  <a:cubicBezTo>
                    <a:pt x="367793" y="355704"/>
                    <a:pt x="362857" y="341389"/>
                    <a:pt x="356279" y="330617"/>
                  </a:cubicBezTo>
                  <a:cubicBezTo>
                    <a:pt x="353634" y="326286"/>
                    <a:pt x="354999" y="320632"/>
                    <a:pt x="359332" y="31798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4"/>
            <p:cNvSpPr/>
            <p:nvPr/>
          </p:nvSpPr>
          <p:spPr>
            <a:xfrm>
              <a:off x="10772783" y="1712486"/>
              <a:ext cx="339021" cy="212064"/>
            </a:xfrm>
            <a:custGeom>
              <a:avLst/>
              <a:gdLst/>
              <a:ahLst/>
              <a:cxnLst/>
              <a:rect l="l" t="t" r="r" b="b"/>
              <a:pathLst>
                <a:path w="339021" h="212064" extrusionOk="0">
                  <a:moveTo>
                    <a:pt x="0" y="53143"/>
                  </a:moveTo>
                  <a:cubicBezTo>
                    <a:pt x="0" y="112680"/>
                    <a:pt x="15971" y="154154"/>
                    <a:pt x="48824" y="179931"/>
                  </a:cubicBezTo>
                  <a:cubicBezTo>
                    <a:pt x="76381" y="201554"/>
                    <a:pt x="115858" y="212065"/>
                    <a:pt x="169511" y="212065"/>
                  </a:cubicBezTo>
                  <a:cubicBezTo>
                    <a:pt x="223166" y="212065"/>
                    <a:pt x="262643" y="201554"/>
                    <a:pt x="290199" y="179931"/>
                  </a:cubicBezTo>
                  <a:cubicBezTo>
                    <a:pt x="323051" y="154154"/>
                    <a:pt x="339022" y="112680"/>
                    <a:pt x="339022" y="53143"/>
                  </a:cubicBezTo>
                  <a:cubicBezTo>
                    <a:pt x="339022" y="35531"/>
                    <a:pt x="336851" y="17686"/>
                    <a:pt x="332567" y="0"/>
                  </a:cubicBezTo>
                  <a:lnTo>
                    <a:pt x="6452" y="8"/>
                  </a:lnTo>
                  <a:cubicBezTo>
                    <a:pt x="2170" y="17701"/>
                    <a:pt x="0" y="35545"/>
                    <a:pt x="0" y="531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4"/>
            <p:cNvSpPr/>
            <p:nvPr/>
          </p:nvSpPr>
          <p:spPr>
            <a:xfrm>
              <a:off x="10841550" y="1657788"/>
              <a:ext cx="89157" cy="36327"/>
            </a:xfrm>
            <a:custGeom>
              <a:avLst/>
              <a:gdLst/>
              <a:ahLst/>
              <a:cxnLst/>
              <a:rect l="l" t="t" r="r" b="b"/>
              <a:pathLst>
                <a:path w="89157" h="36327" extrusionOk="0">
                  <a:moveTo>
                    <a:pt x="44582" y="0"/>
                  </a:moveTo>
                  <a:cubicBezTo>
                    <a:pt x="22630" y="0"/>
                    <a:pt x="4259" y="15620"/>
                    <a:pt x="0" y="36327"/>
                  </a:cubicBezTo>
                  <a:lnTo>
                    <a:pt x="89157" y="36326"/>
                  </a:lnTo>
                  <a:cubicBezTo>
                    <a:pt x="84901" y="15620"/>
                    <a:pt x="66532" y="0"/>
                    <a:pt x="445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4"/>
            <p:cNvSpPr/>
            <p:nvPr/>
          </p:nvSpPr>
          <p:spPr>
            <a:xfrm>
              <a:off x="10963329" y="1585789"/>
              <a:ext cx="86453" cy="86459"/>
            </a:xfrm>
            <a:custGeom>
              <a:avLst/>
              <a:gdLst/>
              <a:ahLst/>
              <a:cxnLst/>
              <a:rect l="l" t="t" r="r" b="b"/>
              <a:pathLst>
                <a:path w="86453" h="86459" extrusionOk="0">
                  <a:moveTo>
                    <a:pt x="43227" y="86460"/>
                  </a:moveTo>
                  <a:cubicBezTo>
                    <a:pt x="67062" y="86460"/>
                    <a:pt x="86453" y="67067"/>
                    <a:pt x="86453" y="43230"/>
                  </a:cubicBezTo>
                  <a:cubicBezTo>
                    <a:pt x="86453" y="19393"/>
                    <a:pt x="67060" y="0"/>
                    <a:pt x="43227" y="0"/>
                  </a:cubicBezTo>
                  <a:cubicBezTo>
                    <a:pt x="19391" y="0"/>
                    <a:pt x="0" y="19393"/>
                    <a:pt x="0" y="43230"/>
                  </a:cubicBezTo>
                  <a:cubicBezTo>
                    <a:pt x="0" y="67068"/>
                    <a:pt x="19391" y="86460"/>
                    <a:pt x="43227" y="86460"/>
                  </a:cubicBezTo>
                  <a:close/>
                  <a:moveTo>
                    <a:pt x="43227" y="18376"/>
                  </a:moveTo>
                  <a:cubicBezTo>
                    <a:pt x="56931" y="18376"/>
                    <a:pt x="68081" y="29525"/>
                    <a:pt x="68081" y="43231"/>
                  </a:cubicBezTo>
                  <a:cubicBezTo>
                    <a:pt x="68081" y="56938"/>
                    <a:pt x="56931" y="68087"/>
                    <a:pt x="43227" y="68087"/>
                  </a:cubicBezTo>
                  <a:cubicBezTo>
                    <a:pt x="29522" y="68087"/>
                    <a:pt x="18373" y="56938"/>
                    <a:pt x="18373" y="43231"/>
                  </a:cubicBezTo>
                  <a:cubicBezTo>
                    <a:pt x="18373" y="29525"/>
                    <a:pt x="29522" y="18376"/>
                    <a:pt x="43227" y="183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4"/>
            <p:cNvSpPr/>
            <p:nvPr/>
          </p:nvSpPr>
          <p:spPr>
            <a:xfrm>
              <a:off x="10894058" y="1537043"/>
              <a:ext cx="56890" cy="56893"/>
            </a:xfrm>
            <a:custGeom>
              <a:avLst/>
              <a:gdLst/>
              <a:ahLst/>
              <a:cxnLst/>
              <a:rect l="l" t="t" r="r" b="b"/>
              <a:pathLst>
                <a:path w="56890" h="56893" extrusionOk="0">
                  <a:moveTo>
                    <a:pt x="28445" y="56894"/>
                  </a:moveTo>
                  <a:cubicBezTo>
                    <a:pt x="44131" y="56894"/>
                    <a:pt x="56891" y="44131"/>
                    <a:pt x="56891" y="28445"/>
                  </a:cubicBezTo>
                  <a:cubicBezTo>
                    <a:pt x="56891" y="12760"/>
                    <a:pt x="44130" y="0"/>
                    <a:pt x="28445" y="0"/>
                  </a:cubicBezTo>
                  <a:cubicBezTo>
                    <a:pt x="12760" y="0"/>
                    <a:pt x="0" y="12761"/>
                    <a:pt x="0" y="28445"/>
                  </a:cubicBezTo>
                  <a:cubicBezTo>
                    <a:pt x="0" y="44130"/>
                    <a:pt x="12760" y="56894"/>
                    <a:pt x="28445" y="56894"/>
                  </a:cubicBezTo>
                  <a:close/>
                  <a:moveTo>
                    <a:pt x="28445" y="18374"/>
                  </a:moveTo>
                  <a:cubicBezTo>
                    <a:pt x="33999" y="18374"/>
                    <a:pt x="38518" y="22893"/>
                    <a:pt x="38518" y="28447"/>
                  </a:cubicBezTo>
                  <a:cubicBezTo>
                    <a:pt x="38518" y="34000"/>
                    <a:pt x="34000" y="38521"/>
                    <a:pt x="28445" y="38521"/>
                  </a:cubicBezTo>
                  <a:cubicBezTo>
                    <a:pt x="22892" y="38521"/>
                    <a:pt x="18373" y="34002"/>
                    <a:pt x="18373" y="28447"/>
                  </a:cubicBezTo>
                  <a:cubicBezTo>
                    <a:pt x="18373" y="22893"/>
                    <a:pt x="22890" y="18374"/>
                    <a:pt x="28445" y="183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4"/>
            <p:cNvSpPr/>
            <p:nvPr/>
          </p:nvSpPr>
          <p:spPr>
            <a:xfrm>
              <a:off x="10711387" y="1184361"/>
              <a:ext cx="461808" cy="801185"/>
            </a:xfrm>
            <a:custGeom>
              <a:avLst/>
              <a:gdLst/>
              <a:ahLst/>
              <a:cxnLst/>
              <a:rect l="l" t="t" r="r" b="b"/>
              <a:pathLst>
                <a:path w="461808" h="801185" extrusionOk="0">
                  <a:moveTo>
                    <a:pt x="306499" y="302583"/>
                  </a:moveTo>
                  <a:lnTo>
                    <a:pt x="306499" y="144241"/>
                  </a:lnTo>
                  <a:lnTo>
                    <a:pt x="308569" y="144241"/>
                  </a:lnTo>
                  <a:cubicBezTo>
                    <a:pt x="323765" y="144241"/>
                    <a:pt x="336129" y="131877"/>
                    <a:pt x="336129" y="116681"/>
                  </a:cubicBezTo>
                  <a:lnTo>
                    <a:pt x="336129" y="103845"/>
                  </a:lnTo>
                  <a:cubicBezTo>
                    <a:pt x="336129" y="88649"/>
                    <a:pt x="323765" y="76285"/>
                    <a:pt x="308569" y="76285"/>
                  </a:cubicBezTo>
                  <a:lnTo>
                    <a:pt x="287040" y="76285"/>
                  </a:lnTo>
                  <a:lnTo>
                    <a:pt x="287040" y="9187"/>
                  </a:lnTo>
                  <a:cubicBezTo>
                    <a:pt x="287040" y="4114"/>
                    <a:pt x="282928" y="0"/>
                    <a:pt x="277853" y="0"/>
                  </a:cubicBezTo>
                  <a:lnTo>
                    <a:pt x="183959" y="0"/>
                  </a:lnTo>
                  <a:cubicBezTo>
                    <a:pt x="178886" y="0"/>
                    <a:pt x="174772" y="4114"/>
                    <a:pt x="174772" y="9187"/>
                  </a:cubicBezTo>
                  <a:lnTo>
                    <a:pt x="174772" y="76284"/>
                  </a:lnTo>
                  <a:lnTo>
                    <a:pt x="153243" y="76284"/>
                  </a:lnTo>
                  <a:cubicBezTo>
                    <a:pt x="138047" y="76284"/>
                    <a:pt x="125683" y="88647"/>
                    <a:pt x="125683" y="103843"/>
                  </a:cubicBezTo>
                  <a:lnTo>
                    <a:pt x="125683" y="116679"/>
                  </a:lnTo>
                  <a:cubicBezTo>
                    <a:pt x="125683" y="131875"/>
                    <a:pt x="138047" y="144239"/>
                    <a:pt x="153243" y="144239"/>
                  </a:cubicBezTo>
                  <a:lnTo>
                    <a:pt x="155323" y="144239"/>
                  </a:lnTo>
                  <a:lnTo>
                    <a:pt x="155323" y="302582"/>
                  </a:lnTo>
                  <a:cubicBezTo>
                    <a:pt x="79684" y="351821"/>
                    <a:pt x="0" y="459271"/>
                    <a:pt x="0" y="583422"/>
                  </a:cubicBezTo>
                  <a:cubicBezTo>
                    <a:pt x="0" y="729957"/>
                    <a:pt x="75529" y="801186"/>
                    <a:pt x="230907" y="801186"/>
                  </a:cubicBezTo>
                  <a:cubicBezTo>
                    <a:pt x="386281" y="801186"/>
                    <a:pt x="461809" y="729955"/>
                    <a:pt x="461809" y="583422"/>
                  </a:cubicBezTo>
                  <a:cubicBezTo>
                    <a:pt x="461812" y="459269"/>
                    <a:pt x="382131" y="351821"/>
                    <a:pt x="306499" y="302583"/>
                  </a:cubicBezTo>
                  <a:close/>
                  <a:moveTo>
                    <a:pt x="193148" y="18374"/>
                  </a:moveTo>
                  <a:lnTo>
                    <a:pt x="268667" y="18374"/>
                  </a:lnTo>
                  <a:lnTo>
                    <a:pt x="268667" y="76284"/>
                  </a:lnTo>
                  <a:lnTo>
                    <a:pt x="193148" y="76284"/>
                  </a:lnTo>
                  <a:lnTo>
                    <a:pt x="193148" y="18374"/>
                  </a:lnTo>
                  <a:close/>
                  <a:moveTo>
                    <a:pt x="153245" y="125866"/>
                  </a:moveTo>
                  <a:cubicBezTo>
                    <a:pt x="148179" y="125866"/>
                    <a:pt x="144058" y="121745"/>
                    <a:pt x="144058" y="116679"/>
                  </a:cubicBezTo>
                  <a:lnTo>
                    <a:pt x="144058" y="103843"/>
                  </a:lnTo>
                  <a:cubicBezTo>
                    <a:pt x="144058" y="98778"/>
                    <a:pt x="148179" y="94656"/>
                    <a:pt x="153245" y="94656"/>
                  </a:cubicBezTo>
                  <a:lnTo>
                    <a:pt x="308569" y="94656"/>
                  </a:lnTo>
                  <a:cubicBezTo>
                    <a:pt x="313634" y="94656"/>
                    <a:pt x="317756" y="98778"/>
                    <a:pt x="317756" y="103843"/>
                  </a:cubicBezTo>
                  <a:lnTo>
                    <a:pt x="317756" y="116679"/>
                  </a:lnTo>
                  <a:cubicBezTo>
                    <a:pt x="317756" y="121745"/>
                    <a:pt x="313634" y="125866"/>
                    <a:pt x="308569" y="125866"/>
                  </a:cubicBezTo>
                  <a:lnTo>
                    <a:pt x="153245" y="125866"/>
                  </a:lnTo>
                  <a:close/>
                  <a:moveTo>
                    <a:pt x="230910" y="782815"/>
                  </a:moveTo>
                  <a:cubicBezTo>
                    <a:pt x="85912" y="782815"/>
                    <a:pt x="18376" y="719458"/>
                    <a:pt x="18376" y="583424"/>
                  </a:cubicBezTo>
                  <a:cubicBezTo>
                    <a:pt x="18376" y="463910"/>
                    <a:pt x="96647" y="360720"/>
                    <a:pt x="169369" y="315421"/>
                  </a:cubicBezTo>
                  <a:cubicBezTo>
                    <a:pt x="172062" y="313744"/>
                    <a:pt x="173698" y="310794"/>
                    <a:pt x="173698" y="307624"/>
                  </a:cubicBezTo>
                  <a:lnTo>
                    <a:pt x="173698" y="144239"/>
                  </a:lnTo>
                  <a:lnTo>
                    <a:pt x="288124" y="144239"/>
                  </a:lnTo>
                  <a:lnTo>
                    <a:pt x="288124" y="307622"/>
                  </a:lnTo>
                  <a:cubicBezTo>
                    <a:pt x="288124" y="310796"/>
                    <a:pt x="289761" y="313742"/>
                    <a:pt x="292454" y="315420"/>
                  </a:cubicBezTo>
                  <a:cubicBezTo>
                    <a:pt x="365173" y="360718"/>
                    <a:pt x="443439" y="463907"/>
                    <a:pt x="443439" y="583422"/>
                  </a:cubicBezTo>
                  <a:cubicBezTo>
                    <a:pt x="443438" y="719458"/>
                    <a:pt x="375905" y="782815"/>
                    <a:pt x="230910" y="7828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4"/>
            <p:cNvSpPr/>
            <p:nvPr/>
          </p:nvSpPr>
          <p:spPr>
            <a:xfrm>
              <a:off x="10754410" y="1639416"/>
              <a:ext cx="375767" cy="303506"/>
            </a:xfrm>
            <a:custGeom>
              <a:avLst/>
              <a:gdLst/>
              <a:ahLst/>
              <a:cxnLst/>
              <a:rect l="l" t="t" r="r" b="b"/>
              <a:pathLst>
                <a:path w="375767" h="303506" extrusionOk="0">
                  <a:moveTo>
                    <a:pt x="346059" y="54697"/>
                  </a:moveTo>
                  <a:lnTo>
                    <a:pt x="194936" y="54700"/>
                  </a:lnTo>
                  <a:cubicBezTo>
                    <a:pt x="190467" y="23812"/>
                    <a:pt x="163828" y="0"/>
                    <a:pt x="131722" y="0"/>
                  </a:cubicBezTo>
                  <a:cubicBezTo>
                    <a:pt x="99612" y="0"/>
                    <a:pt x="72972" y="23813"/>
                    <a:pt x="68506" y="54703"/>
                  </a:cubicBezTo>
                  <a:lnTo>
                    <a:pt x="29689" y="54703"/>
                  </a:lnTo>
                  <a:cubicBezTo>
                    <a:pt x="32605" y="44893"/>
                    <a:pt x="37540" y="30575"/>
                    <a:pt x="44122" y="19798"/>
                  </a:cubicBezTo>
                  <a:cubicBezTo>
                    <a:pt x="46766" y="15470"/>
                    <a:pt x="45400" y="9815"/>
                    <a:pt x="41070" y="7170"/>
                  </a:cubicBezTo>
                  <a:cubicBezTo>
                    <a:pt x="36740" y="4522"/>
                    <a:pt x="31087" y="5893"/>
                    <a:pt x="28442" y="10221"/>
                  </a:cubicBezTo>
                  <a:cubicBezTo>
                    <a:pt x="16089" y="30445"/>
                    <a:pt x="9281" y="59541"/>
                    <a:pt x="8776" y="61746"/>
                  </a:cubicBezTo>
                  <a:cubicBezTo>
                    <a:pt x="2954" y="83137"/>
                    <a:pt x="0" y="104823"/>
                    <a:pt x="0" y="126212"/>
                  </a:cubicBezTo>
                  <a:cubicBezTo>
                    <a:pt x="0" y="190854"/>
                    <a:pt x="18792" y="238376"/>
                    <a:pt x="55855" y="267455"/>
                  </a:cubicBezTo>
                  <a:cubicBezTo>
                    <a:pt x="86774" y="291713"/>
                    <a:pt x="129960" y="303507"/>
                    <a:pt x="187884" y="303507"/>
                  </a:cubicBezTo>
                  <a:cubicBezTo>
                    <a:pt x="245807" y="303507"/>
                    <a:pt x="288996" y="291713"/>
                    <a:pt x="319914" y="267455"/>
                  </a:cubicBezTo>
                  <a:cubicBezTo>
                    <a:pt x="356977" y="238376"/>
                    <a:pt x="375767" y="190854"/>
                    <a:pt x="375767" y="126212"/>
                  </a:cubicBezTo>
                  <a:cubicBezTo>
                    <a:pt x="375767" y="104715"/>
                    <a:pt x="372791" y="82928"/>
                    <a:pt x="366920" y="61458"/>
                  </a:cubicBezTo>
                  <a:cubicBezTo>
                    <a:pt x="366910" y="61426"/>
                    <a:pt x="366894" y="61397"/>
                    <a:pt x="366885" y="61366"/>
                  </a:cubicBezTo>
                  <a:cubicBezTo>
                    <a:pt x="365918" y="57240"/>
                    <a:pt x="359166" y="29639"/>
                    <a:pt x="347311" y="10223"/>
                  </a:cubicBezTo>
                  <a:cubicBezTo>
                    <a:pt x="344669" y="5895"/>
                    <a:pt x="339016" y="4524"/>
                    <a:pt x="334683" y="7172"/>
                  </a:cubicBezTo>
                  <a:cubicBezTo>
                    <a:pt x="330353" y="9816"/>
                    <a:pt x="328985" y="15470"/>
                    <a:pt x="331630" y="19800"/>
                  </a:cubicBezTo>
                  <a:cubicBezTo>
                    <a:pt x="338208" y="30573"/>
                    <a:pt x="343144" y="44889"/>
                    <a:pt x="346059" y="54697"/>
                  </a:cubicBezTo>
                  <a:close/>
                  <a:moveTo>
                    <a:pt x="131722" y="18373"/>
                  </a:moveTo>
                  <a:cubicBezTo>
                    <a:pt x="153672" y="18373"/>
                    <a:pt x="172040" y="33993"/>
                    <a:pt x="176299" y="54698"/>
                  </a:cubicBezTo>
                  <a:lnTo>
                    <a:pt x="87142" y="54700"/>
                  </a:lnTo>
                  <a:cubicBezTo>
                    <a:pt x="91403" y="33994"/>
                    <a:pt x="109772" y="18373"/>
                    <a:pt x="131722" y="18373"/>
                  </a:cubicBezTo>
                  <a:close/>
                  <a:moveTo>
                    <a:pt x="350941" y="73071"/>
                  </a:moveTo>
                  <a:cubicBezTo>
                    <a:pt x="355226" y="90757"/>
                    <a:pt x="357396" y="108602"/>
                    <a:pt x="357396" y="126214"/>
                  </a:cubicBezTo>
                  <a:cubicBezTo>
                    <a:pt x="357396" y="185751"/>
                    <a:pt x="341425" y="227225"/>
                    <a:pt x="308574" y="253002"/>
                  </a:cubicBezTo>
                  <a:cubicBezTo>
                    <a:pt x="281017" y="274625"/>
                    <a:pt x="241540" y="285136"/>
                    <a:pt x="187885" y="285136"/>
                  </a:cubicBezTo>
                  <a:cubicBezTo>
                    <a:pt x="134232" y="285136"/>
                    <a:pt x="94755" y="274625"/>
                    <a:pt x="67198" y="253002"/>
                  </a:cubicBezTo>
                  <a:cubicBezTo>
                    <a:pt x="34345" y="227225"/>
                    <a:pt x="18374" y="185751"/>
                    <a:pt x="18374" y="126214"/>
                  </a:cubicBezTo>
                  <a:cubicBezTo>
                    <a:pt x="18374" y="108614"/>
                    <a:pt x="20545" y="90771"/>
                    <a:pt x="24829" y="73077"/>
                  </a:cubicBezTo>
                  <a:lnTo>
                    <a:pt x="350941" y="7307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7" name="Google Shape;317;p24"/>
          <p:cNvGrpSpPr/>
          <p:nvPr/>
        </p:nvGrpSpPr>
        <p:grpSpPr>
          <a:xfrm>
            <a:off x="8342483" y="211895"/>
            <a:ext cx="640150" cy="445978"/>
            <a:chOff x="10541701" y="393647"/>
            <a:chExt cx="801189" cy="558170"/>
          </a:xfrm>
        </p:grpSpPr>
        <p:grpSp>
          <p:nvGrpSpPr>
            <p:cNvPr id="318" name="Google Shape;318;p24"/>
            <p:cNvGrpSpPr/>
            <p:nvPr/>
          </p:nvGrpSpPr>
          <p:grpSpPr>
            <a:xfrm>
              <a:off x="10893325" y="457908"/>
              <a:ext cx="223333" cy="373347"/>
              <a:chOff x="10893325" y="457908"/>
              <a:chExt cx="223333" cy="373347"/>
            </a:xfrm>
          </p:grpSpPr>
          <p:sp>
            <p:nvSpPr>
              <p:cNvPr id="319" name="Google Shape;319;p24"/>
              <p:cNvSpPr/>
              <p:nvPr/>
            </p:nvSpPr>
            <p:spPr>
              <a:xfrm>
                <a:off x="11051083" y="765688"/>
                <a:ext cx="65575" cy="65567"/>
              </a:xfrm>
              <a:custGeom>
                <a:avLst/>
                <a:gdLst/>
                <a:ahLst/>
                <a:cxnLst/>
                <a:rect l="l" t="t" r="r" b="b"/>
                <a:pathLst>
                  <a:path w="65575" h="65567" extrusionOk="0">
                    <a:moveTo>
                      <a:pt x="0" y="32786"/>
                    </a:moveTo>
                    <a:cubicBezTo>
                      <a:pt x="0" y="50863"/>
                      <a:pt x="14708" y="65568"/>
                      <a:pt x="32786" y="65568"/>
                    </a:cubicBezTo>
                    <a:cubicBezTo>
                      <a:pt x="50866" y="65568"/>
                      <a:pt x="65575" y="50863"/>
                      <a:pt x="65575" y="32786"/>
                    </a:cubicBezTo>
                    <a:cubicBezTo>
                      <a:pt x="65575" y="14708"/>
                      <a:pt x="50866" y="0"/>
                      <a:pt x="32786" y="0"/>
                    </a:cubicBezTo>
                    <a:cubicBezTo>
                      <a:pt x="14706" y="0"/>
                      <a:pt x="0" y="14709"/>
                      <a:pt x="0" y="3278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4"/>
              <p:cNvSpPr/>
              <p:nvPr/>
            </p:nvSpPr>
            <p:spPr>
              <a:xfrm>
                <a:off x="10893325" y="457908"/>
                <a:ext cx="29669" cy="29665"/>
              </a:xfrm>
              <a:custGeom>
                <a:avLst/>
                <a:gdLst/>
                <a:ahLst/>
                <a:cxnLst/>
                <a:rect l="l" t="t" r="r" b="b"/>
                <a:pathLst>
                  <a:path w="29669" h="29665" extrusionOk="0">
                    <a:moveTo>
                      <a:pt x="14835" y="0"/>
                    </a:moveTo>
                    <a:cubicBezTo>
                      <a:pt x="6655" y="0"/>
                      <a:pt x="0" y="6655"/>
                      <a:pt x="0" y="14835"/>
                    </a:cubicBezTo>
                    <a:cubicBezTo>
                      <a:pt x="0" y="23014"/>
                      <a:pt x="6654" y="29666"/>
                      <a:pt x="14835" y="29666"/>
                    </a:cubicBezTo>
                    <a:cubicBezTo>
                      <a:pt x="23015" y="29666"/>
                      <a:pt x="29669" y="23012"/>
                      <a:pt x="29669" y="14835"/>
                    </a:cubicBezTo>
                    <a:cubicBezTo>
                      <a:pt x="29667" y="6655"/>
                      <a:pt x="23015" y="0"/>
                      <a:pt x="1483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1" name="Google Shape;321;p24"/>
            <p:cNvSpPr/>
            <p:nvPr/>
          </p:nvSpPr>
          <p:spPr>
            <a:xfrm>
              <a:off x="10559305" y="642199"/>
              <a:ext cx="304520" cy="185140"/>
            </a:xfrm>
            <a:custGeom>
              <a:avLst/>
              <a:gdLst/>
              <a:ahLst/>
              <a:cxnLst/>
              <a:rect l="l" t="t" r="r" b="b"/>
              <a:pathLst>
                <a:path w="304520" h="185140" extrusionOk="0">
                  <a:moveTo>
                    <a:pt x="304521" y="141303"/>
                  </a:moveTo>
                  <a:cubicBezTo>
                    <a:pt x="304521" y="117130"/>
                    <a:pt x="284852" y="97462"/>
                    <a:pt x="260677" y="97462"/>
                  </a:cubicBezTo>
                  <a:cubicBezTo>
                    <a:pt x="256265" y="97462"/>
                    <a:pt x="251902" y="98117"/>
                    <a:pt x="247711" y="99407"/>
                  </a:cubicBezTo>
                  <a:cubicBezTo>
                    <a:pt x="244676" y="100341"/>
                    <a:pt x="241388" y="99573"/>
                    <a:pt x="239085" y="97404"/>
                  </a:cubicBezTo>
                  <a:cubicBezTo>
                    <a:pt x="236778" y="95234"/>
                    <a:pt x="235819" y="91993"/>
                    <a:pt x="236565" y="88915"/>
                  </a:cubicBezTo>
                  <a:cubicBezTo>
                    <a:pt x="237922" y="83339"/>
                    <a:pt x="238609" y="77614"/>
                    <a:pt x="238609" y="71902"/>
                  </a:cubicBezTo>
                  <a:cubicBezTo>
                    <a:pt x="238609" y="32256"/>
                    <a:pt x="206356" y="0"/>
                    <a:pt x="166710" y="0"/>
                  </a:cubicBezTo>
                  <a:cubicBezTo>
                    <a:pt x="130296" y="0"/>
                    <a:pt x="99612" y="27239"/>
                    <a:pt x="95335" y="63357"/>
                  </a:cubicBezTo>
                  <a:cubicBezTo>
                    <a:pt x="95011" y="66111"/>
                    <a:pt x="93406" y="68547"/>
                    <a:pt x="91008" y="69937"/>
                  </a:cubicBezTo>
                  <a:cubicBezTo>
                    <a:pt x="88614" y="71325"/>
                    <a:pt x="85701" y="71509"/>
                    <a:pt x="83148" y="70419"/>
                  </a:cubicBezTo>
                  <a:cubicBezTo>
                    <a:pt x="75731" y="67262"/>
                    <a:pt x="67854" y="65662"/>
                    <a:pt x="59737" y="65662"/>
                  </a:cubicBezTo>
                  <a:cubicBezTo>
                    <a:pt x="26799" y="65662"/>
                    <a:pt x="0" y="92459"/>
                    <a:pt x="0" y="125400"/>
                  </a:cubicBezTo>
                  <a:cubicBezTo>
                    <a:pt x="0" y="158341"/>
                    <a:pt x="26798" y="185140"/>
                    <a:pt x="59737" y="185140"/>
                  </a:cubicBezTo>
                  <a:lnTo>
                    <a:pt x="260676" y="185140"/>
                  </a:lnTo>
                  <a:cubicBezTo>
                    <a:pt x="284852" y="185144"/>
                    <a:pt x="304521" y="165477"/>
                    <a:pt x="304521" y="1413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4"/>
            <p:cNvSpPr/>
            <p:nvPr/>
          </p:nvSpPr>
          <p:spPr>
            <a:xfrm>
              <a:off x="10833728" y="538319"/>
              <a:ext cx="89265" cy="89263"/>
            </a:xfrm>
            <a:custGeom>
              <a:avLst/>
              <a:gdLst/>
              <a:ahLst/>
              <a:cxnLst/>
              <a:rect l="l" t="t" r="r" b="b"/>
              <a:pathLst>
                <a:path w="89265" h="89263" extrusionOk="0">
                  <a:moveTo>
                    <a:pt x="44630" y="0"/>
                  </a:moveTo>
                  <a:cubicBezTo>
                    <a:pt x="20022" y="0"/>
                    <a:pt x="0" y="20022"/>
                    <a:pt x="0" y="44632"/>
                  </a:cubicBezTo>
                  <a:cubicBezTo>
                    <a:pt x="0" y="69242"/>
                    <a:pt x="20022" y="89264"/>
                    <a:pt x="44630" y="89264"/>
                  </a:cubicBezTo>
                  <a:cubicBezTo>
                    <a:pt x="69242" y="89264"/>
                    <a:pt x="89265" y="69242"/>
                    <a:pt x="89265" y="44632"/>
                  </a:cubicBezTo>
                  <a:cubicBezTo>
                    <a:pt x="89265" y="20022"/>
                    <a:pt x="69242" y="0"/>
                    <a:pt x="4463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4"/>
            <p:cNvSpPr/>
            <p:nvPr/>
          </p:nvSpPr>
          <p:spPr>
            <a:xfrm>
              <a:off x="10714552" y="411248"/>
              <a:ext cx="518500" cy="522962"/>
            </a:xfrm>
            <a:custGeom>
              <a:avLst/>
              <a:gdLst/>
              <a:ahLst/>
              <a:cxnLst/>
              <a:rect l="l" t="t" r="r" b="b"/>
              <a:pathLst>
                <a:path w="518500" h="522962" extrusionOk="0">
                  <a:moveTo>
                    <a:pt x="357545" y="227248"/>
                  </a:moveTo>
                  <a:cubicBezTo>
                    <a:pt x="357545" y="203519"/>
                    <a:pt x="376848" y="184217"/>
                    <a:pt x="400576" y="184217"/>
                  </a:cubicBezTo>
                  <a:cubicBezTo>
                    <a:pt x="402402" y="184217"/>
                    <a:pt x="404211" y="184333"/>
                    <a:pt x="406004" y="184560"/>
                  </a:cubicBezTo>
                  <a:cubicBezTo>
                    <a:pt x="408412" y="147832"/>
                    <a:pt x="435595" y="117762"/>
                    <a:pt x="470955" y="110929"/>
                  </a:cubicBezTo>
                  <a:cubicBezTo>
                    <a:pt x="421906" y="41222"/>
                    <a:pt x="343045" y="0"/>
                    <a:pt x="257189" y="0"/>
                  </a:cubicBezTo>
                  <a:cubicBezTo>
                    <a:pt x="130937" y="0"/>
                    <a:pt x="22515" y="91188"/>
                    <a:pt x="0" y="214079"/>
                  </a:cubicBezTo>
                  <a:cubicBezTo>
                    <a:pt x="3757" y="213598"/>
                    <a:pt x="7583" y="213346"/>
                    <a:pt x="11461" y="213346"/>
                  </a:cubicBezTo>
                  <a:cubicBezTo>
                    <a:pt x="60812" y="213346"/>
                    <a:pt x="100964" y="253500"/>
                    <a:pt x="100964" y="302853"/>
                  </a:cubicBezTo>
                  <a:cubicBezTo>
                    <a:pt x="100964" y="305569"/>
                    <a:pt x="100839" y="308287"/>
                    <a:pt x="100590" y="310996"/>
                  </a:cubicBezTo>
                  <a:cubicBezTo>
                    <a:pt x="102195" y="310871"/>
                    <a:pt x="103809" y="310808"/>
                    <a:pt x="105425" y="310808"/>
                  </a:cubicBezTo>
                  <a:cubicBezTo>
                    <a:pt x="139307" y="310808"/>
                    <a:pt x="166873" y="338372"/>
                    <a:pt x="166873" y="372254"/>
                  </a:cubicBezTo>
                  <a:cubicBezTo>
                    <a:pt x="166873" y="406134"/>
                    <a:pt x="139307" y="433697"/>
                    <a:pt x="105425" y="433697"/>
                  </a:cubicBezTo>
                  <a:lnTo>
                    <a:pt x="60438" y="433697"/>
                  </a:lnTo>
                  <a:cubicBezTo>
                    <a:pt x="110151" y="490636"/>
                    <a:pt x="180872" y="522962"/>
                    <a:pt x="257188" y="522962"/>
                  </a:cubicBezTo>
                  <a:cubicBezTo>
                    <a:pt x="398423" y="522962"/>
                    <a:pt x="513838" y="410404"/>
                    <a:pt x="518501" y="270284"/>
                  </a:cubicBezTo>
                  <a:lnTo>
                    <a:pt x="400577" y="270284"/>
                  </a:lnTo>
                  <a:cubicBezTo>
                    <a:pt x="376848" y="270284"/>
                    <a:pt x="357545" y="250980"/>
                    <a:pt x="357545" y="227248"/>
                  </a:cubicBezTo>
                  <a:close/>
                  <a:moveTo>
                    <a:pt x="163806" y="233939"/>
                  </a:moveTo>
                  <a:cubicBezTo>
                    <a:pt x="129489" y="233939"/>
                    <a:pt x="101571" y="206021"/>
                    <a:pt x="101571" y="171703"/>
                  </a:cubicBezTo>
                  <a:cubicBezTo>
                    <a:pt x="101571" y="137387"/>
                    <a:pt x="129489" y="109467"/>
                    <a:pt x="163806" y="109467"/>
                  </a:cubicBezTo>
                  <a:cubicBezTo>
                    <a:pt x="198124" y="109467"/>
                    <a:pt x="226046" y="137385"/>
                    <a:pt x="226046" y="171703"/>
                  </a:cubicBezTo>
                  <a:cubicBezTo>
                    <a:pt x="226045" y="206020"/>
                    <a:pt x="198127" y="233939"/>
                    <a:pt x="163806" y="233939"/>
                  </a:cubicBezTo>
                  <a:close/>
                  <a:moveTo>
                    <a:pt x="193608" y="93932"/>
                  </a:moveTo>
                  <a:cubicBezTo>
                    <a:pt x="175722" y="93932"/>
                    <a:pt x="161169" y="79379"/>
                    <a:pt x="161169" y="61494"/>
                  </a:cubicBezTo>
                  <a:cubicBezTo>
                    <a:pt x="161169" y="43608"/>
                    <a:pt x="175722" y="29056"/>
                    <a:pt x="193608" y="29056"/>
                  </a:cubicBezTo>
                  <a:cubicBezTo>
                    <a:pt x="211494" y="29056"/>
                    <a:pt x="226046" y="43608"/>
                    <a:pt x="226046" y="61494"/>
                  </a:cubicBezTo>
                  <a:cubicBezTo>
                    <a:pt x="226045" y="79379"/>
                    <a:pt x="211494" y="93932"/>
                    <a:pt x="193608" y="93932"/>
                  </a:cubicBezTo>
                  <a:close/>
                  <a:moveTo>
                    <a:pt x="419709" y="387226"/>
                  </a:moveTo>
                  <a:cubicBezTo>
                    <a:pt x="419709" y="415008"/>
                    <a:pt x="397102" y="437614"/>
                    <a:pt x="369315" y="437614"/>
                  </a:cubicBezTo>
                  <a:cubicBezTo>
                    <a:pt x="341530" y="437614"/>
                    <a:pt x="318925" y="415010"/>
                    <a:pt x="318925" y="387226"/>
                  </a:cubicBezTo>
                  <a:cubicBezTo>
                    <a:pt x="318925" y="359441"/>
                    <a:pt x="341529" y="336836"/>
                    <a:pt x="369315" y="336836"/>
                  </a:cubicBezTo>
                  <a:cubicBezTo>
                    <a:pt x="397103" y="336836"/>
                    <a:pt x="419709" y="359440"/>
                    <a:pt x="419709" y="38722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4"/>
            <p:cNvSpPr/>
            <p:nvPr/>
          </p:nvSpPr>
          <p:spPr>
            <a:xfrm>
              <a:off x="11089701" y="538321"/>
              <a:ext cx="235580" cy="125606"/>
            </a:xfrm>
            <a:custGeom>
              <a:avLst/>
              <a:gdLst/>
              <a:ahLst/>
              <a:cxnLst/>
              <a:rect l="l" t="t" r="r" b="b"/>
              <a:pathLst>
                <a:path w="235580" h="125606" extrusionOk="0">
                  <a:moveTo>
                    <a:pt x="200872" y="56185"/>
                  </a:moveTo>
                  <a:cubicBezTo>
                    <a:pt x="195620" y="56185"/>
                    <a:pt x="190519" y="57373"/>
                    <a:pt x="185713" y="59718"/>
                  </a:cubicBezTo>
                  <a:cubicBezTo>
                    <a:pt x="183198" y="60945"/>
                    <a:pt x="180250" y="60903"/>
                    <a:pt x="177772" y="59607"/>
                  </a:cubicBezTo>
                  <a:cubicBezTo>
                    <a:pt x="175294" y="58310"/>
                    <a:pt x="173579" y="55913"/>
                    <a:pt x="173154" y="53148"/>
                  </a:cubicBezTo>
                  <a:cubicBezTo>
                    <a:pt x="168483" y="22848"/>
                    <a:pt x="141799" y="0"/>
                    <a:pt x="111087" y="0"/>
                  </a:cubicBezTo>
                  <a:cubicBezTo>
                    <a:pt x="76459" y="0"/>
                    <a:pt x="48287" y="28173"/>
                    <a:pt x="48287" y="62804"/>
                  </a:cubicBezTo>
                  <a:cubicBezTo>
                    <a:pt x="48287" y="64552"/>
                    <a:pt x="48372" y="66370"/>
                    <a:pt x="48545" y="68364"/>
                  </a:cubicBezTo>
                  <a:cubicBezTo>
                    <a:pt x="48818" y="71492"/>
                    <a:pt x="47405" y="74531"/>
                    <a:pt x="44834" y="76334"/>
                  </a:cubicBezTo>
                  <a:cubicBezTo>
                    <a:pt x="42266" y="78139"/>
                    <a:pt x="38923" y="78437"/>
                    <a:pt x="36077" y="77118"/>
                  </a:cubicBezTo>
                  <a:cubicBezTo>
                    <a:pt x="32683" y="75545"/>
                    <a:pt x="29099" y="74750"/>
                    <a:pt x="25427" y="74750"/>
                  </a:cubicBezTo>
                  <a:cubicBezTo>
                    <a:pt x="11406" y="74750"/>
                    <a:pt x="0" y="86158"/>
                    <a:pt x="0" y="100177"/>
                  </a:cubicBezTo>
                  <a:cubicBezTo>
                    <a:pt x="0" y="114199"/>
                    <a:pt x="11406" y="125607"/>
                    <a:pt x="25427" y="125607"/>
                  </a:cubicBezTo>
                  <a:lnTo>
                    <a:pt x="200870" y="125607"/>
                  </a:lnTo>
                  <a:cubicBezTo>
                    <a:pt x="220009" y="125607"/>
                    <a:pt x="235581" y="110034"/>
                    <a:pt x="235581" y="90894"/>
                  </a:cubicBezTo>
                  <a:cubicBezTo>
                    <a:pt x="235584" y="71755"/>
                    <a:pt x="220012" y="56185"/>
                    <a:pt x="200872" y="56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4"/>
            <p:cNvSpPr/>
            <p:nvPr/>
          </p:nvSpPr>
          <p:spPr>
            <a:xfrm>
              <a:off x="10541701" y="393647"/>
              <a:ext cx="801189" cy="558170"/>
            </a:xfrm>
            <a:custGeom>
              <a:avLst/>
              <a:gdLst/>
              <a:ahLst/>
              <a:cxnLst/>
              <a:rect l="l" t="t" r="r" b="b"/>
              <a:pathLst>
                <a:path w="801189" h="558170" extrusionOk="0">
                  <a:moveTo>
                    <a:pt x="748872" y="183255"/>
                  </a:moveTo>
                  <a:cubicBezTo>
                    <a:pt x="744588" y="183255"/>
                    <a:pt x="740378" y="183774"/>
                    <a:pt x="736274" y="184804"/>
                  </a:cubicBezTo>
                  <a:cubicBezTo>
                    <a:pt x="726894" y="152401"/>
                    <a:pt x="698341" y="129348"/>
                    <a:pt x="664200" y="127244"/>
                  </a:cubicBezTo>
                  <a:cubicBezTo>
                    <a:pt x="612434" y="47491"/>
                    <a:pt x="525262" y="0"/>
                    <a:pt x="430044" y="0"/>
                  </a:cubicBezTo>
                  <a:cubicBezTo>
                    <a:pt x="362037" y="0"/>
                    <a:pt x="296521" y="24741"/>
                    <a:pt x="245561" y="69664"/>
                  </a:cubicBezTo>
                  <a:cubicBezTo>
                    <a:pt x="196462" y="112947"/>
                    <a:pt x="164181" y="171888"/>
                    <a:pt x="154246" y="236143"/>
                  </a:cubicBezTo>
                  <a:cubicBezTo>
                    <a:pt x="126298" y="246117"/>
                    <a:pt x="104544" y="269622"/>
                    <a:pt x="97365" y="299230"/>
                  </a:cubicBezTo>
                  <a:cubicBezTo>
                    <a:pt x="90872" y="297493"/>
                    <a:pt x="84172" y="296615"/>
                    <a:pt x="77343" y="296615"/>
                  </a:cubicBezTo>
                  <a:cubicBezTo>
                    <a:pt x="34695" y="296612"/>
                    <a:pt x="0" y="331307"/>
                    <a:pt x="0" y="373955"/>
                  </a:cubicBezTo>
                  <a:cubicBezTo>
                    <a:pt x="0" y="416603"/>
                    <a:pt x="34695" y="451299"/>
                    <a:pt x="77341" y="451299"/>
                  </a:cubicBezTo>
                  <a:lnTo>
                    <a:pt x="210447" y="451299"/>
                  </a:lnTo>
                  <a:cubicBezTo>
                    <a:pt x="235570" y="483273"/>
                    <a:pt x="267808" y="509797"/>
                    <a:pt x="303970" y="528137"/>
                  </a:cubicBezTo>
                  <a:cubicBezTo>
                    <a:pt x="343263" y="548065"/>
                    <a:pt x="385680" y="558171"/>
                    <a:pt x="430043" y="558171"/>
                  </a:cubicBezTo>
                  <a:cubicBezTo>
                    <a:pt x="580983" y="558171"/>
                    <a:pt x="704306" y="437717"/>
                    <a:pt x="708974" y="287887"/>
                  </a:cubicBezTo>
                  <a:lnTo>
                    <a:pt x="748872" y="287887"/>
                  </a:lnTo>
                  <a:cubicBezTo>
                    <a:pt x="777720" y="287887"/>
                    <a:pt x="801189" y="264417"/>
                    <a:pt x="801189" y="235568"/>
                  </a:cubicBezTo>
                  <a:cubicBezTo>
                    <a:pt x="801189" y="206721"/>
                    <a:pt x="777720" y="183255"/>
                    <a:pt x="748872" y="183255"/>
                  </a:cubicBezTo>
                  <a:close/>
                  <a:moveTo>
                    <a:pt x="77341" y="433695"/>
                  </a:moveTo>
                  <a:cubicBezTo>
                    <a:pt x="44403" y="433695"/>
                    <a:pt x="17604" y="406896"/>
                    <a:pt x="17604" y="373955"/>
                  </a:cubicBezTo>
                  <a:cubicBezTo>
                    <a:pt x="17604" y="341014"/>
                    <a:pt x="44402" y="314216"/>
                    <a:pt x="77341" y="314216"/>
                  </a:cubicBezTo>
                  <a:cubicBezTo>
                    <a:pt x="85457" y="314216"/>
                    <a:pt x="93335" y="315817"/>
                    <a:pt x="100753" y="318973"/>
                  </a:cubicBezTo>
                  <a:cubicBezTo>
                    <a:pt x="103305" y="320061"/>
                    <a:pt x="106217" y="319878"/>
                    <a:pt x="108613" y="318491"/>
                  </a:cubicBezTo>
                  <a:cubicBezTo>
                    <a:pt x="111010" y="317100"/>
                    <a:pt x="112614" y="314662"/>
                    <a:pt x="112939" y="311911"/>
                  </a:cubicBezTo>
                  <a:cubicBezTo>
                    <a:pt x="117218" y="275792"/>
                    <a:pt x="147901" y="248555"/>
                    <a:pt x="184314" y="248555"/>
                  </a:cubicBezTo>
                  <a:cubicBezTo>
                    <a:pt x="223960" y="248555"/>
                    <a:pt x="256213" y="280809"/>
                    <a:pt x="256213" y="320457"/>
                  </a:cubicBezTo>
                  <a:cubicBezTo>
                    <a:pt x="256213" y="326170"/>
                    <a:pt x="255525" y="331894"/>
                    <a:pt x="254169" y="337470"/>
                  </a:cubicBezTo>
                  <a:cubicBezTo>
                    <a:pt x="253421" y="340548"/>
                    <a:pt x="254382" y="343788"/>
                    <a:pt x="256689" y="345959"/>
                  </a:cubicBezTo>
                  <a:cubicBezTo>
                    <a:pt x="258994" y="348126"/>
                    <a:pt x="262281" y="348897"/>
                    <a:pt x="265316" y="347962"/>
                  </a:cubicBezTo>
                  <a:cubicBezTo>
                    <a:pt x="269506" y="346671"/>
                    <a:pt x="273867" y="346017"/>
                    <a:pt x="278282" y="346017"/>
                  </a:cubicBezTo>
                  <a:cubicBezTo>
                    <a:pt x="302457" y="346017"/>
                    <a:pt x="322125" y="365685"/>
                    <a:pt x="322125" y="389858"/>
                  </a:cubicBezTo>
                  <a:cubicBezTo>
                    <a:pt x="322125" y="414030"/>
                    <a:pt x="302457" y="433697"/>
                    <a:pt x="278282" y="433697"/>
                  </a:cubicBezTo>
                  <a:lnTo>
                    <a:pt x="77341" y="433695"/>
                  </a:lnTo>
                  <a:lnTo>
                    <a:pt x="77341" y="433695"/>
                  </a:lnTo>
                  <a:close/>
                  <a:moveTo>
                    <a:pt x="430041" y="540565"/>
                  </a:moveTo>
                  <a:cubicBezTo>
                    <a:pt x="353725" y="540565"/>
                    <a:pt x="283004" y="508239"/>
                    <a:pt x="233292" y="451299"/>
                  </a:cubicBezTo>
                  <a:lnTo>
                    <a:pt x="278279" y="451299"/>
                  </a:lnTo>
                  <a:cubicBezTo>
                    <a:pt x="312160" y="451299"/>
                    <a:pt x="339726" y="423737"/>
                    <a:pt x="339726" y="389857"/>
                  </a:cubicBezTo>
                  <a:cubicBezTo>
                    <a:pt x="339726" y="355975"/>
                    <a:pt x="312160" y="328411"/>
                    <a:pt x="278279" y="328411"/>
                  </a:cubicBezTo>
                  <a:cubicBezTo>
                    <a:pt x="276661" y="328411"/>
                    <a:pt x="275049" y="328473"/>
                    <a:pt x="273443" y="328599"/>
                  </a:cubicBezTo>
                  <a:cubicBezTo>
                    <a:pt x="273692" y="325890"/>
                    <a:pt x="273817" y="323172"/>
                    <a:pt x="273817" y="320455"/>
                  </a:cubicBezTo>
                  <a:cubicBezTo>
                    <a:pt x="273817" y="271102"/>
                    <a:pt x="233666" y="230949"/>
                    <a:pt x="184314" y="230949"/>
                  </a:cubicBezTo>
                  <a:cubicBezTo>
                    <a:pt x="180437" y="230949"/>
                    <a:pt x="176611" y="231201"/>
                    <a:pt x="172853" y="231681"/>
                  </a:cubicBezTo>
                  <a:cubicBezTo>
                    <a:pt x="195368" y="108791"/>
                    <a:pt x="303790" y="17603"/>
                    <a:pt x="430043" y="17603"/>
                  </a:cubicBezTo>
                  <a:cubicBezTo>
                    <a:pt x="515898" y="17603"/>
                    <a:pt x="594758" y="58825"/>
                    <a:pt x="643809" y="128531"/>
                  </a:cubicBezTo>
                  <a:cubicBezTo>
                    <a:pt x="608448" y="135363"/>
                    <a:pt x="581267" y="165435"/>
                    <a:pt x="578858" y="202163"/>
                  </a:cubicBezTo>
                  <a:cubicBezTo>
                    <a:pt x="577066" y="201934"/>
                    <a:pt x="575255" y="201820"/>
                    <a:pt x="573431" y="201820"/>
                  </a:cubicBezTo>
                  <a:cubicBezTo>
                    <a:pt x="549703" y="201820"/>
                    <a:pt x="530400" y="221123"/>
                    <a:pt x="530400" y="244851"/>
                  </a:cubicBezTo>
                  <a:cubicBezTo>
                    <a:pt x="530400" y="268580"/>
                    <a:pt x="549703" y="287887"/>
                    <a:pt x="573431" y="287887"/>
                  </a:cubicBezTo>
                  <a:lnTo>
                    <a:pt x="691354" y="287887"/>
                  </a:lnTo>
                  <a:cubicBezTo>
                    <a:pt x="686694" y="428005"/>
                    <a:pt x="571278" y="540565"/>
                    <a:pt x="430041" y="540565"/>
                  </a:cubicBezTo>
                  <a:close/>
                  <a:moveTo>
                    <a:pt x="748872" y="270281"/>
                  </a:moveTo>
                  <a:lnTo>
                    <a:pt x="573431" y="270281"/>
                  </a:lnTo>
                  <a:cubicBezTo>
                    <a:pt x="559410" y="270281"/>
                    <a:pt x="548004" y="258873"/>
                    <a:pt x="548004" y="244851"/>
                  </a:cubicBezTo>
                  <a:cubicBezTo>
                    <a:pt x="548004" y="230830"/>
                    <a:pt x="559410" y="219424"/>
                    <a:pt x="573431" y="219424"/>
                  </a:cubicBezTo>
                  <a:cubicBezTo>
                    <a:pt x="577105" y="219424"/>
                    <a:pt x="580687" y="220221"/>
                    <a:pt x="584081" y="221792"/>
                  </a:cubicBezTo>
                  <a:cubicBezTo>
                    <a:pt x="586927" y="223112"/>
                    <a:pt x="590270" y="222815"/>
                    <a:pt x="592838" y="221008"/>
                  </a:cubicBezTo>
                  <a:cubicBezTo>
                    <a:pt x="595409" y="219205"/>
                    <a:pt x="596823" y="216166"/>
                    <a:pt x="596549" y="213038"/>
                  </a:cubicBezTo>
                  <a:cubicBezTo>
                    <a:pt x="596374" y="211044"/>
                    <a:pt x="596291" y="209226"/>
                    <a:pt x="596291" y="207478"/>
                  </a:cubicBezTo>
                  <a:cubicBezTo>
                    <a:pt x="596291" y="172847"/>
                    <a:pt x="624463" y="144674"/>
                    <a:pt x="659091" y="144674"/>
                  </a:cubicBezTo>
                  <a:cubicBezTo>
                    <a:pt x="689803" y="144674"/>
                    <a:pt x="716488" y="167524"/>
                    <a:pt x="721158" y="197822"/>
                  </a:cubicBezTo>
                  <a:cubicBezTo>
                    <a:pt x="721583" y="200585"/>
                    <a:pt x="723298" y="202984"/>
                    <a:pt x="725776" y="204281"/>
                  </a:cubicBezTo>
                  <a:cubicBezTo>
                    <a:pt x="728254" y="205577"/>
                    <a:pt x="731204" y="205621"/>
                    <a:pt x="733717" y="204392"/>
                  </a:cubicBezTo>
                  <a:cubicBezTo>
                    <a:pt x="738521" y="202047"/>
                    <a:pt x="743624" y="200859"/>
                    <a:pt x="748875" y="200859"/>
                  </a:cubicBezTo>
                  <a:cubicBezTo>
                    <a:pt x="768015" y="200859"/>
                    <a:pt x="783586" y="216431"/>
                    <a:pt x="783586" y="235568"/>
                  </a:cubicBezTo>
                  <a:cubicBezTo>
                    <a:pt x="783585" y="254709"/>
                    <a:pt x="768013" y="270281"/>
                    <a:pt x="748872" y="27028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4"/>
            <p:cNvSpPr/>
            <p:nvPr/>
          </p:nvSpPr>
          <p:spPr>
            <a:xfrm>
              <a:off x="11033477" y="748084"/>
              <a:ext cx="100783" cy="100777"/>
            </a:xfrm>
            <a:custGeom>
              <a:avLst/>
              <a:gdLst/>
              <a:ahLst/>
              <a:cxnLst/>
              <a:rect l="l" t="t" r="r" b="b"/>
              <a:pathLst>
                <a:path w="100783" h="100777" extrusionOk="0">
                  <a:moveTo>
                    <a:pt x="0" y="50390"/>
                  </a:moveTo>
                  <a:cubicBezTo>
                    <a:pt x="0" y="78172"/>
                    <a:pt x="22604" y="100778"/>
                    <a:pt x="50390" y="100778"/>
                  </a:cubicBezTo>
                  <a:cubicBezTo>
                    <a:pt x="78179" y="100778"/>
                    <a:pt x="100784" y="78174"/>
                    <a:pt x="100784" y="50390"/>
                  </a:cubicBezTo>
                  <a:cubicBezTo>
                    <a:pt x="100784" y="22605"/>
                    <a:pt x="78177" y="0"/>
                    <a:pt x="50390" y="0"/>
                  </a:cubicBezTo>
                  <a:cubicBezTo>
                    <a:pt x="22605" y="0"/>
                    <a:pt x="0" y="22604"/>
                    <a:pt x="0" y="50390"/>
                  </a:cubicBezTo>
                  <a:close/>
                  <a:moveTo>
                    <a:pt x="83180" y="50390"/>
                  </a:moveTo>
                  <a:cubicBezTo>
                    <a:pt x="83180" y="68467"/>
                    <a:pt x="68470" y="83172"/>
                    <a:pt x="50390" y="83172"/>
                  </a:cubicBezTo>
                  <a:cubicBezTo>
                    <a:pt x="32312" y="83172"/>
                    <a:pt x="17604" y="68467"/>
                    <a:pt x="17604" y="50390"/>
                  </a:cubicBezTo>
                  <a:cubicBezTo>
                    <a:pt x="17604" y="32312"/>
                    <a:pt x="32312" y="17604"/>
                    <a:pt x="50390" y="17604"/>
                  </a:cubicBezTo>
                  <a:cubicBezTo>
                    <a:pt x="68469" y="17604"/>
                    <a:pt x="83180" y="32314"/>
                    <a:pt x="83180" y="5039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4"/>
            <p:cNvSpPr/>
            <p:nvPr/>
          </p:nvSpPr>
          <p:spPr>
            <a:xfrm>
              <a:off x="10875721" y="440304"/>
              <a:ext cx="64877" cy="64875"/>
            </a:xfrm>
            <a:custGeom>
              <a:avLst/>
              <a:gdLst/>
              <a:ahLst/>
              <a:cxnLst/>
              <a:rect l="l" t="t" r="r" b="b"/>
              <a:pathLst>
                <a:path w="64877" h="64875" extrusionOk="0">
                  <a:moveTo>
                    <a:pt x="32439" y="0"/>
                  </a:moveTo>
                  <a:cubicBezTo>
                    <a:pt x="14553" y="0"/>
                    <a:pt x="0" y="14553"/>
                    <a:pt x="0" y="32439"/>
                  </a:cubicBezTo>
                  <a:cubicBezTo>
                    <a:pt x="0" y="50323"/>
                    <a:pt x="14553" y="64876"/>
                    <a:pt x="32439" y="64876"/>
                  </a:cubicBezTo>
                  <a:cubicBezTo>
                    <a:pt x="50325" y="64876"/>
                    <a:pt x="64878" y="50323"/>
                    <a:pt x="64878" y="32439"/>
                  </a:cubicBezTo>
                  <a:cubicBezTo>
                    <a:pt x="64876" y="14551"/>
                    <a:pt x="50325" y="0"/>
                    <a:pt x="32439" y="0"/>
                  </a:cubicBezTo>
                  <a:close/>
                  <a:moveTo>
                    <a:pt x="32439" y="47270"/>
                  </a:moveTo>
                  <a:cubicBezTo>
                    <a:pt x="24259" y="47270"/>
                    <a:pt x="17604" y="40617"/>
                    <a:pt x="17604" y="32439"/>
                  </a:cubicBezTo>
                  <a:cubicBezTo>
                    <a:pt x="17604" y="24261"/>
                    <a:pt x="24258" y="17604"/>
                    <a:pt x="32439" y="17604"/>
                  </a:cubicBezTo>
                  <a:cubicBezTo>
                    <a:pt x="40620" y="17604"/>
                    <a:pt x="47273" y="24259"/>
                    <a:pt x="47273" y="32439"/>
                  </a:cubicBezTo>
                  <a:cubicBezTo>
                    <a:pt x="47273" y="40618"/>
                    <a:pt x="40620" y="47270"/>
                    <a:pt x="32439" y="472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4"/>
            <p:cNvSpPr/>
            <p:nvPr/>
          </p:nvSpPr>
          <p:spPr>
            <a:xfrm>
              <a:off x="10816123" y="520715"/>
              <a:ext cx="124475" cy="124472"/>
            </a:xfrm>
            <a:custGeom>
              <a:avLst/>
              <a:gdLst/>
              <a:ahLst/>
              <a:cxnLst/>
              <a:rect l="l" t="t" r="r" b="b"/>
              <a:pathLst>
                <a:path w="124475" h="124472" extrusionOk="0">
                  <a:moveTo>
                    <a:pt x="62235" y="0"/>
                  </a:moveTo>
                  <a:cubicBezTo>
                    <a:pt x="27918" y="0"/>
                    <a:pt x="0" y="27918"/>
                    <a:pt x="0" y="62236"/>
                  </a:cubicBezTo>
                  <a:cubicBezTo>
                    <a:pt x="0" y="96553"/>
                    <a:pt x="27918" y="124472"/>
                    <a:pt x="62235" y="124472"/>
                  </a:cubicBezTo>
                  <a:cubicBezTo>
                    <a:pt x="96553" y="124472"/>
                    <a:pt x="124475" y="96554"/>
                    <a:pt x="124475" y="62236"/>
                  </a:cubicBezTo>
                  <a:cubicBezTo>
                    <a:pt x="124475" y="27918"/>
                    <a:pt x="96556" y="0"/>
                    <a:pt x="62235" y="0"/>
                  </a:cubicBezTo>
                  <a:close/>
                  <a:moveTo>
                    <a:pt x="62235" y="106866"/>
                  </a:moveTo>
                  <a:cubicBezTo>
                    <a:pt x="37626" y="106866"/>
                    <a:pt x="17604" y="86845"/>
                    <a:pt x="17604" y="62235"/>
                  </a:cubicBezTo>
                  <a:cubicBezTo>
                    <a:pt x="17604" y="37625"/>
                    <a:pt x="37626" y="17603"/>
                    <a:pt x="62235" y="17603"/>
                  </a:cubicBezTo>
                  <a:cubicBezTo>
                    <a:pt x="86846" y="17603"/>
                    <a:pt x="106870" y="37625"/>
                    <a:pt x="106870" y="62235"/>
                  </a:cubicBezTo>
                  <a:cubicBezTo>
                    <a:pt x="106870" y="86845"/>
                    <a:pt x="86846" y="106866"/>
                    <a:pt x="62235" y="1068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9" name="Google Shape;329;p24"/>
          <p:cNvGrpSpPr/>
          <p:nvPr/>
        </p:nvGrpSpPr>
        <p:grpSpPr>
          <a:xfrm>
            <a:off x="7702333" y="4087765"/>
            <a:ext cx="640156" cy="399428"/>
            <a:chOff x="9740512" y="5244549"/>
            <a:chExt cx="801197" cy="499909"/>
          </a:xfrm>
        </p:grpSpPr>
        <p:sp>
          <p:nvSpPr>
            <p:cNvPr id="330" name="Google Shape;330;p24"/>
            <p:cNvSpPr/>
            <p:nvPr/>
          </p:nvSpPr>
          <p:spPr>
            <a:xfrm>
              <a:off x="10197170" y="5709087"/>
              <a:ext cx="35363" cy="35371"/>
            </a:xfrm>
            <a:custGeom>
              <a:avLst/>
              <a:gdLst/>
              <a:ahLst/>
              <a:cxnLst/>
              <a:rect l="l" t="t" r="r" b="b"/>
              <a:pathLst>
                <a:path w="35363" h="35371" extrusionOk="0">
                  <a:moveTo>
                    <a:pt x="17679" y="35371"/>
                  </a:moveTo>
                  <a:cubicBezTo>
                    <a:pt x="27431" y="35371"/>
                    <a:pt x="35363" y="27436"/>
                    <a:pt x="35363" y="17682"/>
                  </a:cubicBezTo>
                  <a:cubicBezTo>
                    <a:pt x="35363" y="7931"/>
                    <a:pt x="27430" y="0"/>
                    <a:pt x="17679" y="0"/>
                  </a:cubicBezTo>
                  <a:cubicBezTo>
                    <a:pt x="7932" y="0"/>
                    <a:pt x="0" y="7932"/>
                    <a:pt x="0" y="17682"/>
                  </a:cubicBezTo>
                  <a:cubicBezTo>
                    <a:pt x="0" y="27436"/>
                    <a:pt x="7931" y="35371"/>
                    <a:pt x="17679" y="3537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4"/>
            <p:cNvSpPr/>
            <p:nvPr/>
          </p:nvSpPr>
          <p:spPr>
            <a:xfrm>
              <a:off x="9813338" y="5347901"/>
              <a:ext cx="24627" cy="25645"/>
            </a:xfrm>
            <a:custGeom>
              <a:avLst/>
              <a:gdLst/>
              <a:ahLst/>
              <a:cxnLst/>
              <a:rect l="l" t="t" r="r" b="b"/>
              <a:pathLst>
                <a:path w="24627" h="25645" extrusionOk="0">
                  <a:moveTo>
                    <a:pt x="24627" y="25646"/>
                  </a:moveTo>
                  <a:lnTo>
                    <a:pt x="15775" y="0"/>
                  </a:lnTo>
                  <a:lnTo>
                    <a:pt x="0" y="22073"/>
                  </a:lnTo>
                  <a:lnTo>
                    <a:pt x="12314" y="23860"/>
                  </a:lnTo>
                  <a:lnTo>
                    <a:pt x="12314" y="2386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4"/>
            <p:cNvSpPr/>
            <p:nvPr/>
          </p:nvSpPr>
          <p:spPr>
            <a:xfrm>
              <a:off x="9786135" y="5272555"/>
              <a:ext cx="184254" cy="39491"/>
            </a:xfrm>
            <a:custGeom>
              <a:avLst/>
              <a:gdLst/>
              <a:ahLst/>
              <a:cxnLst/>
              <a:rect l="l" t="t" r="r" b="b"/>
              <a:pathLst>
                <a:path w="184254" h="39491" extrusionOk="0">
                  <a:moveTo>
                    <a:pt x="2122" y="15489"/>
                  </a:moveTo>
                  <a:cubicBezTo>
                    <a:pt x="46186" y="25946"/>
                    <a:pt x="106319" y="34212"/>
                    <a:pt x="176850" y="39491"/>
                  </a:cubicBezTo>
                  <a:lnTo>
                    <a:pt x="184255" y="24574"/>
                  </a:lnTo>
                  <a:cubicBezTo>
                    <a:pt x="110955" y="19374"/>
                    <a:pt x="46824" y="10896"/>
                    <a:pt x="0" y="0"/>
                  </a:cubicBezTo>
                  <a:lnTo>
                    <a:pt x="2122" y="1548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4"/>
            <p:cNvSpPr/>
            <p:nvPr/>
          </p:nvSpPr>
          <p:spPr>
            <a:xfrm>
              <a:off x="10108265" y="5443684"/>
              <a:ext cx="65678" cy="13050"/>
            </a:xfrm>
            <a:custGeom>
              <a:avLst/>
              <a:gdLst/>
              <a:ahLst/>
              <a:cxnLst/>
              <a:rect l="l" t="t" r="r" b="b"/>
              <a:pathLst>
                <a:path w="65678" h="13050" extrusionOk="0">
                  <a:moveTo>
                    <a:pt x="32843" y="13051"/>
                  </a:moveTo>
                  <a:cubicBezTo>
                    <a:pt x="47278" y="13051"/>
                    <a:pt x="60050" y="7599"/>
                    <a:pt x="65679" y="0"/>
                  </a:cubicBezTo>
                  <a:lnTo>
                    <a:pt x="0" y="0"/>
                  </a:lnTo>
                  <a:cubicBezTo>
                    <a:pt x="5630" y="7600"/>
                    <a:pt x="18405" y="13051"/>
                    <a:pt x="32843" y="130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24"/>
            <p:cNvSpPr/>
            <p:nvPr/>
          </p:nvSpPr>
          <p:spPr>
            <a:xfrm>
              <a:off x="10042338" y="5333628"/>
              <a:ext cx="197546" cy="261658"/>
            </a:xfrm>
            <a:custGeom>
              <a:avLst/>
              <a:gdLst/>
              <a:ahLst/>
              <a:cxnLst/>
              <a:rect l="l" t="t" r="r" b="b"/>
              <a:pathLst>
                <a:path w="197546" h="261658" extrusionOk="0">
                  <a:moveTo>
                    <a:pt x="0" y="3"/>
                  </a:moveTo>
                  <a:lnTo>
                    <a:pt x="23513" y="62292"/>
                  </a:lnTo>
                  <a:lnTo>
                    <a:pt x="49423" y="12084"/>
                  </a:lnTo>
                  <a:lnTo>
                    <a:pt x="49439" y="12091"/>
                  </a:lnTo>
                  <a:cubicBezTo>
                    <a:pt x="50225" y="10561"/>
                    <a:pt x="51464" y="9248"/>
                    <a:pt x="53108" y="8400"/>
                  </a:cubicBezTo>
                  <a:cubicBezTo>
                    <a:pt x="57313" y="6234"/>
                    <a:pt x="62477" y="7879"/>
                    <a:pt x="64648" y="12082"/>
                  </a:cubicBezTo>
                  <a:lnTo>
                    <a:pt x="93853" y="68674"/>
                  </a:lnTo>
                  <a:cubicBezTo>
                    <a:pt x="95224" y="71329"/>
                    <a:pt x="95110" y="74506"/>
                    <a:pt x="93558" y="77058"/>
                  </a:cubicBezTo>
                  <a:cubicBezTo>
                    <a:pt x="92002" y="79609"/>
                    <a:pt x="89231" y="81166"/>
                    <a:pt x="86244" y="81166"/>
                  </a:cubicBezTo>
                  <a:lnTo>
                    <a:pt x="30641" y="81166"/>
                  </a:lnTo>
                  <a:lnTo>
                    <a:pt x="98773" y="261659"/>
                  </a:lnTo>
                  <a:lnTo>
                    <a:pt x="166906" y="81166"/>
                  </a:lnTo>
                  <a:lnTo>
                    <a:pt x="111303" y="81166"/>
                  </a:lnTo>
                  <a:cubicBezTo>
                    <a:pt x="108315" y="81166"/>
                    <a:pt x="105544" y="79609"/>
                    <a:pt x="103989" y="77058"/>
                  </a:cubicBezTo>
                  <a:cubicBezTo>
                    <a:pt x="102433" y="74507"/>
                    <a:pt x="102321" y="71328"/>
                    <a:pt x="103691" y="68674"/>
                  </a:cubicBezTo>
                  <a:lnTo>
                    <a:pt x="132896" y="12082"/>
                  </a:lnTo>
                  <a:lnTo>
                    <a:pt x="132911" y="12090"/>
                  </a:lnTo>
                  <a:cubicBezTo>
                    <a:pt x="133697" y="10559"/>
                    <a:pt x="134936" y="9247"/>
                    <a:pt x="136581" y="8398"/>
                  </a:cubicBezTo>
                  <a:cubicBezTo>
                    <a:pt x="140782" y="6233"/>
                    <a:pt x="145949" y="7877"/>
                    <a:pt x="148120" y="12080"/>
                  </a:cubicBezTo>
                  <a:lnTo>
                    <a:pt x="174033" y="62292"/>
                  </a:lnTo>
                  <a:lnTo>
                    <a:pt x="197546" y="0"/>
                  </a:lnTo>
                  <a:cubicBezTo>
                    <a:pt x="165309" y="1238"/>
                    <a:pt x="132162" y="1879"/>
                    <a:pt x="98775" y="1879"/>
                  </a:cubicBezTo>
                  <a:cubicBezTo>
                    <a:pt x="65361" y="1881"/>
                    <a:pt x="32215" y="1239"/>
                    <a:pt x="0" y="3"/>
                  </a:cubicBezTo>
                  <a:close/>
                  <a:moveTo>
                    <a:pt x="143222" y="92925"/>
                  </a:moveTo>
                  <a:cubicBezTo>
                    <a:pt x="147952" y="92925"/>
                    <a:pt x="151786" y="96759"/>
                    <a:pt x="151786" y="101490"/>
                  </a:cubicBezTo>
                  <a:cubicBezTo>
                    <a:pt x="151786" y="123217"/>
                    <a:pt x="128498" y="140235"/>
                    <a:pt x="98768" y="140235"/>
                  </a:cubicBezTo>
                  <a:cubicBezTo>
                    <a:pt x="69037" y="140235"/>
                    <a:pt x="45748" y="123216"/>
                    <a:pt x="45748" y="101490"/>
                  </a:cubicBezTo>
                  <a:cubicBezTo>
                    <a:pt x="45748" y="96759"/>
                    <a:pt x="49583" y="92925"/>
                    <a:pt x="54312" y="92925"/>
                  </a:cubicBezTo>
                  <a:lnTo>
                    <a:pt x="143222" y="9292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24"/>
            <p:cNvGrpSpPr/>
            <p:nvPr/>
          </p:nvGrpSpPr>
          <p:grpSpPr>
            <a:xfrm>
              <a:off x="9829146" y="5358778"/>
              <a:ext cx="368842" cy="71991"/>
              <a:chOff x="9829146" y="5358778"/>
              <a:chExt cx="368842" cy="71991"/>
            </a:xfrm>
          </p:grpSpPr>
          <p:sp>
            <p:nvSpPr>
              <p:cNvPr id="336" name="Google Shape;336;p24"/>
              <p:cNvSpPr/>
              <p:nvPr/>
            </p:nvSpPr>
            <p:spPr>
              <a:xfrm>
                <a:off x="9829146" y="5416066"/>
                <a:ext cx="55519" cy="14703"/>
              </a:xfrm>
              <a:custGeom>
                <a:avLst/>
                <a:gdLst/>
                <a:ahLst/>
                <a:cxnLst/>
                <a:rect l="l" t="t" r="r" b="b"/>
                <a:pathLst>
                  <a:path w="55519" h="14703" extrusionOk="0">
                    <a:moveTo>
                      <a:pt x="3757" y="4294"/>
                    </a:moveTo>
                    <a:cubicBezTo>
                      <a:pt x="9220" y="9289"/>
                      <a:pt x="17432" y="12889"/>
                      <a:pt x="26284" y="14174"/>
                    </a:cubicBezTo>
                    <a:cubicBezTo>
                      <a:pt x="28705" y="14525"/>
                      <a:pt x="31140" y="14703"/>
                      <a:pt x="33525" y="14703"/>
                    </a:cubicBezTo>
                    <a:cubicBezTo>
                      <a:pt x="42605" y="14703"/>
                      <a:pt x="50627" y="12113"/>
                      <a:pt x="55520" y="8056"/>
                    </a:cubicBezTo>
                    <a:lnTo>
                      <a:pt x="0" y="0"/>
                    </a:lnTo>
                    <a:cubicBezTo>
                      <a:pt x="1213" y="1793"/>
                      <a:pt x="2634" y="3266"/>
                      <a:pt x="3757" y="429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4"/>
              <p:cNvSpPr/>
              <p:nvPr/>
            </p:nvSpPr>
            <p:spPr>
              <a:xfrm>
                <a:off x="9888292" y="5358778"/>
                <a:ext cx="24622" cy="25642"/>
              </a:xfrm>
              <a:custGeom>
                <a:avLst/>
                <a:gdLst/>
                <a:ahLst/>
                <a:cxnLst/>
                <a:rect l="l" t="t" r="r" b="b"/>
                <a:pathLst>
                  <a:path w="24622" h="25642" extrusionOk="0">
                    <a:moveTo>
                      <a:pt x="0" y="22070"/>
                    </a:moveTo>
                    <a:lnTo>
                      <a:pt x="12310" y="23856"/>
                    </a:lnTo>
                    <a:lnTo>
                      <a:pt x="12312" y="23856"/>
                    </a:lnTo>
                    <a:lnTo>
                      <a:pt x="24622" y="25643"/>
                    </a:lnTo>
                    <a:lnTo>
                      <a:pt x="15772"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24"/>
              <p:cNvSpPr/>
              <p:nvPr/>
            </p:nvSpPr>
            <p:spPr>
              <a:xfrm>
                <a:off x="10167694" y="5368316"/>
                <a:ext cx="30294" cy="29351"/>
              </a:xfrm>
              <a:custGeom>
                <a:avLst/>
                <a:gdLst/>
                <a:ahLst/>
                <a:cxnLst/>
                <a:rect l="l" t="t" r="r" b="b"/>
                <a:pathLst>
                  <a:path w="30294" h="29351" extrusionOk="0">
                    <a:moveTo>
                      <a:pt x="0" y="29351"/>
                    </a:moveTo>
                    <a:lnTo>
                      <a:pt x="15146" y="29351"/>
                    </a:lnTo>
                    <a:lnTo>
                      <a:pt x="30295" y="29351"/>
                    </a:lnTo>
                    <a:lnTo>
                      <a:pt x="15146"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24"/>
            <p:cNvGrpSpPr/>
            <p:nvPr/>
          </p:nvGrpSpPr>
          <p:grpSpPr>
            <a:xfrm>
              <a:off x="9790739" y="5306183"/>
              <a:ext cx="700730" cy="276515"/>
              <a:chOff x="9790739" y="5306183"/>
              <a:chExt cx="700730" cy="276515"/>
            </a:xfrm>
          </p:grpSpPr>
          <p:sp>
            <p:nvSpPr>
              <p:cNvPr id="340" name="Google Shape;340;p24"/>
              <p:cNvSpPr/>
              <p:nvPr/>
            </p:nvSpPr>
            <p:spPr>
              <a:xfrm>
                <a:off x="9790739" y="5306195"/>
                <a:ext cx="164026" cy="276502"/>
              </a:xfrm>
              <a:custGeom>
                <a:avLst/>
                <a:gdLst/>
                <a:ahLst/>
                <a:cxnLst/>
                <a:rect l="l" t="t" r="r" b="b"/>
                <a:pathLst>
                  <a:path w="164026" h="276502" extrusionOk="0">
                    <a:moveTo>
                      <a:pt x="7589" y="55321"/>
                    </a:moveTo>
                    <a:lnTo>
                      <a:pt x="34087" y="18243"/>
                    </a:lnTo>
                    <a:cubicBezTo>
                      <a:pt x="36836" y="14395"/>
                      <a:pt x="42186" y="13506"/>
                      <a:pt x="46034" y="16254"/>
                    </a:cubicBezTo>
                    <a:cubicBezTo>
                      <a:pt x="47539" y="17332"/>
                      <a:pt x="48574" y="18809"/>
                      <a:pt x="49134" y="20435"/>
                    </a:cubicBezTo>
                    <a:lnTo>
                      <a:pt x="49150" y="20429"/>
                    </a:lnTo>
                    <a:lnTo>
                      <a:pt x="68002" y="75050"/>
                    </a:lnTo>
                    <a:cubicBezTo>
                      <a:pt x="68977" y="77873"/>
                      <a:pt x="68411" y="81003"/>
                      <a:pt x="66505" y="83303"/>
                    </a:cubicBezTo>
                    <a:cubicBezTo>
                      <a:pt x="64863" y="85286"/>
                      <a:pt x="62436" y="86409"/>
                      <a:pt x="59906" y="86409"/>
                    </a:cubicBezTo>
                    <a:cubicBezTo>
                      <a:pt x="59498" y="86409"/>
                      <a:pt x="59086" y="86380"/>
                      <a:pt x="58675" y="86320"/>
                    </a:cubicBezTo>
                    <a:lnTo>
                      <a:pt x="10885" y="79387"/>
                    </a:lnTo>
                    <a:lnTo>
                      <a:pt x="37905" y="276503"/>
                    </a:lnTo>
                    <a:lnTo>
                      <a:pt x="127356" y="96284"/>
                    </a:lnTo>
                    <a:lnTo>
                      <a:pt x="81177" y="89585"/>
                    </a:lnTo>
                    <a:cubicBezTo>
                      <a:pt x="78221" y="89156"/>
                      <a:pt x="75700" y="87217"/>
                      <a:pt x="74529" y="84469"/>
                    </a:cubicBezTo>
                    <a:cubicBezTo>
                      <a:pt x="73357" y="81720"/>
                      <a:pt x="73702" y="78559"/>
                      <a:pt x="75439" y="76129"/>
                    </a:cubicBezTo>
                    <a:lnTo>
                      <a:pt x="109034" y="29118"/>
                    </a:lnTo>
                    <a:cubicBezTo>
                      <a:pt x="111783" y="25270"/>
                      <a:pt x="117133" y="24382"/>
                      <a:pt x="120981" y="27129"/>
                    </a:cubicBezTo>
                    <a:cubicBezTo>
                      <a:pt x="122486" y="28204"/>
                      <a:pt x="123521" y="29683"/>
                      <a:pt x="124081" y="31309"/>
                    </a:cubicBezTo>
                    <a:lnTo>
                      <a:pt x="124097" y="31304"/>
                    </a:lnTo>
                    <a:lnTo>
                      <a:pt x="138660" y="73501"/>
                    </a:lnTo>
                    <a:lnTo>
                      <a:pt x="164026" y="22397"/>
                    </a:lnTo>
                    <a:cubicBezTo>
                      <a:pt x="98923" y="17293"/>
                      <a:pt x="42754" y="9619"/>
                      <a:pt x="0" y="0"/>
                    </a:cubicBezTo>
                    <a:lnTo>
                      <a:pt x="7589" y="55321"/>
                    </a:lnTo>
                    <a:close/>
                    <a:moveTo>
                      <a:pt x="108542" y="102735"/>
                    </a:moveTo>
                    <a:cubicBezTo>
                      <a:pt x="113224" y="103413"/>
                      <a:pt x="116468" y="107761"/>
                      <a:pt x="115787" y="112440"/>
                    </a:cubicBezTo>
                    <a:cubicBezTo>
                      <a:pt x="113288" y="129669"/>
                      <a:pt x="95254" y="141701"/>
                      <a:pt x="71932" y="141701"/>
                    </a:cubicBezTo>
                    <a:cubicBezTo>
                      <a:pt x="68727" y="141701"/>
                      <a:pt x="65464" y="141463"/>
                      <a:pt x="62231" y="140995"/>
                    </a:cubicBezTo>
                    <a:cubicBezTo>
                      <a:pt x="49888" y="139205"/>
                      <a:pt x="38657" y="134168"/>
                      <a:pt x="30608" y="126809"/>
                    </a:cubicBezTo>
                    <a:cubicBezTo>
                      <a:pt x="21781" y="118740"/>
                      <a:pt x="17549" y="108384"/>
                      <a:pt x="19000" y="98398"/>
                    </a:cubicBezTo>
                    <a:cubicBezTo>
                      <a:pt x="19326" y="96149"/>
                      <a:pt x="20534" y="94124"/>
                      <a:pt x="22352" y="92764"/>
                    </a:cubicBezTo>
                    <a:cubicBezTo>
                      <a:pt x="24172" y="91404"/>
                      <a:pt x="26456" y="90829"/>
                      <a:pt x="28705" y="91152"/>
                    </a:cubicBezTo>
                    <a:lnTo>
                      <a:pt x="108542" y="10273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4"/>
              <p:cNvSpPr/>
              <p:nvPr/>
            </p:nvSpPr>
            <p:spPr>
              <a:xfrm>
                <a:off x="10327456" y="5306183"/>
                <a:ext cx="164013" cy="276515"/>
              </a:xfrm>
              <a:custGeom>
                <a:avLst/>
                <a:gdLst/>
                <a:ahLst/>
                <a:cxnLst/>
                <a:rect l="l" t="t" r="r" b="b"/>
                <a:pathLst>
                  <a:path w="164013" h="276515" extrusionOk="0">
                    <a:moveTo>
                      <a:pt x="25355" y="73498"/>
                    </a:moveTo>
                    <a:lnTo>
                      <a:pt x="39917" y="31317"/>
                    </a:lnTo>
                    <a:lnTo>
                      <a:pt x="39934" y="31321"/>
                    </a:lnTo>
                    <a:cubicBezTo>
                      <a:pt x="40493" y="29697"/>
                      <a:pt x="41529" y="28218"/>
                      <a:pt x="43034" y="27143"/>
                    </a:cubicBezTo>
                    <a:cubicBezTo>
                      <a:pt x="46882" y="24397"/>
                      <a:pt x="52231" y="25281"/>
                      <a:pt x="54983" y="29132"/>
                    </a:cubicBezTo>
                    <a:lnTo>
                      <a:pt x="88578" y="76143"/>
                    </a:lnTo>
                    <a:cubicBezTo>
                      <a:pt x="90315" y="78573"/>
                      <a:pt x="90660" y="81735"/>
                      <a:pt x="89487" y="84483"/>
                    </a:cubicBezTo>
                    <a:cubicBezTo>
                      <a:pt x="88314" y="87231"/>
                      <a:pt x="85796" y="89170"/>
                      <a:pt x="82839" y="89599"/>
                    </a:cubicBezTo>
                    <a:lnTo>
                      <a:pt x="36670" y="96296"/>
                    </a:lnTo>
                    <a:lnTo>
                      <a:pt x="126111" y="276515"/>
                    </a:lnTo>
                    <a:lnTo>
                      <a:pt x="153129" y="79401"/>
                    </a:lnTo>
                    <a:lnTo>
                      <a:pt x="105341" y="86334"/>
                    </a:lnTo>
                    <a:cubicBezTo>
                      <a:pt x="104931" y="86394"/>
                      <a:pt x="100250" y="86497"/>
                      <a:pt x="97512" y="83317"/>
                    </a:cubicBezTo>
                    <a:cubicBezTo>
                      <a:pt x="95562" y="81055"/>
                      <a:pt x="95039" y="77887"/>
                      <a:pt x="96014" y="75065"/>
                    </a:cubicBezTo>
                    <a:lnTo>
                      <a:pt x="114867" y="20443"/>
                    </a:lnTo>
                    <a:lnTo>
                      <a:pt x="114883" y="20448"/>
                    </a:lnTo>
                    <a:cubicBezTo>
                      <a:pt x="115443" y="18822"/>
                      <a:pt x="116479" y="17341"/>
                      <a:pt x="117984" y="16268"/>
                    </a:cubicBezTo>
                    <a:cubicBezTo>
                      <a:pt x="121832" y="13520"/>
                      <a:pt x="127181" y="14407"/>
                      <a:pt x="129933" y="18257"/>
                    </a:cubicBezTo>
                    <a:lnTo>
                      <a:pt x="156429" y="55334"/>
                    </a:lnTo>
                    <a:lnTo>
                      <a:pt x="164014" y="0"/>
                    </a:lnTo>
                    <a:cubicBezTo>
                      <a:pt x="121272" y="9617"/>
                      <a:pt x="65114" y="17294"/>
                      <a:pt x="0" y="22404"/>
                    </a:cubicBezTo>
                    <a:lnTo>
                      <a:pt x="25355" y="73498"/>
                    </a:lnTo>
                    <a:close/>
                    <a:moveTo>
                      <a:pt x="135313" y="91163"/>
                    </a:moveTo>
                    <a:cubicBezTo>
                      <a:pt x="137562" y="90843"/>
                      <a:pt x="139848" y="91415"/>
                      <a:pt x="141666" y="92775"/>
                    </a:cubicBezTo>
                    <a:cubicBezTo>
                      <a:pt x="143488" y="94135"/>
                      <a:pt x="144693" y="96161"/>
                      <a:pt x="145018" y="98409"/>
                    </a:cubicBezTo>
                    <a:cubicBezTo>
                      <a:pt x="146467" y="108395"/>
                      <a:pt x="142235" y="118751"/>
                      <a:pt x="133407" y="126819"/>
                    </a:cubicBezTo>
                    <a:cubicBezTo>
                      <a:pt x="125358" y="134179"/>
                      <a:pt x="114127" y="139216"/>
                      <a:pt x="101784" y="141006"/>
                    </a:cubicBezTo>
                    <a:cubicBezTo>
                      <a:pt x="98552" y="141474"/>
                      <a:pt x="95290" y="141712"/>
                      <a:pt x="92085" y="141712"/>
                    </a:cubicBezTo>
                    <a:cubicBezTo>
                      <a:pt x="68761" y="141712"/>
                      <a:pt x="50727" y="129680"/>
                      <a:pt x="48228" y="112451"/>
                    </a:cubicBezTo>
                    <a:cubicBezTo>
                      <a:pt x="47549" y="107771"/>
                      <a:pt x="50793" y="103424"/>
                      <a:pt x="55473" y="102746"/>
                    </a:cubicBezTo>
                    <a:lnTo>
                      <a:pt x="135313" y="9116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2" name="Google Shape;342;p24"/>
            <p:cNvGrpSpPr/>
            <p:nvPr/>
          </p:nvGrpSpPr>
          <p:grpSpPr>
            <a:xfrm>
              <a:off x="10084223" y="5347903"/>
              <a:ext cx="384649" cy="49764"/>
              <a:chOff x="10084223" y="5347903"/>
              <a:chExt cx="384649" cy="49764"/>
            </a:xfrm>
          </p:grpSpPr>
          <p:sp>
            <p:nvSpPr>
              <p:cNvPr id="343" name="Google Shape;343;p24"/>
              <p:cNvSpPr/>
              <p:nvPr/>
            </p:nvSpPr>
            <p:spPr>
              <a:xfrm>
                <a:off x="10084223" y="5368316"/>
                <a:ext cx="30293" cy="29351"/>
              </a:xfrm>
              <a:custGeom>
                <a:avLst/>
                <a:gdLst/>
                <a:ahLst/>
                <a:cxnLst/>
                <a:rect l="l" t="t" r="r" b="b"/>
                <a:pathLst>
                  <a:path w="30293" h="29351" extrusionOk="0">
                    <a:moveTo>
                      <a:pt x="15146" y="0"/>
                    </a:moveTo>
                    <a:lnTo>
                      <a:pt x="0" y="29351"/>
                    </a:lnTo>
                    <a:lnTo>
                      <a:pt x="15146" y="29351"/>
                    </a:lnTo>
                    <a:lnTo>
                      <a:pt x="30293" y="2935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4"/>
              <p:cNvSpPr/>
              <p:nvPr/>
            </p:nvSpPr>
            <p:spPr>
              <a:xfrm>
                <a:off x="10444248" y="5347903"/>
                <a:ext cx="24624" cy="25644"/>
              </a:xfrm>
              <a:custGeom>
                <a:avLst/>
                <a:gdLst/>
                <a:ahLst/>
                <a:cxnLst/>
                <a:rect l="l" t="t" r="r" b="b"/>
                <a:pathLst>
                  <a:path w="24624" h="25644" extrusionOk="0">
                    <a:moveTo>
                      <a:pt x="0" y="25644"/>
                    </a:moveTo>
                    <a:lnTo>
                      <a:pt x="12315" y="23859"/>
                    </a:lnTo>
                    <a:lnTo>
                      <a:pt x="24624" y="22072"/>
                    </a:lnTo>
                    <a:lnTo>
                      <a:pt x="8851"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5" name="Google Shape;345;p24"/>
            <p:cNvSpPr/>
            <p:nvPr/>
          </p:nvSpPr>
          <p:spPr>
            <a:xfrm>
              <a:off x="10311839" y="5272553"/>
              <a:ext cx="184237" cy="39494"/>
            </a:xfrm>
            <a:custGeom>
              <a:avLst/>
              <a:gdLst/>
              <a:ahLst/>
              <a:cxnLst/>
              <a:rect l="l" t="t" r="r" b="b"/>
              <a:pathLst>
                <a:path w="184237" h="39494" extrusionOk="0">
                  <a:moveTo>
                    <a:pt x="7406" y="39495"/>
                  </a:moveTo>
                  <a:cubicBezTo>
                    <a:pt x="77944" y="34209"/>
                    <a:pt x="138066" y="25946"/>
                    <a:pt x="182116" y="15490"/>
                  </a:cubicBezTo>
                  <a:lnTo>
                    <a:pt x="184237" y="0"/>
                  </a:lnTo>
                  <a:cubicBezTo>
                    <a:pt x="137416" y="10894"/>
                    <a:pt x="73293" y="19371"/>
                    <a:pt x="0" y="24574"/>
                  </a:cubicBezTo>
                  <a:lnTo>
                    <a:pt x="7406" y="3949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4"/>
            <p:cNvSpPr/>
            <p:nvPr/>
          </p:nvSpPr>
          <p:spPr>
            <a:xfrm>
              <a:off x="10369296" y="5358777"/>
              <a:ext cx="24625" cy="25644"/>
            </a:xfrm>
            <a:custGeom>
              <a:avLst/>
              <a:gdLst/>
              <a:ahLst/>
              <a:cxnLst/>
              <a:rect l="l" t="t" r="r" b="b"/>
              <a:pathLst>
                <a:path w="24625" h="25644" extrusionOk="0">
                  <a:moveTo>
                    <a:pt x="8852" y="0"/>
                  </a:moveTo>
                  <a:lnTo>
                    <a:pt x="0" y="25644"/>
                  </a:lnTo>
                  <a:lnTo>
                    <a:pt x="12312" y="23857"/>
                  </a:lnTo>
                  <a:lnTo>
                    <a:pt x="24626" y="2207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4"/>
            <p:cNvSpPr/>
            <p:nvPr/>
          </p:nvSpPr>
          <p:spPr>
            <a:xfrm>
              <a:off x="10029838" y="5300520"/>
              <a:ext cx="222536" cy="17859"/>
            </a:xfrm>
            <a:custGeom>
              <a:avLst/>
              <a:gdLst/>
              <a:ahLst/>
              <a:cxnLst/>
              <a:rect l="l" t="t" r="r" b="b"/>
              <a:pathLst>
                <a:path w="222536" h="17859" extrusionOk="0">
                  <a:moveTo>
                    <a:pt x="0" y="0"/>
                  </a:moveTo>
                  <a:lnTo>
                    <a:pt x="5932" y="15716"/>
                  </a:lnTo>
                  <a:cubicBezTo>
                    <a:pt x="40183" y="17132"/>
                    <a:pt x="75581" y="17859"/>
                    <a:pt x="111270" y="17859"/>
                  </a:cubicBezTo>
                  <a:cubicBezTo>
                    <a:pt x="146935" y="17859"/>
                    <a:pt x="182333" y="17132"/>
                    <a:pt x="216607" y="15712"/>
                  </a:cubicBezTo>
                  <a:lnTo>
                    <a:pt x="222536" y="8"/>
                  </a:lnTo>
                  <a:cubicBezTo>
                    <a:pt x="186682" y="1590"/>
                    <a:pt x="149329" y="2427"/>
                    <a:pt x="111271" y="2427"/>
                  </a:cubicBezTo>
                  <a:cubicBezTo>
                    <a:pt x="73204" y="2429"/>
                    <a:pt x="35863" y="1582"/>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4"/>
            <p:cNvSpPr/>
            <p:nvPr/>
          </p:nvSpPr>
          <p:spPr>
            <a:xfrm>
              <a:off x="10397543" y="5416065"/>
              <a:ext cx="55521" cy="14703"/>
            </a:xfrm>
            <a:custGeom>
              <a:avLst/>
              <a:gdLst/>
              <a:ahLst/>
              <a:cxnLst/>
              <a:rect l="l" t="t" r="r" b="b"/>
              <a:pathLst>
                <a:path w="55521" h="14703" extrusionOk="0">
                  <a:moveTo>
                    <a:pt x="29237" y="14176"/>
                  </a:moveTo>
                  <a:cubicBezTo>
                    <a:pt x="38089" y="12891"/>
                    <a:pt x="46302" y="9290"/>
                    <a:pt x="51764" y="4295"/>
                  </a:cubicBezTo>
                  <a:cubicBezTo>
                    <a:pt x="52888" y="3267"/>
                    <a:pt x="54310" y="1795"/>
                    <a:pt x="55521" y="0"/>
                  </a:cubicBezTo>
                  <a:lnTo>
                    <a:pt x="0" y="8056"/>
                  </a:lnTo>
                  <a:cubicBezTo>
                    <a:pt x="4893" y="12113"/>
                    <a:pt x="12916" y="14703"/>
                    <a:pt x="21998" y="14703"/>
                  </a:cubicBezTo>
                  <a:cubicBezTo>
                    <a:pt x="24383" y="14703"/>
                    <a:pt x="26818" y="14526"/>
                    <a:pt x="29237" y="141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4"/>
            <p:cNvSpPr/>
            <p:nvPr/>
          </p:nvSpPr>
          <p:spPr>
            <a:xfrm>
              <a:off x="10088087" y="5426554"/>
              <a:ext cx="106038" cy="47309"/>
            </a:xfrm>
            <a:custGeom>
              <a:avLst/>
              <a:gdLst/>
              <a:ahLst/>
              <a:cxnLst/>
              <a:rect l="l" t="t" r="r" b="b"/>
              <a:pathLst>
                <a:path w="106038" h="47309" extrusionOk="0">
                  <a:moveTo>
                    <a:pt x="0" y="8564"/>
                  </a:moveTo>
                  <a:cubicBezTo>
                    <a:pt x="0" y="30292"/>
                    <a:pt x="23289" y="47309"/>
                    <a:pt x="53021" y="47309"/>
                  </a:cubicBezTo>
                  <a:cubicBezTo>
                    <a:pt x="82751" y="47309"/>
                    <a:pt x="106039" y="30290"/>
                    <a:pt x="106039" y="8564"/>
                  </a:cubicBezTo>
                  <a:cubicBezTo>
                    <a:pt x="106039" y="3834"/>
                    <a:pt x="102205" y="0"/>
                    <a:pt x="97474" y="0"/>
                  </a:cubicBezTo>
                  <a:lnTo>
                    <a:pt x="8566" y="0"/>
                  </a:lnTo>
                  <a:cubicBezTo>
                    <a:pt x="3835" y="0"/>
                    <a:pt x="0" y="3834"/>
                    <a:pt x="0" y="8564"/>
                  </a:cubicBezTo>
                  <a:close/>
                  <a:moveTo>
                    <a:pt x="85859" y="17130"/>
                  </a:moveTo>
                  <a:cubicBezTo>
                    <a:pt x="80230" y="24730"/>
                    <a:pt x="67456" y="30181"/>
                    <a:pt x="53022" y="30181"/>
                  </a:cubicBezTo>
                  <a:cubicBezTo>
                    <a:pt x="38585" y="30181"/>
                    <a:pt x="25810" y="24729"/>
                    <a:pt x="20182" y="17130"/>
                  </a:cubicBezTo>
                  <a:lnTo>
                    <a:pt x="85859" y="1713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4"/>
            <p:cNvSpPr/>
            <p:nvPr/>
          </p:nvSpPr>
          <p:spPr>
            <a:xfrm>
              <a:off x="9809461" y="5397259"/>
              <a:ext cx="97156" cy="50636"/>
            </a:xfrm>
            <a:custGeom>
              <a:avLst/>
              <a:gdLst/>
              <a:ahLst/>
              <a:cxnLst/>
              <a:rect l="l" t="t" r="r" b="b"/>
              <a:pathLst>
                <a:path w="97156" h="50636" extrusionOk="0">
                  <a:moveTo>
                    <a:pt x="3631" y="1700"/>
                  </a:moveTo>
                  <a:cubicBezTo>
                    <a:pt x="1810" y="3060"/>
                    <a:pt x="605" y="5086"/>
                    <a:pt x="279" y="7334"/>
                  </a:cubicBezTo>
                  <a:cubicBezTo>
                    <a:pt x="-1170" y="17320"/>
                    <a:pt x="3063" y="27676"/>
                    <a:pt x="11887" y="35744"/>
                  </a:cubicBezTo>
                  <a:cubicBezTo>
                    <a:pt x="19938" y="43104"/>
                    <a:pt x="31167" y="48141"/>
                    <a:pt x="43511" y="49931"/>
                  </a:cubicBezTo>
                  <a:cubicBezTo>
                    <a:pt x="46742" y="50399"/>
                    <a:pt x="50006" y="50637"/>
                    <a:pt x="53211" y="50637"/>
                  </a:cubicBezTo>
                  <a:cubicBezTo>
                    <a:pt x="76535" y="50637"/>
                    <a:pt x="94568" y="38605"/>
                    <a:pt x="97067" y="21376"/>
                  </a:cubicBezTo>
                  <a:cubicBezTo>
                    <a:pt x="97744" y="16696"/>
                    <a:pt x="94501" y="12349"/>
                    <a:pt x="89822" y="11671"/>
                  </a:cubicBezTo>
                  <a:lnTo>
                    <a:pt x="9986" y="87"/>
                  </a:lnTo>
                  <a:cubicBezTo>
                    <a:pt x="7733" y="-234"/>
                    <a:pt x="5450" y="340"/>
                    <a:pt x="3631" y="1700"/>
                  </a:cubicBezTo>
                  <a:close/>
                  <a:moveTo>
                    <a:pt x="75208" y="26861"/>
                  </a:moveTo>
                  <a:cubicBezTo>
                    <a:pt x="70312" y="30919"/>
                    <a:pt x="62292" y="33508"/>
                    <a:pt x="53213" y="33508"/>
                  </a:cubicBezTo>
                  <a:cubicBezTo>
                    <a:pt x="50826" y="33508"/>
                    <a:pt x="48391" y="33330"/>
                    <a:pt x="45972" y="32979"/>
                  </a:cubicBezTo>
                  <a:cubicBezTo>
                    <a:pt x="37120" y="31695"/>
                    <a:pt x="28909" y="28094"/>
                    <a:pt x="23445" y="23099"/>
                  </a:cubicBezTo>
                  <a:cubicBezTo>
                    <a:pt x="22322" y="22071"/>
                    <a:pt x="20899" y="20599"/>
                    <a:pt x="19688" y="18804"/>
                  </a:cubicBezTo>
                  <a:lnTo>
                    <a:pt x="75208" y="2686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4"/>
            <p:cNvSpPr/>
            <p:nvPr/>
          </p:nvSpPr>
          <p:spPr>
            <a:xfrm>
              <a:off x="9740512" y="5244549"/>
              <a:ext cx="801197" cy="383559"/>
            </a:xfrm>
            <a:custGeom>
              <a:avLst/>
              <a:gdLst/>
              <a:ahLst/>
              <a:cxnLst/>
              <a:rect l="l" t="t" r="r" b="b"/>
              <a:pathLst>
                <a:path w="801197" h="383559" extrusionOk="0">
                  <a:moveTo>
                    <a:pt x="789745" y="501"/>
                  </a:moveTo>
                  <a:cubicBezTo>
                    <a:pt x="720303" y="25266"/>
                    <a:pt x="567551" y="41271"/>
                    <a:pt x="400596" y="41271"/>
                  </a:cubicBezTo>
                  <a:cubicBezTo>
                    <a:pt x="233635" y="41271"/>
                    <a:pt x="80887" y="25267"/>
                    <a:pt x="11445" y="501"/>
                  </a:cubicBezTo>
                  <a:cubicBezTo>
                    <a:pt x="6988" y="-1089"/>
                    <a:pt x="2089" y="1235"/>
                    <a:pt x="500" y="5690"/>
                  </a:cubicBezTo>
                  <a:cubicBezTo>
                    <a:pt x="-1090" y="10145"/>
                    <a:pt x="1236" y="15046"/>
                    <a:pt x="5691" y="16634"/>
                  </a:cubicBezTo>
                  <a:cubicBezTo>
                    <a:pt x="12321" y="19000"/>
                    <a:pt x="19683" y="21286"/>
                    <a:pt x="27716" y="23489"/>
                  </a:cubicBezTo>
                  <a:lnTo>
                    <a:pt x="74947" y="368059"/>
                  </a:lnTo>
                  <a:cubicBezTo>
                    <a:pt x="75457" y="371784"/>
                    <a:pt x="78336" y="374740"/>
                    <a:pt x="82048" y="375349"/>
                  </a:cubicBezTo>
                  <a:cubicBezTo>
                    <a:pt x="82513" y="375424"/>
                    <a:pt x="82976" y="375460"/>
                    <a:pt x="83436" y="375460"/>
                  </a:cubicBezTo>
                  <a:cubicBezTo>
                    <a:pt x="86647" y="375460"/>
                    <a:pt x="89642" y="373650"/>
                    <a:pt x="91105" y="370703"/>
                  </a:cubicBezTo>
                  <a:lnTo>
                    <a:pt x="248390" y="53814"/>
                  </a:lnTo>
                  <a:cubicBezTo>
                    <a:pt x="255734" y="54271"/>
                    <a:pt x="263182" y="54684"/>
                    <a:pt x="270681" y="55074"/>
                  </a:cubicBezTo>
                  <a:lnTo>
                    <a:pt x="392585" y="378019"/>
                  </a:lnTo>
                  <a:lnTo>
                    <a:pt x="392618" y="378005"/>
                  </a:lnTo>
                  <a:cubicBezTo>
                    <a:pt x="393457" y="380227"/>
                    <a:pt x="395180" y="382101"/>
                    <a:pt x="397574" y="383006"/>
                  </a:cubicBezTo>
                  <a:cubicBezTo>
                    <a:pt x="398571" y="383383"/>
                    <a:pt x="399591" y="383560"/>
                    <a:pt x="400597" y="383560"/>
                  </a:cubicBezTo>
                  <a:cubicBezTo>
                    <a:pt x="404057" y="383560"/>
                    <a:pt x="407317" y="381447"/>
                    <a:pt x="408612" y="378019"/>
                  </a:cubicBezTo>
                  <a:lnTo>
                    <a:pt x="530510" y="55088"/>
                  </a:lnTo>
                  <a:cubicBezTo>
                    <a:pt x="538026" y="54695"/>
                    <a:pt x="545461" y="54268"/>
                    <a:pt x="552822" y="53811"/>
                  </a:cubicBezTo>
                  <a:lnTo>
                    <a:pt x="710091" y="370703"/>
                  </a:lnTo>
                  <a:cubicBezTo>
                    <a:pt x="711554" y="373651"/>
                    <a:pt x="714547" y="375460"/>
                    <a:pt x="717760" y="375460"/>
                  </a:cubicBezTo>
                  <a:cubicBezTo>
                    <a:pt x="718219" y="375460"/>
                    <a:pt x="718683" y="375424"/>
                    <a:pt x="719148" y="375349"/>
                  </a:cubicBezTo>
                  <a:cubicBezTo>
                    <a:pt x="722858" y="374742"/>
                    <a:pt x="725739" y="371784"/>
                    <a:pt x="726252" y="368059"/>
                  </a:cubicBezTo>
                  <a:lnTo>
                    <a:pt x="773483" y="23488"/>
                  </a:lnTo>
                  <a:cubicBezTo>
                    <a:pt x="781514" y="21285"/>
                    <a:pt x="788878" y="18998"/>
                    <a:pt x="795508" y="16634"/>
                  </a:cubicBezTo>
                  <a:cubicBezTo>
                    <a:pt x="799963" y="15046"/>
                    <a:pt x="802287" y="10145"/>
                    <a:pt x="800697" y="5690"/>
                  </a:cubicBezTo>
                  <a:cubicBezTo>
                    <a:pt x="799100" y="1233"/>
                    <a:pt x="794197" y="-1089"/>
                    <a:pt x="789745" y="501"/>
                  </a:cubicBezTo>
                  <a:close/>
                  <a:moveTo>
                    <a:pt x="188894" y="135149"/>
                  </a:moveTo>
                  <a:lnTo>
                    <a:pt x="174330" y="92952"/>
                  </a:lnTo>
                  <a:lnTo>
                    <a:pt x="174315" y="92957"/>
                  </a:lnTo>
                  <a:cubicBezTo>
                    <a:pt x="173754" y="91331"/>
                    <a:pt x="172720" y="89850"/>
                    <a:pt x="171215" y="88777"/>
                  </a:cubicBezTo>
                  <a:cubicBezTo>
                    <a:pt x="167365" y="86029"/>
                    <a:pt x="162017" y="86918"/>
                    <a:pt x="159267" y="90766"/>
                  </a:cubicBezTo>
                  <a:lnTo>
                    <a:pt x="125670" y="137776"/>
                  </a:lnTo>
                  <a:cubicBezTo>
                    <a:pt x="123933" y="140206"/>
                    <a:pt x="123588" y="143369"/>
                    <a:pt x="124761" y="146117"/>
                  </a:cubicBezTo>
                  <a:cubicBezTo>
                    <a:pt x="125933" y="148865"/>
                    <a:pt x="128453" y="150803"/>
                    <a:pt x="131409" y="151232"/>
                  </a:cubicBezTo>
                  <a:lnTo>
                    <a:pt x="177588" y="157931"/>
                  </a:lnTo>
                  <a:lnTo>
                    <a:pt x="88135" y="338150"/>
                  </a:lnTo>
                  <a:lnTo>
                    <a:pt x="61115" y="141034"/>
                  </a:lnTo>
                  <a:lnTo>
                    <a:pt x="108905" y="147968"/>
                  </a:lnTo>
                  <a:cubicBezTo>
                    <a:pt x="109316" y="148027"/>
                    <a:pt x="109726" y="148057"/>
                    <a:pt x="110136" y="148057"/>
                  </a:cubicBezTo>
                  <a:cubicBezTo>
                    <a:pt x="112667" y="148057"/>
                    <a:pt x="115094" y="146935"/>
                    <a:pt x="116735" y="144951"/>
                  </a:cubicBezTo>
                  <a:cubicBezTo>
                    <a:pt x="118640" y="142649"/>
                    <a:pt x="119208" y="139521"/>
                    <a:pt x="118233" y="136698"/>
                  </a:cubicBezTo>
                  <a:lnTo>
                    <a:pt x="99380" y="82076"/>
                  </a:lnTo>
                  <a:lnTo>
                    <a:pt x="99364" y="82083"/>
                  </a:lnTo>
                  <a:cubicBezTo>
                    <a:pt x="98804" y="80457"/>
                    <a:pt x="97770" y="78976"/>
                    <a:pt x="96264" y="77901"/>
                  </a:cubicBezTo>
                  <a:cubicBezTo>
                    <a:pt x="92415" y="75154"/>
                    <a:pt x="87066" y="76042"/>
                    <a:pt x="84317" y="79890"/>
                  </a:cubicBezTo>
                  <a:lnTo>
                    <a:pt x="57818" y="116967"/>
                  </a:lnTo>
                  <a:lnTo>
                    <a:pt x="50235" y="61646"/>
                  </a:lnTo>
                  <a:cubicBezTo>
                    <a:pt x="92988" y="71263"/>
                    <a:pt x="149157" y="78939"/>
                    <a:pt x="214260" y="84043"/>
                  </a:cubicBezTo>
                  <a:lnTo>
                    <a:pt x="188894" y="135149"/>
                  </a:lnTo>
                  <a:close/>
                  <a:moveTo>
                    <a:pt x="172402" y="139872"/>
                  </a:moveTo>
                  <a:lnTo>
                    <a:pt x="160092" y="138085"/>
                  </a:lnTo>
                  <a:lnTo>
                    <a:pt x="160092" y="138085"/>
                  </a:lnTo>
                  <a:lnTo>
                    <a:pt x="147780" y="136298"/>
                  </a:lnTo>
                  <a:lnTo>
                    <a:pt x="163553" y="114229"/>
                  </a:lnTo>
                  <a:lnTo>
                    <a:pt x="172402" y="139872"/>
                  </a:lnTo>
                  <a:close/>
                  <a:moveTo>
                    <a:pt x="72826" y="125425"/>
                  </a:moveTo>
                  <a:lnTo>
                    <a:pt x="88601" y="103352"/>
                  </a:lnTo>
                  <a:lnTo>
                    <a:pt x="97452" y="128998"/>
                  </a:lnTo>
                  <a:lnTo>
                    <a:pt x="85140" y="127211"/>
                  </a:lnTo>
                  <a:lnTo>
                    <a:pt x="85140" y="127211"/>
                  </a:lnTo>
                  <a:lnTo>
                    <a:pt x="72826" y="125425"/>
                  </a:lnTo>
                  <a:close/>
                  <a:moveTo>
                    <a:pt x="222473" y="67497"/>
                  </a:moveTo>
                  <a:cubicBezTo>
                    <a:pt x="151942" y="62216"/>
                    <a:pt x="91809" y="53953"/>
                    <a:pt x="47745" y="43494"/>
                  </a:cubicBezTo>
                  <a:lnTo>
                    <a:pt x="45624" y="28006"/>
                  </a:lnTo>
                  <a:cubicBezTo>
                    <a:pt x="92446" y="38900"/>
                    <a:pt x="156577" y="47380"/>
                    <a:pt x="229878" y="52580"/>
                  </a:cubicBezTo>
                  <a:lnTo>
                    <a:pt x="222473" y="67497"/>
                  </a:lnTo>
                  <a:close/>
                  <a:moveTo>
                    <a:pt x="475851" y="151375"/>
                  </a:moveTo>
                  <a:lnTo>
                    <a:pt x="449938" y="101163"/>
                  </a:lnTo>
                  <a:cubicBezTo>
                    <a:pt x="447766" y="96959"/>
                    <a:pt x="442602" y="95315"/>
                    <a:pt x="438399" y="97481"/>
                  </a:cubicBezTo>
                  <a:cubicBezTo>
                    <a:pt x="436754" y="98329"/>
                    <a:pt x="435516" y="99645"/>
                    <a:pt x="434729" y="101172"/>
                  </a:cubicBezTo>
                  <a:lnTo>
                    <a:pt x="434713" y="101164"/>
                  </a:lnTo>
                  <a:lnTo>
                    <a:pt x="405509" y="157756"/>
                  </a:lnTo>
                  <a:cubicBezTo>
                    <a:pt x="404138" y="160411"/>
                    <a:pt x="404253" y="163588"/>
                    <a:pt x="405806" y="166140"/>
                  </a:cubicBezTo>
                  <a:cubicBezTo>
                    <a:pt x="407360" y="168691"/>
                    <a:pt x="410132" y="170248"/>
                    <a:pt x="413120" y="170248"/>
                  </a:cubicBezTo>
                  <a:lnTo>
                    <a:pt x="468723" y="170248"/>
                  </a:lnTo>
                  <a:lnTo>
                    <a:pt x="400591" y="350741"/>
                  </a:lnTo>
                  <a:lnTo>
                    <a:pt x="332459" y="170248"/>
                  </a:lnTo>
                  <a:lnTo>
                    <a:pt x="388058" y="170248"/>
                  </a:lnTo>
                  <a:cubicBezTo>
                    <a:pt x="391046" y="170248"/>
                    <a:pt x="393817" y="168691"/>
                    <a:pt x="395372" y="166140"/>
                  </a:cubicBezTo>
                  <a:cubicBezTo>
                    <a:pt x="396926" y="163590"/>
                    <a:pt x="397039" y="160410"/>
                    <a:pt x="395668" y="157756"/>
                  </a:cubicBezTo>
                  <a:lnTo>
                    <a:pt x="366462" y="101164"/>
                  </a:lnTo>
                  <a:cubicBezTo>
                    <a:pt x="364292" y="96961"/>
                    <a:pt x="359128" y="95316"/>
                    <a:pt x="354923" y="97482"/>
                  </a:cubicBezTo>
                  <a:cubicBezTo>
                    <a:pt x="353279" y="98330"/>
                    <a:pt x="352042" y="99646"/>
                    <a:pt x="351254" y="101174"/>
                  </a:cubicBezTo>
                  <a:lnTo>
                    <a:pt x="351238" y="101166"/>
                  </a:lnTo>
                  <a:lnTo>
                    <a:pt x="325328" y="151375"/>
                  </a:lnTo>
                  <a:lnTo>
                    <a:pt x="301815" y="89085"/>
                  </a:lnTo>
                  <a:cubicBezTo>
                    <a:pt x="334030" y="90321"/>
                    <a:pt x="367177" y="90965"/>
                    <a:pt x="400586" y="90965"/>
                  </a:cubicBezTo>
                  <a:cubicBezTo>
                    <a:pt x="433973" y="90965"/>
                    <a:pt x="467118" y="90325"/>
                    <a:pt x="499358" y="89085"/>
                  </a:cubicBezTo>
                  <a:lnTo>
                    <a:pt x="475851" y="151375"/>
                  </a:lnTo>
                  <a:close/>
                  <a:moveTo>
                    <a:pt x="457477" y="153118"/>
                  </a:moveTo>
                  <a:lnTo>
                    <a:pt x="442328" y="153118"/>
                  </a:lnTo>
                  <a:lnTo>
                    <a:pt x="427182" y="153118"/>
                  </a:lnTo>
                  <a:lnTo>
                    <a:pt x="442328" y="123766"/>
                  </a:lnTo>
                  <a:lnTo>
                    <a:pt x="457477" y="153118"/>
                  </a:lnTo>
                  <a:close/>
                  <a:moveTo>
                    <a:pt x="343711" y="153118"/>
                  </a:moveTo>
                  <a:lnTo>
                    <a:pt x="358857" y="123766"/>
                  </a:lnTo>
                  <a:lnTo>
                    <a:pt x="374005" y="153118"/>
                  </a:lnTo>
                  <a:lnTo>
                    <a:pt x="358857" y="153118"/>
                  </a:lnTo>
                  <a:lnTo>
                    <a:pt x="343711" y="153118"/>
                  </a:lnTo>
                  <a:close/>
                  <a:moveTo>
                    <a:pt x="505932" y="71684"/>
                  </a:moveTo>
                  <a:cubicBezTo>
                    <a:pt x="471657" y="73102"/>
                    <a:pt x="436259" y="73831"/>
                    <a:pt x="400594" y="73831"/>
                  </a:cubicBezTo>
                  <a:cubicBezTo>
                    <a:pt x="364905" y="73831"/>
                    <a:pt x="329507" y="73104"/>
                    <a:pt x="295256" y="71688"/>
                  </a:cubicBezTo>
                  <a:lnTo>
                    <a:pt x="289324" y="55972"/>
                  </a:lnTo>
                  <a:cubicBezTo>
                    <a:pt x="325187" y="57554"/>
                    <a:pt x="362528" y="58401"/>
                    <a:pt x="400592" y="58401"/>
                  </a:cubicBezTo>
                  <a:cubicBezTo>
                    <a:pt x="438649" y="58401"/>
                    <a:pt x="476003" y="57565"/>
                    <a:pt x="511858" y="55981"/>
                  </a:cubicBezTo>
                  <a:lnTo>
                    <a:pt x="505932" y="71684"/>
                  </a:lnTo>
                  <a:close/>
                  <a:moveTo>
                    <a:pt x="743370" y="116966"/>
                  </a:moveTo>
                  <a:lnTo>
                    <a:pt x="716874" y="79889"/>
                  </a:lnTo>
                  <a:cubicBezTo>
                    <a:pt x="714123" y="76039"/>
                    <a:pt x="708773" y="75152"/>
                    <a:pt x="704925" y="77900"/>
                  </a:cubicBezTo>
                  <a:cubicBezTo>
                    <a:pt x="703420" y="78975"/>
                    <a:pt x="702386" y="80454"/>
                    <a:pt x="701824" y="82080"/>
                  </a:cubicBezTo>
                  <a:lnTo>
                    <a:pt x="701808" y="82075"/>
                  </a:lnTo>
                  <a:lnTo>
                    <a:pt x="682955" y="136697"/>
                  </a:lnTo>
                  <a:cubicBezTo>
                    <a:pt x="681980" y="139519"/>
                    <a:pt x="682503" y="142687"/>
                    <a:pt x="684453" y="144949"/>
                  </a:cubicBezTo>
                  <a:cubicBezTo>
                    <a:pt x="687191" y="148128"/>
                    <a:pt x="691872" y="148026"/>
                    <a:pt x="692282" y="147966"/>
                  </a:cubicBezTo>
                  <a:lnTo>
                    <a:pt x="740070" y="141033"/>
                  </a:lnTo>
                  <a:lnTo>
                    <a:pt x="713052" y="338147"/>
                  </a:lnTo>
                  <a:lnTo>
                    <a:pt x="623611" y="157928"/>
                  </a:lnTo>
                  <a:lnTo>
                    <a:pt x="669780" y="151231"/>
                  </a:lnTo>
                  <a:cubicBezTo>
                    <a:pt x="672737" y="150802"/>
                    <a:pt x="675256" y="148863"/>
                    <a:pt x="676428" y="146115"/>
                  </a:cubicBezTo>
                  <a:cubicBezTo>
                    <a:pt x="677600" y="143366"/>
                    <a:pt x="677255" y="140205"/>
                    <a:pt x="675519" y="137775"/>
                  </a:cubicBezTo>
                  <a:lnTo>
                    <a:pt x="641924" y="90764"/>
                  </a:lnTo>
                  <a:cubicBezTo>
                    <a:pt x="639173" y="86913"/>
                    <a:pt x="633823" y="86029"/>
                    <a:pt x="629975" y="88775"/>
                  </a:cubicBezTo>
                  <a:cubicBezTo>
                    <a:pt x="628470" y="89850"/>
                    <a:pt x="627435" y="91329"/>
                    <a:pt x="626875" y="92953"/>
                  </a:cubicBezTo>
                  <a:lnTo>
                    <a:pt x="626858" y="92949"/>
                  </a:lnTo>
                  <a:lnTo>
                    <a:pt x="612296" y="135130"/>
                  </a:lnTo>
                  <a:lnTo>
                    <a:pt x="586939" y="84037"/>
                  </a:lnTo>
                  <a:cubicBezTo>
                    <a:pt x="652053" y="78928"/>
                    <a:pt x="708212" y="71253"/>
                    <a:pt x="750953" y="61634"/>
                  </a:cubicBezTo>
                  <a:lnTo>
                    <a:pt x="743370" y="116966"/>
                  </a:lnTo>
                  <a:close/>
                  <a:moveTo>
                    <a:pt x="728360" y="125425"/>
                  </a:moveTo>
                  <a:lnTo>
                    <a:pt x="716050" y="127212"/>
                  </a:lnTo>
                  <a:lnTo>
                    <a:pt x="703738" y="128999"/>
                  </a:lnTo>
                  <a:lnTo>
                    <a:pt x="712588" y="103355"/>
                  </a:lnTo>
                  <a:lnTo>
                    <a:pt x="728360" y="125425"/>
                  </a:lnTo>
                  <a:close/>
                  <a:moveTo>
                    <a:pt x="628784" y="139872"/>
                  </a:moveTo>
                  <a:lnTo>
                    <a:pt x="637636" y="114227"/>
                  </a:lnTo>
                  <a:lnTo>
                    <a:pt x="653411" y="136299"/>
                  </a:lnTo>
                  <a:lnTo>
                    <a:pt x="641098" y="138086"/>
                  </a:lnTo>
                  <a:lnTo>
                    <a:pt x="628784" y="139872"/>
                  </a:lnTo>
                  <a:close/>
                  <a:moveTo>
                    <a:pt x="753443" y="43494"/>
                  </a:moveTo>
                  <a:cubicBezTo>
                    <a:pt x="709393" y="53952"/>
                    <a:pt x="649271" y="62213"/>
                    <a:pt x="578733" y="67499"/>
                  </a:cubicBezTo>
                  <a:lnTo>
                    <a:pt x="571329" y="52576"/>
                  </a:lnTo>
                  <a:cubicBezTo>
                    <a:pt x="644622" y="47375"/>
                    <a:pt x="708745" y="38898"/>
                    <a:pt x="755566" y="28002"/>
                  </a:cubicBezTo>
                  <a:lnTo>
                    <a:pt x="753443" y="4349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4"/>
            <p:cNvSpPr/>
            <p:nvPr/>
          </p:nvSpPr>
          <p:spPr>
            <a:xfrm>
              <a:off x="10375593" y="5397262"/>
              <a:ext cx="97159" cy="50635"/>
            </a:xfrm>
            <a:custGeom>
              <a:avLst/>
              <a:gdLst/>
              <a:ahLst/>
              <a:cxnLst/>
              <a:rect l="l" t="t" r="r" b="b"/>
              <a:pathLst>
                <a:path w="97159" h="50635" extrusionOk="0">
                  <a:moveTo>
                    <a:pt x="90" y="21375"/>
                  </a:moveTo>
                  <a:cubicBezTo>
                    <a:pt x="2589" y="38604"/>
                    <a:pt x="20623" y="50635"/>
                    <a:pt x="43947" y="50635"/>
                  </a:cubicBezTo>
                  <a:cubicBezTo>
                    <a:pt x="47152" y="50635"/>
                    <a:pt x="50414" y="50398"/>
                    <a:pt x="53646" y="49930"/>
                  </a:cubicBezTo>
                  <a:cubicBezTo>
                    <a:pt x="65989" y="48140"/>
                    <a:pt x="77221" y="43102"/>
                    <a:pt x="85269" y="35743"/>
                  </a:cubicBezTo>
                  <a:cubicBezTo>
                    <a:pt x="94096" y="27675"/>
                    <a:pt x="98329" y="17319"/>
                    <a:pt x="96880" y="7332"/>
                  </a:cubicBezTo>
                  <a:cubicBezTo>
                    <a:pt x="96555" y="5083"/>
                    <a:pt x="95346" y="3059"/>
                    <a:pt x="93528" y="1699"/>
                  </a:cubicBezTo>
                  <a:cubicBezTo>
                    <a:pt x="91707" y="339"/>
                    <a:pt x="89422" y="-234"/>
                    <a:pt x="87175" y="87"/>
                  </a:cubicBezTo>
                  <a:lnTo>
                    <a:pt x="7336" y="11671"/>
                  </a:lnTo>
                  <a:cubicBezTo>
                    <a:pt x="2654" y="12349"/>
                    <a:pt x="-588" y="16694"/>
                    <a:pt x="90" y="21375"/>
                  </a:cubicBezTo>
                  <a:close/>
                  <a:moveTo>
                    <a:pt x="77472" y="18802"/>
                  </a:moveTo>
                  <a:cubicBezTo>
                    <a:pt x="76260" y="20597"/>
                    <a:pt x="74839" y="22071"/>
                    <a:pt x="73714" y="23098"/>
                  </a:cubicBezTo>
                  <a:cubicBezTo>
                    <a:pt x="68252" y="28093"/>
                    <a:pt x="60039" y="31693"/>
                    <a:pt x="51187" y="32978"/>
                  </a:cubicBezTo>
                  <a:cubicBezTo>
                    <a:pt x="48768" y="33329"/>
                    <a:pt x="46333" y="33507"/>
                    <a:pt x="43947" y="33507"/>
                  </a:cubicBezTo>
                  <a:cubicBezTo>
                    <a:pt x="34865" y="33507"/>
                    <a:pt x="26845" y="30917"/>
                    <a:pt x="21949" y="26860"/>
                  </a:cubicBezTo>
                  <a:lnTo>
                    <a:pt x="77472" y="1880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3" name="Google Shape;353;p24"/>
          <p:cNvGrpSpPr/>
          <p:nvPr/>
        </p:nvGrpSpPr>
        <p:grpSpPr>
          <a:xfrm>
            <a:off x="7542314" y="3266829"/>
            <a:ext cx="640150" cy="400148"/>
            <a:chOff x="9540237" y="4217094"/>
            <a:chExt cx="801189" cy="500811"/>
          </a:xfrm>
        </p:grpSpPr>
        <p:grpSp>
          <p:nvGrpSpPr>
            <p:cNvPr id="354" name="Google Shape;354;p24"/>
            <p:cNvGrpSpPr/>
            <p:nvPr/>
          </p:nvGrpSpPr>
          <p:grpSpPr>
            <a:xfrm>
              <a:off x="9558983" y="4298856"/>
              <a:ext cx="372476" cy="372781"/>
              <a:chOff x="9558983" y="4298856"/>
              <a:chExt cx="372476" cy="372781"/>
            </a:xfrm>
          </p:grpSpPr>
          <p:sp>
            <p:nvSpPr>
              <p:cNvPr id="355" name="Google Shape;355;p24"/>
              <p:cNvSpPr/>
              <p:nvPr/>
            </p:nvSpPr>
            <p:spPr>
              <a:xfrm>
                <a:off x="9770704" y="4349220"/>
                <a:ext cx="41087" cy="47806"/>
              </a:xfrm>
              <a:custGeom>
                <a:avLst/>
                <a:gdLst/>
                <a:ahLst/>
                <a:cxnLst/>
                <a:rect l="l" t="t" r="r" b="b"/>
                <a:pathLst>
                  <a:path w="41087" h="47806" extrusionOk="0">
                    <a:moveTo>
                      <a:pt x="0" y="35980"/>
                    </a:moveTo>
                    <a:lnTo>
                      <a:pt x="0" y="47807"/>
                    </a:lnTo>
                    <a:cubicBezTo>
                      <a:pt x="9525" y="38698"/>
                      <a:pt x="23139" y="27533"/>
                      <a:pt x="41088" y="17100"/>
                    </a:cubicBezTo>
                    <a:lnTo>
                      <a:pt x="41088" y="0"/>
                    </a:lnTo>
                    <a:cubicBezTo>
                      <a:pt x="17969" y="15118"/>
                      <a:pt x="4510" y="30395"/>
                      <a:pt x="0" y="359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4"/>
              <p:cNvSpPr/>
              <p:nvPr/>
            </p:nvSpPr>
            <p:spPr>
              <a:xfrm>
                <a:off x="9830538" y="4322000"/>
                <a:ext cx="41087" cy="34541"/>
              </a:xfrm>
              <a:custGeom>
                <a:avLst/>
                <a:gdLst/>
                <a:ahLst/>
                <a:cxnLst/>
                <a:rect l="l" t="t" r="r" b="b"/>
                <a:pathLst>
                  <a:path w="41087" h="34541" extrusionOk="0">
                    <a:moveTo>
                      <a:pt x="0" y="34542"/>
                    </a:moveTo>
                    <a:cubicBezTo>
                      <a:pt x="12163" y="28883"/>
                      <a:pt x="25840" y="23788"/>
                      <a:pt x="41088" y="19814"/>
                    </a:cubicBezTo>
                    <a:lnTo>
                      <a:pt x="41088" y="0"/>
                    </a:lnTo>
                    <a:cubicBezTo>
                      <a:pt x="25569" y="4450"/>
                      <a:pt x="11891" y="10131"/>
                      <a:pt x="0" y="16287"/>
                    </a:cubicBezTo>
                    <a:lnTo>
                      <a:pt x="0" y="34542"/>
                    </a:lnTo>
                    <a:lnTo>
                      <a:pt x="0" y="345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4"/>
              <p:cNvSpPr/>
              <p:nvPr/>
            </p:nvSpPr>
            <p:spPr>
              <a:xfrm>
                <a:off x="9890367"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4"/>
              <p:cNvSpPr/>
              <p:nvPr/>
            </p:nvSpPr>
            <p:spPr>
              <a:xfrm>
                <a:off x="9890372" y="4312755"/>
                <a:ext cx="41087" cy="24926"/>
              </a:xfrm>
              <a:custGeom>
                <a:avLst/>
                <a:gdLst/>
                <a:ahLst/>
                <a:cxnLst/>
                <a:rect l="l" t="t" r="r" b="b"/>
                <a:pathLst>
                  <a:path w="41087" h="24926" extrusionOk="0">
                    <a:moveTo>
                      <a:pt x="41088" y="0"/>
                    </a:moveTo>
                    <a:cubicBezTo>
                      <a:pt x="26341" y="502"/>
                      <a:pt x="12648" y="2166"/>
                      <a:pt x="0" y="4690"/>
                    </a:cubicBezTo>
                    <a:lnTo>
                      <a:pt x="0" y="24926"/>
                    </a:lnTo>
                    <a:cubicBezTo>
                      <a:pt x="12738" y="22607"/>
                      <a:pt x="26428" y="21095"/>
                      <a:pt x="41088" y="20638"/>
                    </a:cubicBezTo>
                    <a:lnTo>
                      <a:pt x="41088"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4"/>
              <p:cNvSpPr/>
              <p:nvPr/>
            </p:nvSpPr>
            <p:spPr>
              <a:xfrm>
                <a:off x="9830528"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4"/>
              <p:cNvSpPr/>
              <p:nvPr/>
            </p:nvSpPr>
            <p:spPr>
              <a:xfrm>
                <a:off x="9558983" y="4298856"/>
                <a:ext cx="165270" cy="31146"/>
              </a:xfrm>
              <a:custGeom>
                <a:avLst/>
                <a:gdLst/>
                <a:ahLst/>
                <a:cxnLst/>
                <a:rect l="l" t="t" r="r" b="b"/>
                <a:pathLst>
                  <a:path w="165270" h="31146" extrusionOk="0">
                    <a:moveTo>
                      <a:pt x="0" y="0"/>
                    </a:moveTo>
                    <a:lnTo>
                      <a:pt x="165270" y="0"/>
                    </a:lnTo>
                    <a:lnTo>
                      <a:pt x="165270" y="31146"/>
                    </a:lnTo>
                    <a:lnTo>
                      <a:pt x="0" y="311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1" name="Google Shape;361;p24"/>
            <p:cNvSpPr/>
            <p:nvPr/>
          </p:nvSpPr>
          <p:spPr>
            <a:xfrm>
              <a:off x="9587984" y="4348741"/>
              <a:ext cx="107271" cy="350416"/>
            </a:xfrm>
            <a:custGeom>
              <a:avLst/>
              <a:gdLst/>
              <a:ahLst/>
              <a:cxnLst/>
              <a:rect l="l" t="t" r="r" b="b"/>
              <a:pathLst>
                <a:path w="107271" h="350416" extrusionOk="0">
                  <a:moveTo>
                    <a:pt x="0" y="28858"/>
                  </a:moveTo>
                  <a:lnTo>
                    <a:pt x="27655" y="28858"/>
                  </a:lnTo>
                  <a:cubicBezTo>
                    <a:pt x="32832" y="28858"/>
                    <a:pt x="37028" y="33055"/>
                    <a:pt x="37028" y="38232"/>
                  </a:cubicBezTo>
                  <a:cubicBezTo>
                    <a:pt x="37028" y="43408"/>
                    <a:pt x="32832" y="47605"/>
                    <a:pt x="27655" y="47605"/>
                  </a:cubicBezTo>
                  <a:lnTo>
                    <a:pt x="0" y="47605"/>
                  </a:lnTo>
                  <a:lnTo>
                    <a:pt x="0" y="137226"/>
                  </a:lnTo>
                  <a:lnTo>
                    <a:pt x="27655" y="137226"/>
                  </a:lnTo>
                  <a:cubicBezTo>
                    <a:pt x="32832" y="137226"/>
                    <a:pt x="37028" y="141422"/>
                    <a:pt x="37028" y="146599"/>
                  </a:cubicBezTo>
                  <a:cubicBezTo>
                    <a:pt x="37028" y="151775"/>
                    <a:pt x="32832" y="155972"/>
                    <a:pt x="27655" y="155972"/>
                  </a:cubicBezTo>
                  <a:lnTo>
                    <a:pt x="0" y="155972"/>
                  </a:lnTo>
                  <a:lnTo>
                    <a:pt x="0" y="245593"/>
                  </a:lnTo>
                  <a:lnTo>
                    <a:pt x="27655" y="245593"/>
                  </a:lnTo>
                  <a:cubicBezTo>
                    <a:pt x="32832" y="245593"/>
                    <a:pt x="37028" y="249789"/>
                    <a:pt x="37028" y="254966"/>
                  </a:cubicBezTo>
                  <a:cubicBezTo>
                    <a:pt x="37028" y="260142"/>
                    <a:pt x="32832" y="264339"/>
                    <a:pt x="27655" y="264339"/>
                  </a:cubicBezTo>
                  <a:lnTo>
                    <a:pt x="0" y="264339"/>
                  </a:lnTo>
                  <a:lnTo>
                    <a:pt x="0" y="350417"/>
                  </a:lnTo>
                  <a:lnTo>
                    <a:pt x="107272" y="350417"/>
                  </a:lnTo>
                  <a:lnTo>
                    <a:pt x="107272" y="318523"/>
                  </a:lnTo>
                  <a:lnTo>
                    <a:pt x="79617" y="318523"/>
                  </a:lnTo>
                  <a:cubicBezTo>
                    <a:pt x="74440" y="318523"/>
                    <a:pt x="70243" y="314326"/>
                    <a:pt x="70243" y="309149"/>
                  </a:cubicBezTo>
                  <a:cubicBezTo>
                    <a:pt x="70243" y="303973"/>
                    <a:pt x="74440" y="299776"/>
                    <a:pt x="79617" y="299776"/>
                  </a:cubicBezTo>
                  <a:lnTo>
                    <a:pt x="107272" y="299776"/>
                  </a:lnTo>
                  <a:lnTo>
                    <a:pt x="107272" y="210156"/>
                  </a:lnTo>
                  <a:lnTo>
                    <a:pt x="79617" y="210156"/>
                  </a:lnTo>
                  <a:cubicBezTo>
                    <a:pt x="74440" y="210156"/>
                    <a:pt x="70243" y="205959"/>
                    <a:pt x="70243" y="200782"/>
                  </a:cubicBezTo>
                  <a:cubicBezTo>
                    <a:pt x="70243" y="195606"/>
                    <a:pt x="74440" y="191409"/>
                    <a:pt x="79617" y="191409"/>
                  </a:cubicBezTo>
                  <a:lnTo>
                    <a:pt x="107272" y="191409"/>
                  </a:lnTo>
                  <a:lnTo>
                    <a:pt x="107272" y="101789"/>
                  </a:lnTo>
                  <a:lnTo>
                    <a:pt x="79617" y="101789"/>
                  </a:lnTo>
                  <a:cubicBezTo>
                    <a:pt x="74440" y="101789"/>
                    <a:pt x="70243" y="97592"/>
                    <a:pt x="70243" y="92415"/>
                  </a:cubicBezTo>
                  <a:cubicBezTo>
                    <a:pt x="70243" y="87239"/>
                    <a:pt x="74440" y="83042"/>
                    <a:pt x="79617" y="83042"/>
                  </a:cubicBezTo>
                  <a:lnTo>
                    <a:pt x="107272" y="83042"/>
                  </a:lnTo>
                  <a:lnTo>
                    <a:pt x="107272" y="0"/>
                  </a:lnTo>
                  <a:lnTo>
                    <a:pt x="0" y="0"/>
                  </a:lnTo>
                  <a:lnTo>
                    <a:pt x="0" y="2885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4"/>
            <p:cNvSpPr/>
            <p:nvPr/>
          </p:nvSpPr>
          <p:spPr>
            <a:xfrm>
              <a:off x="9770708"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4"/>
            <p:cNvSpPr/>
            <p:nvPr/>
          </p:nvSpPr>
          <p:spPr>
            <a:xfrm>
              <a:off x="9588826" y="4235839"/>
              <a:ext cx="105592" cy="44262"/>
            </a:xfrm>
            <a:custGeom>
              <a:avLst/>
              <a:gdLst/>
              <a:ahLst/>
              <a:cxnLst/>
              <a:rect l="l" t="t" r="r" b="b"/>
              <a:pathLst>
                <a:path w="105592" h="44262" extrusionOk="0">
                  <a:moveTo>
                    <a:pt x="52794" y="0"/>
                  </a:moveTo>
                  <a:cubicBezTo>
                    <a:pt x="26417" y="0"/>
                    <a:pt x="4446" y="19144"/>
                    <a:pt x="0" y="44263"/>
                  </a:cubicBezTo>
                  <a:lnTo>
                    <a:pt x="105593" y="44263"/>
                  </a:lnTo>
                  <a:cubicBezTo>
                    <a:pt x="101144" y="19146"/>
                    <a:pt x="79171" y="0"/>
                    <a:pt x="52794"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4" name="Google Shape;364;p24"/>
            <p:cNvGrpSpPr/>
            <p:nvPr/>
          </p:nvGrpSpPr>
          <p:grpSpPr>
            <a:xfrm>
              <a:off x="9713999" y="4298856"/>
              <a:ext cx="608684" cy="372781"/>
              <a:chOff x="9713999" y="4298856"/>
              <a:chExt cx="608684" cy="372781"/>
            </a:xfrm>
          </p:grpSpPr>
          <p:sp>
            <p:nvSpPr>
              <p:cNvPr id="365" name="Google Shape;365;p24"/>
              <p:cNvSpPr/>
              <p:nvPr/>
            </p:nvSpPr>
            <p:spPr>
              <a:xfrm>
                <a:off x="9713999" y="4391390"/>
                <a:ext cx="37954" cy="20658"/>
              </a:xfrm>
              <a:custGeom>
                <a:avLst/>
                <a:gdLst/>
                <a:ahLst/>
                <a:cxnLst/>
                <a:rect l="l" t="t" r="r" b="b"/>
                <a:pathLst>
                  <a:path w="37954" h="20658" extrusionOk="0">
                    <a:moveTo>
                      <a:pt x="0" y="0"/>
                    </a:moveTo>
                    <a:lnTo>
                      <a:pt x="37955" y="0"/>
                    </a:lnTo>
                    <a:lnTo>
                      <a:pt x="37955" y="20659"/>
                    </a:lnTo>
                    <a:lnTo>
                      <a:pt x="0" y="206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4"/>
              <p:cNvSpPr/>
              <p:nvPr/>
            </p:nvSpPr>
            <p:spPr>
              <a:xfrm>
                <a:off x="9713999" y="4648594"/>
                <a:ext cx="37954" cy="23043"/>
              </a:xfrm>
              <a:custGeom>
                <a:avLst/>
                <a:gdLst/>
                <a:ahLst/>
                <a:cxnLst/>
                <a:rect l="l" t="t" r="r" b="b"/>
                <a:pathLst>
                  <a:path w="37954" h="23043" extrusionOk="0">
                    <a:moveTo>
                      <a:pt x="0" y="0"/>
                    </a:moveTo>
                    <a:lnTo>
                      <a:pt x="37955" y="0"/>
                    </a:lnTo>
                    <a:lnTo>
                      <a:pt x="37955"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4"/>
              <p:cNvSpPr/>
              <p:nvPr/>
            </p:nvSpPr>
            <p:spPr>
              <a:xfrm>
                <a:off x="10157413" y="4298856"/>
                <a:ext cx="165270" cy="31146"/>
              </a:xfrm>
              <a:custGeom>
                <a:avLst/>
                <a:gdLst/>
                <a:ahLst/>
                <a:cxnLst/>
                <a:rect l="l" t="t" r="r" b="b"/>
                <a:pathLst>
                  <a:path w="165270" h="31146" extrusionOk="0">
                    <a:moveTo>
                      <a:pt x="0" y="0"/>
                    </a:moveTo>
                    <a:lnTo>
                      <a:pt x="165270" y="0"/>
                    </a:lnTo>
                    <a:lnTo>
                      <a:pt x="165270" y="31146"/>
                    </a:lnTo>
                    <a:lnTo>
                      <a:pt x="0" y="311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4"/>
              <p:cNvSpPr/>
              <p:nvPr/>
            </p:nvSpPr>
            <p:spPr>
              <a:xfrm>
                <a:off x="10129707" y="4648594"/>
                <a:ext cx="37954" cy="23043"/>
              </a:xfrm>
              <a:custGeom>
                <a:avLst/>
                <a:gdLst/>
                <a:ahLst/>
                <a:cxnLst/>
                <a:rect l="l" t="t" r="r" b="b"/>
                <a:pathLst>
                  <a:path w="37954" h="23043" extrusionOk="0">
                    <a:moveTo>
                      <a:pt x="0" y="0"/>
                    </a:moveTo>
                    <a:lnTo>
                      <a:pt x="37955" y="0"/>
                    </a:lnTo>
                    <a:lnTo>
                      <a:pt x="37955"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4"/>
              <p:cNvSpPr/>
              <p:nvPr/>
            </p:nvSpPr>
            <p:spPr>
              <a:xfrm>
                <a:off x="10069872" y="4349350"/>
                <a:ext cx="41087" cy="47678"/>
              </a:xfrm>
              <a:custGeom>
                <a:avLst/>
                <a:gdLst/>
                <a:ahLst/>
                <a:cxnLst/>
                <a:rect l="l" t="t" r="r" b="b"/>
                <a:pathLst>
                  <a:path w="41087" h="47678" extrusionOk="0">
                    <a:moveTo>
                      <a:pt x="0" y="0"/>
                    </a:moveTo>
                    <a:lnTo>
                      <a:pt x="0" y="16972"/>
                    </a:lnTo>
                    <a:cubicBezTo>
                      <a:pt x="17949" y="27403"/>
                      <a:pt x="31562" y="38568"/>
                      <a:pt x="41088" y="47679"/>
                    </a:cubicBezTo>
                    <a:lnTo>
                      <a:pt x="41088" y="35872"/>
                    </a:lnTo>
                    <a:cubicBezTo>
                      <a:pt x="36553" y="30298"/>
                      <a:pt x="23056" y="15079"/>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4"/>
              <p:cNvSpPr/>
              <p:nvPr/>
            </p:nvSpPr>
            <p:spPr>
              <a:xfrm>
                <a:off x="10129707" y="4391390"/>
                <a:ext cx="37954" cy="20658"/>
              </a:xfrm>
              <a:custGeom>
                <a:avLst/>
                <a:gdLst/>
                <a:ahLst/>
                <a:cxnLst/>
                <a:rect l="l" t="t" r="r" b="b"/>
                <a:pathLst>
                  <a:path w="37954" h="20658" extrusionOk="0">
                    <a:moveTo>
                      <a:pt x="0" y="0"/>
                    </a:moveTo>
                    <a:lnTo>
                      <a:pt x="37955" y="0"/>
                    </a:lnTo>
                    <a:lnTo>
                      <a:pt x="37955" y="20659"/>
                    </a:lnTo>
                    <a:lnTo>
                      <a:pt x="0" y="206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1" name="Google Shape;371;p24"/>
            <p:cNvSpPr/>
            <p:nvPr/>
          </p:nvSpPr>
          <p:spPr>
            <a:xfrm>
              <a:off x="10187244" y="4235839"/>
              <a:ext cx="105587" cy="44262"/>
            </a:xfrm>
            <a:custGeom>
              <a:avLst/>
              <a:gdLst/>
              <a:ahLst/>
              <a:cxnLst/>
              <a:rect l="l" t="t" r="r" b="b"/>
              <a:pathLst>
                <a:path w="105587" h="44262" extrusionOk="0">
                  <a:moveTo>
                    <a:pt x="52799" y="0"/>
                  </a:moveTo>
                  <a:cubicBezTo>
                    <a:pt x="26424" y="0"/>
                    <a:pt x="4449" y="19144"/>
                    <a:pt x="0" y="44263"/>
                  </a:cubicBezTo>
                  <a:lnTo>
                    <a:pt x="105588" y="44263"/>
                  </a:lnTo>
                  <a:cubicBezTo>
                    <a:pt x="101144" y="19146"/>
                    <a:pt x="79172" y="0"/>
                    <a:pt x="5279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4"/>
            <p:cNvSpPr/>
            <p:nvPr/>
          </p:nvSpPr>
          <p:spPr>
            <a:xfrm>
              <a:off x="10186408" y="4348741"/>
              <a:ext cx="107271" cy="350416"/>
            </a:xfrm>
            <a:custGeom>
              <a:avLst/>
              <a:gdLst/>
              <a:ahLst/>
              <a:cxnLst/>
              <a:rect l="l" t="t" r="r" b="b"/>
              <a:pathLst>
                <a:path w="107271" h="350416" extrusionOk="0">
                  <a:moveTo>
                    <a:pt x="0" y="83042"/>
                  </a:moveTo>
                  <a:lnTo>
                    <a:pt x="27657" y="83042"/>
                  </a:lnTo>
                  <a:cubicBezTo>
                    <a:pt x="32835" y="83042"/>
                    <a:pt x="37030" y="87239"/>
                    <a:pt x="37030" y="92415"/>
                  </a:cubicBezTo>
                  <a:cubicBezTo>
                    <a:pt x="37030" y="97592"/>
                    <a:pt x="32835" y="101789"/>
                    <a:pt x="27657" y="101789"/>
                  </a:cubicBezTo>
                  <a:lnTo>
                    <a:pt x="0" y="101789"/>
                  </a:lnTo>
                  <a:lnTo>
                    <a:pt x="0" y="191409"/>
                  </a:lnTo>
                  <a:lnTo>
                    <a:pt x="27657" y="191409"/>
                  </a:lnTo>
                  <a:cubicBezTo>
                    <a:pt x="32835" y="191409"/>
                    <a:pt x="37030" y="195606"/>
                    <a:pt x="37030" y="200782"/>
                  </a:cubicBezTo>
                  <a:cubicBezTo>
                    <a:pt x="37030" y="205959"/>
                    <a:pt x="32835" y="210156"/>
                    <a:pt x="27657" y="210156"/>
                  </a:cubicBezTo>
                  <a:lnTo>
                    <a:pt x="0" y="210156"/>
                  </a:lnTo>
                  <a:lnTo>
                    <a:pt x="0" y="299776"/>
                  </a:lnTo>
                  <a:lnTo>
                    <a:pt x="27657" y="299776"/>
                  </a:lnTo>
                  <a:cubicBezTo>
                    <a:pt x="32835" y="299776"/>
                    <a:pt x="37030" y="303973"/>
                    <a:pt x="37030" y="309149"/>
                  </a:cubicBezTo>
                  <a:cubicBezTo>
                    <a:pt x="37030" y="314326"/>
                    <a:pt x="32835" y="318523"/>
                    <a:pt x="27657" y="318523"/>
                  </a:cubicBezTo>
                  <a:lnTo>
                    <a:pt x="0" y="318523"/>
                  </a:lnTo>
                  <a:lnTo>
                    <a:pt x="0" y="350417"/>
                  </a:lnTo>
                  <a:lnTo>
                    <a:pt x="107272" y="350417"/>
                  </a:lnTo>
                  <a:lnTo>
                    <a:pt x="107272" y="264339"/>
                  </a:lnTo>
                  <a:lnTo>
                    <a:pt x="79617" y="264339"/>
                  </a:lnTo>
                  <a:cubicBezTo>
                    <a:pt x="74439" y="264339"/>
                    <a:pt x="70243" y="260142"/>
                    <a:pt x="70243" y="254966"/>
                  </a:cubicBezTo>
                  <a:cubicBezTo>
                    <a:pt x="70243" y="249789"/>
                    <a:pt x="74439" y="245593"/>
                    <a:pt x="79617" y="245593"/>
                  </a:cubicBezTo>
                  <a:lnTo>
                    <a:pt x="107272" y="245593"/>
                  </a:lnTo>
                  <a:lnTo>
                    <a:pt x="107272" y="155972"/>
                  </a:lnTo>
                  <a:lnTo>
                    <a:pt x="79617" y="155972"/>
                  </a:lnTo>
                  <a:cubicBezTo>
                    <a:pt x="74439" y="155972"/>
                    <a:pt x="70243" y="151775"/>
                    <a:pt x="70243" y="146599"/>
                  </a:cubicBezTo>
                  <a:cubicBezTo>
                    <a:pt x="70243" y="141422"/>
                    <a:pt x="74439" y="137226"/>
                    <a:pt x="79617" y="137226"/>
                  </a:cubicBezTo>
                  <a:lnTo>
                    <a:pt x="107272" y="137226"/>
                  </a:lnTo>
                  <a:lnTo>
                    <a:pt x="107272" y="47605"/>
                  </a:lnTo>
                  <a:lnTo>
                    <a:pt x="79617" y="47605"/>
                  </a:lnTo>
                  <a:cubicBezTo>
                    <a:pt x="74439" y="47605"/>
                    <a:pt x="70243" y="43408"/>
                    <a:pt x="70243" y="38232"/>
                  </a:cubicBezTo>
                  <a:cubicBezTo>
                    <a:pt x="70243" y="33055"/>
                    <a:pt x="74439" y="28858"/>
                    <a:pt x="79617" y="28858"/>
                  </a:cubicBezTo>
                  <a:lnTo>
                    <a:pt x="107272" y="28858"/>
                  </a:lnTo>
                  <a:lnTo>
                    <a:pt x="107272" y="0"/>
                  </a:lnTo>
                  <a:lnTo>
                    <a:pt x="0" y="0"/>
                  </a:lnTo>
                  <a:lnTo>
                    <a:pt x="0" y="83042"/>
                  </a:lnTo>
                  <a:lnTo>
                    <a:pt x="0" y="830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3" name="Google Shape;373;p24"/>
            <p:cNvGrpSpPr/>
            <p:nvPr/>
          </p:nvGrpSpPr>
          <p:grpSpPr>
            <a:xfrm>
              <a:off x="9950206" y="4312756"/>
              <a:ext cx="160746" cy="358881"/>
              <a:chOff x="9950206" y="4312756"/>
              <a:chExt cx="160746" cy="358881"/>
            </a:xfrm>
          </p:grpSpPr>
          <p:sp>
            <p:nvSpPr>
              <p:cNvPr id="374" name="Google Shape;374;p24"/>
              <p:cNvSpPr/>
              <p:nvPr/>
            </p:nvSpPr>
            <p:spPr>
              <a:xfrm>
                <a:off x="10010046"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4"/>
              <p:cNvSpPr/>
              <p:nvPr/>
            </p:nvSpPr>
            <p:spPr>
              <a:xfrm>
                <a:off x="9950206" y="4312756"/>
                <a:ext cx="41087" cy="24926"/>
              </a:xfrm>
              <a:custGeom>
                <a:avLst/>
                <a:gdLst/>
                <a:ahLst/>
                <a:cxnLst/>
                <a:rect l="l" t="t" r="r" b="b"/>
                <a:pathLst>
                  <a:path w="41087" h="24926" extrusionOk="0">
                    <a:moveTo>
                      <a:pt x="0" y="20638"/>
                    </a:moveTo>
                    <a:cubicBezTo>
                      <a:pt x="14658" y="21095"/>
                      <a:pt x="28348" y="22607"/>
                      <a:pt x="41088" y="24926"/>
                    </a:cubicBezTo>
                    <a:lnTo>
                      <a:pt x="41088" y="4727"/>
                    </a:lnTo>
                    <a:cubicBezTo>
                      <a:pt x="28433" y="2186"/>
                      <a:pt x="14739" y="507"/>
                      <a:pt x="0" y="0"/>
                    </a:cubicBezTo>
                    <a:lnTo>
                      <a:pt x="0" y="2063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24"/>
              <p:cNvSpPr/>
              <p:nvPr/>
            </p:nvSpPr>
            <p:spPr>
              <a:xfrm>
                <a:off x="10069866"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24"/>
            <p:cNvSpPr/>
            <p:nvPr/>
          </p:nvSpPr>
          <p:spPr>
            <a:xfrm>
              <a:off x="9890367" y="4488854"/>
              <a:ext cx="100920" cy="25714"/>
            </a:xfrm>
            <a:custGeom>
              <a:avLst/>
              <a:gdLst/>
              <a:ahLst/>
              <a:cxnLst/>
              <a:rect l="l" t="t" r="r" b="b"/>
              <a:pathLst>
                <a:path w="100920" h="25714" extrusionOk="0">
                  <a:moveTo>
                    <a:pt x="0" y="0"/>
                  </a:moveTo>
                  <a:lnTo>
                    <a:pt x="100920" y="0"/>
                  </a:lnTo>
                  <a:lnTo>
                    <a:pt x="100920" y="25715"/>
                  </a:lnTo>
                  <a:lnTo>
                    <a:pt x="0" y="2571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8" name="Google Shape;378;p24"/>
            <p:cNvGrpSpPr/>
            <p:nvPr/>
          </p:nvGrpSpPr>
          <p:grpSpPr>
            <a:xfrm>
              <a:off x="9950207" y="4322061"/>
              <a:ext cx="100918" cy="349576"/>
              <a:chOff x="9950207" y="4322061"/>
              <a:chExt cx="100918" cy="349576"/>
            </a:xfrm>
          </p:grpSpPr>
          <p:sp>
            <p:nvSpPr>
              <p:cNvPr id="379" name="Google Shape;379;p24"/>
              <p:cNvSpPr/>
              <p:nvPr/>
            </p:nvSpPr>
            <p:spPr>
              <a:xfrm>
                <a:off x="9950207"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4"/>
              <p:cNvSpPr/>
              <p:nvPr/>
            </p:nvSpPr>
            <p:spPr>
              <a:xfrm>
                <a:off x="10010038" y="4322061"/>
                <a:ext cx="41087" cy="34482"/>
              </a:xfrm>
              <a:custGeom>
                <a:avLst/>
                <a:gdLst/>
                <a:ahLst/>
                <a:cxnLst/>
                <a:rect l="l" t="t" r="r" b="b"/>
                <a:pathLst>
                  <a:path w="41087" h="34482" extrusionOk="0">
                    <a:moveTo>
                      <a:pt x="0" y="19754"/>
                    </a:moveTo>
                    <a:cubicBezTo>
                      <a:pt x="15249" y="23729"/>
                      <a:pt x="28924" y="28824"/>
                      <a:pt x="41088" y="34482"/>
                    </a:cubicBezTo>
                    <a:lnTo>
                      <a:pt x="41088" y="16343"/>
                    </a:lnTo>
                    <a:cubicBezTo>
                      <a:pt x="29187" y="10171"/>
                      <a:pt x="15507" y="4469"/>
                      <a:pt x="0" y="0"/>
                    </a:cubicBezTo>
                    <a:lnTo>
                      <a:pt x="0" y="19754"/>
                    </a:lnTo>
                    <a:lnTo>
                      <a:pt x="0" y="1975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1" name="Google Shape;381;p24"/>
            <p:cNvSpPr/>
            <p:nvPr/>
          </p:nvSpPr>
          <p:spPr>
            <a:xfrm>
              <a:off x="9540237" y="4217094"/>
              <a:ext cx="801189" cy="500811"/>
            </a:xfrm>
            <a:custGeom>
              <a:avLst/>
              <a:gdLst/>
              <a:ahLst/>
              <a:cxnLst/>
              <a:rect l="l" t="t" r="r" b="b"/>
              <a:pathLst>
                <a:path w="801189" h="500811" extrusionOk="0">
                  <a:moveTo>
                    <a:pt x="791816" y="63009"/>
                  </a:moveTo>
                  <a:lnTo>
                    <a:pt x="771553" y="63009"/>
                  </a:lnTo>
                  <a:cubicBezTo>
                    <a:pt x="766940" y="27513"/>
                    <a:pt x="736535" y="0"/>
                    <a:pt x="699806" y="0"/>
                  </a:cubicBezTo>
                  <a:cubicBezTo>
                    <a:pt x="663072" y="0"/>
                    <a:pt x="632667" y="27513"/>
                    <a:pt x="628052" y="63009"/>
                  </a:cubicBezTo>
                  <a:lnTo>
                    <a:pt x="607797" y="63009"/>
                  </a:lnTo>
                  <a:cubicBezTo>
                    <a:pt x="602619" y="63009"/>
                    <a:pt x="598424" y="67206"/>
                    <a:pt x="598424" y="72382"/>
                  </a:cubicBezTo>
                  <a:lnTo>
                    <a:pt x="598424" y="122275"/>
                  </a:lnTo>
                  <a:cubicBezTo>
                    <a:pt x="598424" y="127452"/>
                    <a:pt x="602619" y="131649"/>
                    <a:pt x="607797" y="131649"/>
                  </a:cubicBezTo>
                  <a:lnTo>
                    <a:pt x="627425" y="131649"/>
                  </a:lnTo>
                  <a:lnTo>
                    <a:pt x="627425" y="155542"/>
                  </a:lnTo>
                  <a:lnTo>
                    <a:pt x="589470" y="155542"/>
                  </a:lnTo>
                  <a:lnTo>
                    <a:pt x="589470" y="107736"/>
                  </a:lnTo>
                  <a:cubicBezTo>
                    <a:pt x="589470" y="102560"/>
                    <a:pt x="585275" y="98363"/>
                    <a:pt x="580097" y="98363"/>
                  </a:cubicBezTo>
                  <a:cubicBezTo>
                    <a:pt x="574919" y="98363"/>
                    <a:pt x="570724" y="102560"/>
                    <a:pt x="570724" y="107736"/>
                  </a:cubicBezTo>
                  <a:lnTo>
                    <a:pt x="570724" y="140538"/>
                  </a:lnTo>
                  <a:cubicBezTo>
                    <a:pt x="561199" y="131429"/>
                    <a:pt x="547585" y="120264"/>
                    <a:pt x="529636" y="109832"/>
                  </a:cubicBezTo>
                  <a:lnTo>
                    <a:pt x="529636" y="79618"/>
                  </a:lnTo>
                  <a:cubicBezTo>
                    <a:pt x="529636" y="74442"/>
                    <a:pt x="525441" y="70245"/>
                    <a:pt x="520263" y="70245"/>
                  </a:cubicBezTo>
                  <a:cubicBezTo>
                    <a:pt x="515085" y="70245"/>
                    <a:pt x="510889" y="74442"/>
                    <a:pt x="510889" y="79618"/>
                  </a:cubicBezTo>
                  <a:lnTo>
                    <a:pt x="510889" y="100053"/>
                  </a:lnTo>
                  <a:cubicBezTo>
                    <a:pt x="498726" y="94395"/>
                    <a:pt x="485051" y="89300"/>
                    <a:pt x="469802" y="85325"/>
                  </a:cubicBezTo>
                  <a:lnTo>
                    <a:pt x="469802" y="60870"/>
                  </a:lnTo>
                  <a:cubicBezTo>
                    <a:pt x="469802" y="55694"/>
                    <a:pt x="465607" y="51497"/>
                    <a:pt x="460429" y="51497"/>
                  </a:cubicBezTo>
                  <a:cubicBezTo>
                    <a:pt x="455251" y="51497"/>
                    <a:pt x="451055" y="55694"/>
                    <a:pt x="451055" y="60870"/>
                  </a:cubicBezTo>
                  <a:lnTo>
                    <a:pt x="451055" y="81194"/>
                  </a:lnTo>
                  <a:cubicBezTo>
                    <a:pt x="438318" y="78875"/>
                    <a:pt x="424627" y="77366"/>
                    <a:pt x="409968" y="76906"/>
                  </a:cubicBezTo>
                  <a:lnTo>
                    <a:pt x="409968" y="30085"/>
                  </a:lnTo>
                  <a:cubicBezTo>
                    <a:pt x="409968" y="24909"/>
                    <a:pt x="405772" y="20712"/>
                    <a:pt x="400595" y="20712"/>
                  </a:cubicBezTo>
                  <a:cubicBezTo>
                    <a:pt x="395418" y="20712"/>
                    <a:pt x="391221" y="24909"/>
                    <a:pt x="391221" y="30085"/>
                  </a:cubicBezTo>
                  <a:lnTo>
                    <a:pt x="391221" y="76909"/>
                  </a:lnTo>
                  <a:cubicBezTo>
                    <a:pt x="376564" y="77366"/>
                    <a:pt x="362873" y="78878"/>
                    <a:pt x="350134" y="81197"/>
                  </a:cubicBezTo>
                  <a:lnTo>
                    <a:pt x="350134" y="60873"/>
                  </a:lnTo>
                  <a:cubicBezTo>
                    <a:pt x="350134" y="55697"/>
                    <a:pt x="345937" y="51500"/>
                    <a:pt x="340760" y="51500"/>
                  </a:cubicBezTo>
                  <a:cubicBezTo>
                    <a:pt x="335584" y="51500"/>
                    <a:pt x="331387" y="55697"/>
                    <a:pt x="331387" y="60873"/>
                  </a:cubicBezTo>
                  <a:lnTo>
                    <a:pt x="331387" y="85328"/>
                  </a:lnTo>
                  <a:cubicBezTo>
                    <a:pt x="316141" y="89303"/>
                    <a:pt x="302463" y="94398"/>
                    <a:pt x="290300" y="100056"/>
                  </a:cubicBezTo>
                  <a:lnTo>
                    <a:pt x="290300" y="79621"/>
                  </a:lnTo>
                  <a:cubicBezTo>
                    <a:pt x="290300" y="74445"/>
                    <a:pt x="286103" y="70248"/>
                    <a:pt x="280926" y="70248"/>
                  </a:cubicBezTo>
                  <a:cubicBezTo>
                    <a:pt x="275750" y="70248"/>
                    <a:pt x="271553" y="74445"/>
                    <a:pt x="271553" y="79621"/>
                  </a:cubicBezTo>
                  <a:lnTo>
                    <a:pt x="271553" y="109835"/>
                  </a:lnTo>
                  <a:cubicBezTo>
                    <a:pt x="253604" y="120266"/>
                    <a:pt x="239991" y="131431"/>
                    <a:pt x="230465" y="140541"/>
                  </a:cubicBezTo>
                  <a:lnTo>
                    <a:pt x="230465" y="107741"/>
                  </a:lnTo>
                  <a:cubicBezTo>
                    <a:pt x="230465" y="102565"/>
                    <a:pt x="226269" y="98368"/>
                    <a:pt x="221092" y="98368"/>
                  </a:cubicBezTo>
                  <a:cubicBezTo>
                    <a:pt x="215916" y="98368"/>
                    <a:pt x="211719" y="102565"/>
                    <a:pt x="211719" y="107741"/>
                  </a:cubicBezTo>
                  <a:lnTo>
                    <a:pt x="211719" y="155546"/>
                  </a:lnTo>
                  <a:lnTo>
                    <a:pt x="173763" y="155546"/>
                  </a:lnTo>
                  <a:lnTo>
                    <a:pt x="173763" y="131652"/>
                  </a:lnTo>
                  <a:lnTo>
                    <a:pt x="193390" y="131652"/>
                  </a:lnTo>
                  <a:cubicBezTo>
                    <a:pt x="198567" y="131652"/>
                    <a:pt x="202763" y="127455"/>
                    <a:pt x="202763" y="122278"/>
                  </a:cubicBezTo>
                  <a:lnTo>
                    <a:pt x="202763" y="72386"/>
                  </a:lnTo>
                  <a:cubicBezTo>
                    <a:pt x="202763" y="67209"/>
                    <a:pt x="198567" y="63012"/>
                    <a:pt x="193390" y="63012"/>
                  </a:cubicBezTo>
                  <a:lnTo>
                    <a:pt x="173123" y="63012"/>
                  </a:lnTo>
                  <a:cubicBezTo>
                    <a:pt x="168511" y="27516"/>
                    <a:pt x="138113" y="3"/>
                    <a:pt x="101382" y="3"/>
                  </a:cubicBezTo>
                  <a:cubicBezTo>
                    <a:pt x="64648" y="3"/>
                    <a:pt x="34245" y="27516"/>
                    <a:pt x="29633" y="63012"/>
                  </a:cubicBezTo>
                  <a:lnTo>
                    <a:pt x="9373" y="63012"/>
                  </a:lnTo>
                  <a:cubicBezTo>
                    <a:pt x="4197" y="63012"/>
                    <a:pt x="0" y="67209"/>
                    <a:pt x="0" y="72386"/>
                  </a:cubicBezTo>
                  <a:lnTo>
                    <a:pt x="0" y="122278"/>
                  </a:lnTo>
                  <a:cubicBezTo>
                    <a:pt x="0" y="127455"/>
                    <a:pt x="4197" y="131652"/>
                    <a:pt x="9373" y="131652"/>
                  </a:cubicBezTo>
                  <a:lnTo>
                    <a:pt x="29001" y="131652"/>
                  </a:lnTo>
                  <a:lnTo>
                    <a:pt x="29001" y="491439"/>
                  </a:lnTo>
                  <a:cubicBezTo>
                    <a:pt x="29001" y="496615"/>
                    <a:pt x="33198" y="500812"/>
                    <a:pt x="38374" y="500812"/>
                  </a:cubicBezTo>
                  <a:lnTo>
                    <a:pt x="164392" y="500812"/>
                  </a:lnTo>
                  <a:cubicBezTo>
                    <a:pt x="169569" y="500812"/>
                    <a:pt x="173766" y="496615"/>
                    <a:pt x="173766" y="491439"/>
                  </a:cubicBezTo>
                  <a:lnTo>
                    <a:pt x="173766" y="473296"/>
                  </a:lnTo>
                  <a:lnTo>
                    <a:pt x="627423" y="473296"/>
                  </a:lnTo>
                  <a:lnTo>
                    <a:pt x="627423" y="491439"/>
                  </a:lnTo>
                  <a:cubicBezTo>
                    <a:pt x="627423" y="496615"/>
                    <a:pt x="631619" y="500812"/>
                    <a:pt x="636797" y="500812"/>
                  </a:cubicBezTo>
                  <a:lnTo>
                    <a:pt x="762815" y="500812"/>
                  </a:lnTo>
                  <a:cubicBezTo>
                    <a:pt x="767993" y="500812"/>
                    <a:pt x="772188" y="496615"/>
                    <a:pt x="772188" y="491439"/>
                  </a:cubicBezTo>
                  <a:lnTo>
                    <a:pt x="772188" y="131647"/>
                  </a:lnTo>
                  <a:lnTo>
                    <a:pt x="791816" y="131647"/>
                  </a:lnTo>
                  <a:cubicBezTo>
                    <a:pt x="796994" y="131647"/>
                    <a:pt x="801189" y="127450"/>
                    <a:pt x="801189" y="122274"/>
                  </a:cubicBezTo>
                  <a:lnTo>
                    <a:pt x="801189" y="72381"/>
                  </a:lnTo>
                  <a:cubicBezTo>
                    <a:pt x="801189" y="67206"/>
                    <a:pt x="796994" y="63009"/>
                    <a:pt x="791816" y="63009"/>
                  </a:cubicBezTo>
                  <a:close/>
                  <a:moveTo>
                    <a:pt x="101383" y="18745"/>
                  </a:moveTo>
                  <a:cubicBezTo>
                    <a:pt x="127760" y="18745"/>
                    <a:pt x="149733" y="37889"/>
                    <a:pt x="154182" y="63008"/>
                  </a:cubicBezTo>
                  <a:lnTo>
                    <a:pt x="48589" y="63008"/>
                  </a:lnTo>
                  <a:cubicBezTo>
                    <a:pt x="53037" y="37891"/>
                    <a:pt x="75007" y="18745"/>
                    <a:pt x="101383" y="18745"/>
                  </a:cubicBezTo>
                  <a:close/>
                  <a:moveTo>
                    <a:pt x="155018" y="214689"/>
                  </a:moveTo>
                  <a:lnTo>
                    <a:pt x="127364" y="214689"/>
                  </a:lnTo>
                  <a:cubicBezTo>
                    <a:pt x="122188" y="214689"/>
                    <a:pt x="117991" y="218886"/>
                    <a:pt x="117991" y="224062"/>
                  </a:cubicBezTo>
                  <a:cubicBezTo>
                    <a:pt x="117991" y="229239"/>
                    <a:pt x="122188" y="233435"/>
                    <a:pt x="127364" y="233435"/>
                  </a:cubicBezTo>
                  <a:lnTo>
                    <a:pt x="155019" y="233435"/>
                  </a:lnTo>
                  <a:lnTo>
                    <a:pt x="155019" y="323056"/>
                  </a:lnTo>
                  <a:lnTo>
                    <a:pt x="127364" y="323056"/>
                  </a:lnTo>
                  <a:cubicBezTo>
                    <a:pt x="122188" y="323056"/>
                    <a:pt x="117991" y="327253"/>
                    <a:pt x="117991" y="332429"/>
                  </a:cubicBezTo>
                  <a:cubicBezTo>
                    <a:pt x="117991" y="337606"/>
                    <a:pt x="122188" y="341803"/>
                    <a:pt x="127364" y="341803"/>
                  </a:cubicBezTo>
                  <a:lnTo>
                    <a:pt x="155019" y="341803"/>
                  </a:lnTo>
                  <a:lnTo>
                    <a:pt x="155019" y="431423"/>
                  </a:lnTo>
                  <a:lnTo>
                    <a:pt x="127364" y="431423"/>
                  </a:lnTo>
                  <a:cubicBezTo>
                    <a:pt x="122188" y="431423"/>
                    <a:pt x="117991" y="435620"/>
                    <a:pt x="117991" y="440796"/>
                  </a:cubicBezTo>
                  <a:cubicBezTo>
                    <a:pt x="117991" y="445973"/>
                    <a:pt x="122188" y="450170"/>
                    <a:pt x="127364" y="450170"/>
                  </a:cubicBezTo>
                  <a:lnTo>
                    <a:pt x="155019" y="450170"/>
                  </a:lnTo>
                  <a:lnTo>
                    <a:pt x="155019" y="482064"/>
                  </a:lnTo>
                  <a:lnTo>
                    <a:pt x="47747" y="482064"/>
                  </a:lnTo>
                  <a:lnTo>
                    <a:pt x="47747" y="395986"/>
                  </a:lnTo>
                  <a:lnTo>
                    <a:pt x="75403" y="395986"/>
                  </a:lnTo>
                  <a:cubicBezTo>
                    <a:pt x="80579" y="395986"/>
                    <a:pt x="84776" y="391789"/>
                    <a:pt x="84776" y="386613"/>
                  </a:cubicBezTo>
                  <a:cubicBezTo>
                    <a:pt x="84776" y="381436"/>
                    <a:pt x="80579" y="377240"/>
                    <a:pt x="75403" y="377240"/>
                  </a:cubicBezTo>
                  <a:lnTo>
                    <a:pt x="47747" y="377240"/>
                  </a:lnTo>
                  <a:lnTo>
                    <a:pt x="47747" y="287619"/>
                  </a:lnTo>
                  <a:lnTo>
                    <a:pt x="75403" y="287619"/>
                  </a:lnTo>
                  <a:cubicBezTo>
                    <a:pt x="80579" y="287619"/>
                    <a:pt x="84776" y="283422"/>
                    <a:pt x="84776" y="278246"/>
                  </a:cubicBezTo>
                  <a:cubicBezTo>
                    <a:pt x="84776" y="273069"/>
                    <a:pt x="80579" y="268872"/>
                    <a:pt x="75403" y="268872"/>
                  </a:cubicBezTo>
                  <a:lnTo>
                    <a:pt x="47747" y="268872"/>
                  </a:lnTo>
                  <a:lnTo>
                    <a:pt x="47747" y="179252"/>
                  </a:lnTo>
                  <a:lnTo>
                    <a:pt x="75403" y="179252"/>
                  </a:lnTo>
                  <a:cubicBezTo>
                    <a:pt x="80579" y="179252"/>
                    <a:pt x="84776" y="175055"/>
                    <a:pt x="84776" y="169879"/>
                  </a:cubicBezTo>
                  <a:cubicBezTo>
                    <a:pt x="84776" y="164702"/>
                    <a:pt x="80579" y="160505"/>
                    <a:pt x="75403" y="160505"/>
                  </a:cubicBezTo>
                  <a:lnTo>
                    <a:pt x="47747" y="160505"/>
                  </a:lnTo>
                  <a:lnTo>
                    <a:pt x="47747" y="131647"/>
                  </a:lnTo>
                  <a:lnTo>
                    <a:pt x="155019" y="131647"/>
                  </a:lnTo>
                  <a:lnTo>
                    <a:pt x="155019" y="214689"/>
                  </a:lnTo>
                  <a:lnTo>
                    <a:pt x="155018" y="214689"/>
                  </a:lnTo>
                  <a:close/>
                  <a:moveTo>
                    <a:pt x="18747" y="112900"/>
                  </a:moveTo>
                  <a:lnTo>
                    <a:pt x="18747" y="81754"/>
                  </a:lnTo>
                  <a:lnTo>
                    <a:pt x="184018" y="81754"/>
                  </a:lnTo>
                  <a:lnTo>
                    <a:pt x="184018" y="112900"/>
                  </a:lnTo>
                  <a:lnTo>
                    <a:pt x="18747" y="112900"/>
                  </a:lnTo>
                  <a:close/>
                  <a:moveTo>
                    <a:pt x="211720" y="454545"/>
                  </a:moveTo>
                  <a:lnTo>
                    <a:pt x="173764" y="454545"/>
                  </a:lnTo>
                  <a:lnTo>
                    <a:pt x="173764" y="431501"/>
                  </a:lnTo>
                  <a:lnTo>
                    <a:pt x="211719" y="431501"/>
                  </a:lnTo>
                  <a:lnTo>
                    <a:pt x="211719" y="454545"/>
                  </a:lnTo>
                  <a:lnTo>
                    <a:pt x="211720" y="454545"/>
                  </a:lnTo>
                  <a:close/>
                  <a:moveTo>
                    <a:pt x="211720" y="412755"/>
                  </a:moveTo>
                  <a:lnTo>
                    <a:pt x="173764" y="412755"/>
                  </a:lnTo>
                  <a:lnTo>
                    <a:pt x="173764" y="213684"/>
                  </a:lnTo>
                  <a:lnTo>
                    <a:pt x="211719" y="213684"/>
                  </a:lnTo>
                  <a:lnTo>
                    <a:pt x="211719" y="412755"/>
                  </a:lnTo>
                  <a:lnTo>
                    <a:pt x="211720" y="412755"/>
                  </a:lnTo>
                  <a:close/>
                  <a:moveTo>
                    <a:pt x="211720" y="194938"/>
                  </a:moveTo>
                  <a:lnTo>
                    <a:pt x="173764" y="194938"/>
                  </a:lnTo>
                  <a:lnTo>
                    <a:pt x="173764" y="174287"/>
                  </a:lnTo>
                  <a:lnTo>
                    <a:pt x="211719" y="174287"/>
                  </a:lnTo>
                  <a:lnTo>
                    <a:pt x="211719" y="194938"/>
                  </a:lnTo>
                  <a:lnTo>
                    <a:pt x="211720" y="194938"/>
                  </a:lnTo>
                  <a:close/>
                  <a:moveTo>
                    <a:pt x="271555" y="454545"/>
                  </a:moveTo>
                  <a:lnTo>
                    <a:pt x="230467" y="454545"/>
                  </a:lnTo>
                  <a:lnTo>
                    <a:pt x="230467" y="431501"/>
                  </a:lnTo>
                  <a:lnTo>
                    <a:pt x="271555" y="431501"/>
                  </a:lnTo>
                  <a:lnTo>
                    <a:pt x="271555" y="454545"/>
                  </a:lnTo>
                  <a:close/>
                  <a:moveTo>
                    <a:pt x="271555" y="412755"/>
                  </a:moveTo>
                  <a:lnTo>
                    <a:pt x="230467" y="412755"/>
                  </a:lnTo>
                  <a:lnTo>
                    <a:pt x="230467" y="207503"/>
                  </a:lnTo>
                  <a:cubicBezTo>
                    <a:pt x="234975" y="201918"/>
                    <a:pt x="248436" y="186639"/>
                    <a:pt x="271555" y="171523"/>
                  </a:cubicBezTo>
                  <a:lnTo>
                    <a:pt x="271555" y="412755"/>
                  </a:lnTo>
                  <a:close/>
                  <a:moveTo>
                    <a:pt x="271555" y="149226"/>
                  </a:moveTo>
                  <a:cubicBezTo>
                    <a:pt x="253606" y="159657"/>
                    <a:pt x="239992" y="170822"/>
                    <a:pt x="230467" y="179933"/>
                  </a:cubicBezTo>
                  <a:lnTo>
                    <a:pt x="230467" y="168106"/>
                  </a:lnTo>
                  <a:cubicBezTo>
                    <a:pt x="234975" y="162521"/>
                    <a:pt x="248436" y="147242"/>
                    <a:pt x="271555" y="132126"/>
                  </a:cubicBezTo>
                  <a:lnTo>
                    <a:pt x="271555" y="149226"/>
                  </a:lnTo>
                  <a:close/>
                  <a:moveTo>
                    <a:pt x="331389" y="454545"/>
                  </a:moveTo>
                  <a:lnTo>
                    <a:pt x="290301" y="454545"/>
                  </a:lnTo>
                  <a:lnTo>
                    <a:pt x="290301" y="431501"/>
                  </a:lnTo>
                  <a:lnTo>
                    <a:pt x="331389" y="431501"/>
                  </a:lnTo>
                  <a:lnTo>
                    <a:pt x="331389" y="454545"/>
                  </a:lnTo>
                  <a:close/>
                  <a:moveTo>
                    <a:pt x="331389" y="412755"/>
                  </a:moveTo>
                  <a:lnTo>
                    <a:pt x="290301" y="412755"/>
                  </a:lnTo>
                  <a:lnTo>
                    <a:pt x="290301" y="160588"/>
                  </a:lnTo>
                  <a:cubicBezTo>
                    <a:pt x="302192" y="154432"/>
                    <a:pt x="315870" y="148752"/>
                    <a:pt x="331389" y="144302"/>
                  </a:cubicBezTo>
                  <a:lnTo>
                    <a:pt x="331389" y="412755"/>
                  </a:lnTo>
                  <a:close/>
                  <a:moveTo>
                    <a:pt x="331389" y="124721"/>
                  </a:moveTo>
                  <a:cubicBezTo>
                    <a:pt x="316143" y="128696"/>
                    <a:pt x="302465" y="133791"/>
                    <a:pt x="290301" y="139449"/>
                  </a:cubicBezTo>
                  <a:lnTo>
                    <a:pt x="290301" y="121192"/>
                  </a:lnTo>
                  <a:cubicBezTo>
                    <a:pt x="302192" y="115036"/>
                    <a:pt x="315870" y="109356"/>
                    <a:pt x="331389" y="104906"/>
                  </a:cubicBezTo>
                  <a:lnTo>
                    <a:pt x="331389" y="124721"/>
                  </a:lnTo>
                  <a:close/>
                  <a:moveTo>
                    <a:pt x="350135" y="100352"/>
                  </a:moveTo>
                  <a:cubicBezTo>
                    <a:pt x="362784" y="97826"/>
                    <a:pt x="376476" y="96165"/>
                    <a:pt x="391223" y="95662"/>
                  </a:cubicBezTo>
                  <a:lnTo>
                    <a:pt x="391223" y="116304"/>
                  </a:lnTo>
                  <a:cubicBezTo>
                    <a:pt x="376565" y="116761"/>
                    <a:pt x="362874" y="118272"/>
                    <a:pt x="350135" y="120591"/>
                  </a:cubicBezTo>
                  <a:lnTo>
                    <a:pt x="350135" y="100352"/>
                  </a:lnTo>
                  <a:close/>
                  <a:moveTo>
                    <a:pt x="350135" y="139750"/>
                  </a:moveTo>
                  <a:cubicBezTo>
                    <a:pt x="362784" y="137224"/>
                    <a:pt x="376476" y="135562"/>
                    <a:pt x="391223" y="135060"/>
                  </a:cubicBezTo>
                  <a:lnTo>
                    <a:pt x="391223" y="253021"/>
                  </a:lnTo>
                  <a:lnTo>
                    <a:pt x="350135" y="253021"/>
                  </a:lnTo>
                  <a:lnTo>
                    <a:pt x="350135" y="139750"/>
                  </a:lnTo>
                  <a:close/>
                  <a:moveTo>
                    <a:pt x="391223" y="454545"/>
                  </a:moveTo>
                  <a:lnTo>
                    <a:pt x="350135" y="454545"/>
                  </a:lnTo>
                  <a:lnTo>
                    <a:pt x="350135" y="431501"/>
                  </a:lnTo>
                  <a:lnTo>
                    <a:pt x="391223" y="431501"/>
                  </a:lnTo>
                  <a:lnTo>
                    <a:pt x="391223" y="454545"/>
                  </a:lnTo>
                  <a:close/>
                  <a:moveTo>
                    <a:pt x="391223" y="412755"/>
                  </a:moveTo>
                  <a:lnTo>
                    <a:pt x="350135" y="412755"/>
                  </a:lnTo>
                  <a:lnTo>
                    <a:pt x="350135" y="316229"/>
                  </a:lnTo>
                  <a:lnTo>
                    <a:pt x="391223" y="316229"/>
                  </a:lnTo>
                  <a:lnTo>
                    <a:pt x="391223" y="412755"/>
                  </a:lnTo>
                  <a:close/>
                  <a:moveTo>
                    <a:pt x="451055" y="454545"/>
                  </a:moveTo>
                  <a:lnTo>
                    <a:pt x="409968" y="454545"/>
                  </a:lnTo>
                  <a:lnTo>
                    <a:pt x="409968" y="431501"/>
                  </a:lnTo>
                  <a:lnTo>
                    <a:pt x="451055" y="431501"/>
                  </a:lnTo>
                  <a:lnTo>
                    <a:pt x="451055" y="454545"/>
                  </a:lnTo>
                  <a:lnTo>
                    <a:pt x="451055" y="454545"/>
                  </a:lnTo>
                  <a:close/>
                  <a:moveTo>
                    <a:pt x="451055" y="412755"/>
                  </a:moveTo>
                  <a:lnTo>
                    <a:pt x="409968" y="412755"/>
                  </a:lnTo>
                  <a:lnTo>
                    <a:pt x="409968" y="316229"/>
                  </a:lnTo>
                  <a:lnTo>
                    <a:pt x="451055" y="316229"/>
                  </a:lnTo>
                  <a:lnTo>
                    <a:pt x="451055" y="412755"/>
                  </a:lnTo>
                  <a:lnTo>
                    <a:pt x="451055" y="412755"/>
                  </a:lnTo>
                  <a:close/>
                  <a:moveTo>
                    <a:pt x="451055" y="297482"/>
                  </a:moveTo>
                  <a:lnTo>
                    <a:pt x="350135" y="297482"/>
                  </a:lnTo>
                  <a:lnTo>
                    <a:pt x="350135" y="271767"/>
                  </a:lnTo>
                  <a:lnTo>
                    <a:pt x="451055" y="271767"/>
                  </a:lnTo>
                  <a:lnTo>
                    <a:pt x="451055" y="297482"/>
                  </a:lnTo>
                  <a:close/>
                  <a:moveTo>
                    <a:pt x="451055" y="253021"/>
                  </a:moveTo>
                  <a:lnTo>
                    <a:pt x="409968" y="253021"/>
                  </a:lnTo>
                  <a:lnTo>
                    <a:pt x="409968" y="135060"/>
                  </a:lnTo>
                  <a:cubicBezTo>
                    <a:pt x="424707" y="135565"/>
                    <a:pt x="438401" y="137244"/>
                    <a:pt x="451055" y="139786"/>
                  </a:cubicBezTo>
                  <a:lnTo>
                    <a:pt x="451055" y="253021"/>
                  </a:lnTo>
                  <a:lnTo>
                    <a:pt x="451055" y="253021"/>
                  </a:lnTo>
                  <a:close/>
                  <a:moveTo>
                    <a:pt x="451055" y="120588"/>
                  </a:moveTo>
                  <a:cubicBezTo>
                    <a:pt x="438318" y="118269"/>
                    <a:pt x="424627" y="116761"/>
                    <a:pt x="409968" y="116301"/>
                  </a:cubicBezTo>
                  <a:lnTo>
                    <a:pt x="409968" y="95661"/>
                  </a:lnTo>
                  <a:cubicBezTo>
                    <a:pt x="424707" y="96166"/>
                    <a:pt x="438401" y="97845"/>
                    <a:pt x="451055" y="100388"/>
                  </a:cubicBezTo>
                  <a:lnTo>
                    <a:pt x="451055" y="120588"/>
                  </a:lnTo>
                  <a:lnTo>
                    <a:pt x="451055" y="120588"/>
                  </a:lnTo>
                  <a:close/>
                  <a:moveTo>
                    <a:pt x="510889" y="454545"/>
                  </a:moveTo>
                  <a:lnTo>
                    <a:pt x="469802" y="454545"/>
                  </a:lnTo>
                  <a:lnTo>
                    <a:pt x="469802" y="431501"/>
                  </a:lnTo>
                  <a:lnTo>
                    <a:pt x="510889" y="431501"/>
                  </a:lnTo>
                  <a:lnTo>
                    <a:pt x="510889" y="454545"/>
                  </a:lnTo>
                  <a:close/>
                  <a:moveTo>
                    <a:pt x="510889" y="412755"/>
                  </a:moveTo>
                  <a:lnTo>
                    <a:pt x="469802" y="412755"/>
                  </a:lnTo>
                  <a:lnTo>
                    <a:pt x="469802" y="144366"/>
                  </a:lnTo>
                  <a:cubicBezTo>
                    <a:pt x="485311" y="148835"/>
                    <a:pt x="498989" y="154536"/>
                    <a:pt x="510889" y="160709"/>
                  </a:cubicBezTo>
                  <a:lnTo>
                    <a:pt x="510889" y="412755"/>
                  </a:lnTo>
                  <a:close/>
                  <a:moveTo>
                    <a:pt x="510889" y="139448"/>
                  </a:moveTo>
                  <a:cubicBezTo>
                    <a:pt x="498726" y="133789"/>
                    <a:pt x="485051" y="128694"/>
                    <a:pt x="469802" y="124719"/>
                  </a:cubicBezTo>
                  <a:lnTo>
                    <a:pt x="469802" y="104964"/>
                  </a:lnTo>
                  <a:cubicBezTo>
                    <a:pt x="485311" y="109433"/>
                    <a:pt x="498989" y="115133"/>
                    <a:pt x="510889" y="121307"/>
                  </a:cubicBezTo>
                  <a:lnTo>
                    <a:pt x="510889" y="139448"/>
                  </a:lnTo>
                  <a:close/>
                  <a:moveTo>
                    <a:pt x="570724" y="454545"/>
                  </a:moveTo>
                  <a:lnTo>
                    <a:pt x="529636" y="454545"/>
                  </a:lnTo>
                  <a:lnTo>
                    <a:pt x="529636" y="431501"/>
                  </a:lnTo>
                  <a:lnTo>
                    <a:pt x="570724" y="431501"/>
                  </a:lnTo>
                  <a:lnTo>
                    <a:pt x="570724" y="454545"/>
                  </a:lnTo>
                  <a:close/>
                  <a:moveTo>
                    <a:pt x="570724" y="412755"/>
                  </a:moveTo>
                  <a:lnTo>
                    <a:pt x="529636" y="412755"/>
                  </a:lnTo>
                  <a:lnTo>
                    <a:pt x="529636" y="171653"/>
                  </a:lnTo>
                  <a:cubicBezTo>
                    <a:pt x="552697" y="186736"/>
                    <a:pt x="566190" y="201956"/>
                    <a:pt x="570724" y="207525"/>
                  </a:cubicBezTo>
                  <a:lnTo>
                    <a:pt x="570724" y="412755"/>
                  </a:lnTo>
                  <a:close/>
                  <a:moveTo>
                    <a:pt x="570724" y="179933"/>
                  </a:moveTo>
                  <a:cubicBezTo>
                    <a:pt x="561199" y="170824"/>
                    <a:pt x="547585" y="159659"/>
                    <a:pt x="529636" y="149226"/>
                  </a:cubicBezTo>
                  <a:lnTo>
                    <a:pt x="529636" y="132254"/>
                  </a:lnTo>
                  <a:cubicBezTo>
                    <a:pt x="552694" y="147334"/>
                    <a:pt x="566189" y="162554"/>
                    <a:pt x="570724" y="168126"/>
                  </a:cubicBezTo>
                  <a:lnTo>
                    <a:pt x="570724" y="179933"/>
                  </a:lnTo>
                  <a:close/>
                  <a:moveTo>
                    <a:pt x="627425" y="454545"/>
                  </a:moveTo>
                  <a:lnTo>
                    <a:pt x="589470" y="454545"/>
                  </a:lnTo>
                  <a:lnTo>
                    <a:pt x="589470" y="431501"/>
                  </a:lnTo>
                  <a:lnTo>
                    <a:pt x="627425" y="431501"/>
                  </a:lnTo>
                  <a:lnTo>
                    <a:pt x="627425" y="454545"/>
                  </a:lnTo>
                  <a:close/>
                  <a:moveTo>
                    <a:pt x="627425" y="412755"/>
                  </a:moveTo>
                  <a:lnTo>
                    <a:pt x="589470" y="412755"/>
                  </a:lnTo>
                  <a:lnTo>
                    <a:pt x="589470" y="213684"/>
                  </a:lnTo>
                  <a:lnTo>
                    <a:pt x="627425" y="213684"/>
                  </a:lnTo>
                  <a:lnTo>
                    <a:pt x="627425" y="412755"/>
                  </a:lnTo>
                  <a:close/>
                  <a:moveTo>
                    <a:pt x="627425" y="194938"/>
                  </a:moveTo>
                  <a:lnTo>
                    <a:pt x="589470" y="194938"/>
                  </a:lnTo>
                  <a:lnTo>
                    <a:pt x="589470" y="174287"/>
                  </a:lnTo>
                  <a:lnTo>
                    <a:pt x="627425" y="174287"/>
                  </a:lnTo>
                  <a:lnTo>
                    <a:pt x="627425" y="194938"/>
                  </a:lnTo>
                  <a:close/>
                  <a:moveTo>
                    <a:pt x="699806" y="18745"/>
                  </a:moveTo>
                  <a:cubicBezTo>
                    <a:pt x="726181" y="18745"/>
                    <a:pt x="748151" y="37889"/>
                    <a:pt x="752597" y="63008"/>
                  </a:cubicBezTo>
                  <a:lnTo>
                    <a:pt x="647007" y="63008"/>
                  </a:lnTo>
                  <a:cubicBezTo>
                    <a:pt x="651456" y="37891"/>
                    <a:pt x="673431" y="18745"/>
                    <a:pt x="699806" y="18745"/>
                  </a:cubicBezTo>
                  <a:close/>
                  <a:moveTo>
                    <a:pt x="753442" y="160505"/>
                  </a:moveTo>
                  <a:lnTo>
                    <a:pt x="725786" y="160505"/>
                  </a:lnTo>
                  <a:cubicBezTo>
                    <a:pt x="720609" y="160505"/>
                    <a:pt x="716413" y="164702"/>
                    <a:pt x="716413" y="169879"/>
                  </a:cubicBezTo>
                  <a:cubicBezTo>
                    <a:pt x="716413" y="175055"/>
                    <a:pt x="720609" y="179252"/>
                    <a:pt x="725786" y="179252"/>
                  </a:cubicBezTo>
                  <a:lnTo>
                    <a:pt x="753442" y="179252"/>
                  </a:lnTo>
                  <a:lnTo>
                    <a:pt x="753442" y="268872"/>
                  </a:lnTo>
                  <a:lnTo>
                    <a:pt x="725786" y="268872"/>
                  </a:lnTo>
                  <a:cubicBezTo>
                    <a:pt x="720609" y="268872"/>
                    <a:pt x="716413" y="273069"/>
                    <a:pt x="716413" y="278246"/>
                  </a:cubicBezTo>
                  <a:cubicBezTo>
                    <a:pt x="716413" y="283422"/>
                    <a:pt x="720609" y="287619"/>
                    <a:pt x="725786" y="287619"/>
                  </a:cubicBezTo>
                  <a:lnTo>
                    <a:pt x="753442" y="287619"/>
                  </a:lnTo>
                  <a:lnTo>
                    <a:pt x="753442" y="377240"/>
                  </a:lnTo>
                  <a:lnTo>
                    <a:pt x="725786" y="377240"/>
                  </a:lnTo>
                  <a:cubicBezTo>
                    <a:pt x="720609" y="377240"/>
                    <a:pt x="716413" y="381436"/>
                    <a:pt x="716413" y="386613"/>
                  </a:cubicBezTo>
                  <a:cubicBezTo>
                    <a:pt x="716413" y="391789"/>
                    <a:pt x="720609" y="395986"/>
                    <a:pt x="725786" y="395986"/>
                  </a:cubicBezTo>
                  <a:lnTo>
                    <a:pt x="753442" y="395986"/>
                  </a:lnTo>
                  <a:lnTo>
                    <a:pt x="753442" y="482064"/>
                  </a:lnTo>
                  <a:lnTo>
                    <a:pt x="646170" y="482064"/>
                  </a:lnTo>
                  <a:lnTo>
                    <a:pt x="646170" y="450170"/>
                  </a:lnTo>
                  <a:lnTo>
                    <a:pt x="673827" y="450170"/>
                  </a:lnTo>
                  <a:cubicBezTo>
                    <a:pt x="679005" y="450170"/>
                    <a:pt x="683200" y="445973"/>
                    <a:pt x="683200" y="440796"/>
                  </a:cubicBezTo>
                  <a:cubicBezTo>
                    <a:pt x="683200" y="435620"/>
                    <a:pt x="679005" y="431423"/>
                    <a:pt x="673827" y="431423"/>
                  </a:cubicBezTo>
                  <a:lnTo>
                    <a:pt x="646170" y="431423"/>
                  </a:lnTo>
                  <a:lnTo>
                    <a:pt x="646170" y="341803"/>
                  </a:lnTo>
                  <a:lnTo>
                    <a:pt x="673827" y="341803"/>
                  </a:lnTo>
                  <a:cubicBezTo>
                    <a:pt x="679005" y="341803"/>
                    <a:pt x="683200" y="337606"/>
                    <a:pt x="683200" y="332429"/>
                  </a:cubicBezTo>
                  <a:cubicBezTo>
                    <a:pt x="683200" y="327253"/>
                    <a:pt x="679005" y="323056"/>
                    <a:pt x="673827" y="323056"/>
                  </a:cubicBezTo>
                  <a:lnTo>
                    <a:pt x="646170" y="323056"/>
                  </a:lnTo>
                  <a:lnTo>
                    <a:pt x="646170" y="233435"/>
                  </a:lnTo>
                  <a:lnTo>
                    <a:pt x="673827" y="233435"/>
                  </a:lnTo>
                  <a:cubicBezTo>
                    <a:pt x="679005" y="233435"/>
                    <a:pt x="683200" y="229239"/>
                    <a:pt x="683200" y="224062"/>
                  </a:cubicBezTo>
                  <a:cubicBezTo>
                    <a:pt x="683200" y="218886"/>
                    <a:pt x="679005" y="214689"/>
                    <a:pt x="673827" y="214689"/>
                  </a:cubicBezTo>
                  <a:lnTo>
                    <a:pt x="646170" y="214689"/>
                  </a:lnTo>
                  <a:lnTo>
                    <a:pt x="646170" y="131647"/>
                  </a:lnTo>
                  <a:lnTo>
                    <a:pt x="753442" y="131647"/>
                  </a:lnTo>
                  <a:lnTo>
                    <a:pt x="753442" y="160505"/>
                  </a:lnTo>
                  <a:lnTo>
                    <a:pt x="753442" y="160505"/>
                  </a:lnTo>
                  <a:close/>
                  <a:moveTo>
                    <a:pt x="782442" y="112900"/>
                  </a:moveTo>
                  <a:lnTo>
                    <a:pt x="617171" y="112900"/>
                  </a:lnTo>
                  <a:lnTo>
                    <a:pt x="617171" y="81754"/>
                  </a:lnTo>
                  <a:lnTo>
                    <a:pt x="782442" y="81754"/>
                  </a:lnTo>
                  <a:lnTo>
                    <a:pt x="782442" y="11290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2" name="Google Shape;382;p24"/>
          <p:cNvGrpSpPr/>
          <p:nvPr/>
        </p:nvGrpSpPr>
        <p:grpSpPr>
          <a:xfrm>
            <a:off x="7497067" y="2317066"/>
            <a:ext cx="629733" cy="640148"/>
            <a:chOff x="9483608" y="3028405"/>
            <a:chExt cx="788151" cy="801187"/>
          </a:xfrm>
        </p:grpSpPr>
        <p:grpSp>
          <p:nvGrpSpPr>
            <p:cNvPr id="383" name="Google Shape;383;p24"/>
            <p:cNvGrpSpPr/>
            <p:nvPr/>
          </p:nvGrpSpPr>
          <p:grpSpPr>
            <a:xfrm>
              <a:off x="9775692" y="3181242"/>
              <a:ext cx="203976" cy="148827"/>
              <a:chOff x="9775692" y="3181242"/>
              <a:chExt cx="203976" cy="148827"/>
            </a:xfrm>
          </p:grpSpPr>
          <p:sp>
            <p:nvSpPr>
              <p:cNvPr id="384" name="Google Shape;384;p24"/>
              <p:cNvSpPr/>
              <p:nvPr/>
            </p:nvSpPr>
            <p:spPr>
              <a:xfrm>
                <a:off x="9809523" y="3304092"/>
                <a:ext cx="136314" cy="25977"/>
              </a:xfrm>
              <a:custGeom>
                <a:avLst/>
                <a:gdLst/>
                <a:ahLst/>
                <a:cxnLst/>
                <a:rect l="l" t="t" r="r" b="b"/>
                <a:pathLst>
                  <a:path w="136314" h="25977" extrusionOk="0">
                    <a:moveTo>
                      <a:pt x="68157" y="25978"/>
                    </a:moveTo>
                    <a:cubicBezTo>
                      <a:pt x="95413" y="25978"/>
                      <a:pt x="120839" y="15957"/>
                      <a:pt x="136315" y="0"/>
                    </a:cubicBezTo>
                    <a:lnTo>
                      <a:pt x="0" y="0"/>
                    </a:lnTo>
                    <a:cubicBezTo>
                      <a:pt x="15478" y="15953"/>
                      <a:pt x="40901" y="25978"/>
                      <a:pt x="68157" y="2597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4"/>
              <p:cNvSpPr/>
              <p:nvPr/>
            </p:nvSpPr>
            <p:spPr>
              <a:xfrm>
                <a:off x="9775692" y="3181242"/>
                <a:ext cx="49163" cy="65331"/>
              </a:xfrm>
              <a:custGeom>
                <a:avLst/>
                <a:gdLst/>
                <a:ahLst/>
                <a:cxnLst/>
                <a:rect l="l" t="t" r="r" b="b"/>
                <a:pathLst>
                  <a:path w="49163" h="65331" extrusionOk="0">
                    <a:moveTo>
                      <a:pt x="49164" y="32664"/>
                    </a:moveTo>
                    <a:cubicBezTo>
                      <a:pt x="49164" y="14651"/>
                      <a:pt x="38136" y="0"/>
                      <a:pt x="24582" y="0"/>
                    </a:cubicBezTo>
                    <a:cubicBezTo>
                      <a:pt x="11027" y="0"/>
                      <a:pt x="0" y="14653"/>
                      <a:pt x="0" y="32664"/>
                    </a:cubicBezTo>
                    <a:cubicBezTo>
                      <a:pt x="0" y="50677"/>
                      <a:pt x="11027" y="65331"/>
                      <a:pt x="24582" y="65331"/>
                    </a:cubicBezTo>
                    <a:cubicBezTo>
                      <a:pt x="38138" y="65331"/>
                      <a:pt x="49164" y="50677"/>
                      <a:pt x="49164" y="326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4"/>
              <p:cNvSpPr/>
              <p:nvPr/>
            </p:nvSpPr>
            <p:spPr>
              <a:xfrm>
                <a:off x="9930503" y="3181242"/>
                <a:ext cx="49165" cy="65331"/>
              </a:xfrm>
              <a:custGeom>
                <a:avLst/>
                <a:gdLst/>
                <a:ahLst/>
                <a:cxnLst/>
                <a:rect l="l" t="t" r="r" b="b"/>
                <a:pathLst>
                  <a:path w="49165" h="65331" extrusionOk="0">
                    <a:moveTo>
                      <a:pt x="24583" y="0"/>
                    </a:moveTo>
                    <a:cubicBezTo>
                      <a:pt x="11027" y="0"/>
                      <a:pt x="0" y="14653"/>
                      <a:pt x="0" y="32664"/>
                    </a:cubicBezTo>
                    <a:cubicBezTo>
                      <a:pt x="0" y="50677"/>
                      <a:pt x="11027" y="65331"/>
                      <a:pt x="24583" y="65331"/>
                    </a:cubicBezTo>
                    <a:cubicBezTo>
                      <a:pt x="38138" y="65331"/>
                      <a:pt x="49165" y="50678"/>
                      <a:pt x="49165" y="32664"/>
                    </a:cubicBezTo>
                    <a:cubicBezTo>
                      <a:pt x="49167" y="14653"/>
                      <a:pt x="38139" y="0"/>
                      <a:pt x="2458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7" name="Google Shape;387;p24"/>
            <p:cNvSpPr/>
            <p:nvPr/>
          </p:nvSpPr>
          <p:spPr>
            <a:xfrm>
              <a:off x="9502659" y="3046475"/>
              <a:ext cx="750042" cy="765082"/>
            </a:xfrm>
            <a:custGeom>
              <a:avLst/>
              <a:gdLst/>
              <a:ahLst/>
              <a:cxnLst/>
              <a:rect l="l" t="t" r="r" b="b"/>
              <a:pathLst>
                <a:path w="750042" h="765082" extrusionOk="0">
                  <a:moveTo>
                    <a:pt x="603053" y="429453"/>
                  </a:moveTo>
                  <a:cubicBezTo>
                    <a:pt x="581840" y="352037"/>
                    <a:pt x="581668" y="275994"/>
                    <a:pt x="581671" y="272795"/>
                  </a:cubicBezTo>
                  <a:lnTo>
                    <a:pt x="581671" y="206647"/>
                  </a:lnTo>
                  <a:cubicBezTo>
                    <a:pt x="581670" y="92702"/>
                    <a:pt x="488968" y="0"/>
                    <a:pt x="375024" y="0"/>
                  </a:cubicBezTo>
                  <a:cubicBezTo>
                    <a:pt x="261080" y="0"/>
                    <a:pt x="168376" y="92700"/>
                    <a:pt x="168376" y="206647"/>
                  </a:cubicBezTo>
                  <a:lnTo>
                    <a:pt x="168376" y="272803"/>
                  </a:lnTo>
                  <a:cubicBezTo>
                    <a:pt x="168378" y="275994"/>
                    <a:pt x="168204" y="352035"/>
                    <a:pt x="146993" y="429451"/>
                  </a:cubicBezTo>
                  <a:cubicBezTo>
                    <a:pt x="119469" y="529899"/>
                    <a:pt x="68769" y="585162"/>
                    <a:pt x="0" y="590012"/>
                  </a:cubicBezTo>
                  <a:cubicBezTo>
                    <a:pt x="1986" y="601610"/>
                    <a:pt x="7962" y="622380"/>
                    <a:pt x="25884" y="637648"/>
                  </a:cubicBezTo>
                  <a:cubicBezTo>
                    <a:pt x="46962" y="655603"/>
                    <a:pt x="78803" y="661610"/>
                    <a:pt x="120526" y="655502"/>
                  </a:cubicBezTo>
                  <a:cubicBezTo>
                    <a:pt x="212511" y="642037"/>
                    <a:pt x="239947" y="661022"/>
                    <a:pt x="270062" y="711623"/>
                  </a:cubicBezTo>
                  <a:cubicBezTo>
                    <a:pt x="303223" y="767353"/>
                    <a:pt x="375024" y="765070"/>
                    <a:pt x="375024" y="765070"/>
                  </a:cubicBezTo>
                  <a:cubicBezTo>
                    <a:pt x="375024" y="765070"/>
                    <a:pt x="446957" y="767124"/>
                    <a:pt x="479983" y="711623"/>
                  </a:cubicBezTo>
                  <a:cubicBezTo>
                    <a:pt x="510098" y="661020"/>
                    <a:pt x="537527" y="642040"/>
                    <a:pt x="629519" y="655501"/>
                  </a:cubicBezTo>
                  <a:cubicBezTo>
                    <a:pt x="671240" y="661605"/>
                    <a:pt x="703082" y="655603"/>
                    <a:pt x="724159" y="637646"/>
                  </a:cubicBezTo>
                  <a:cubicBezTo>
                    <a:pt x="742078" y="622381"/>
                    <a:pt x="748054" y="601621"/>
                    <a:pt x="750043" y="590008"/>
                  </a:cubicBezTo>
                  <a:cubicBezTo>
                    <a:pt x="681274" y="585164"/>
                    <a:pt x="630576" y="529900"/>
                    <a:pt x="603053" y="429453"/>
                  </a:cubicBezTo>
                  <a:close/>
                  <a:moveTo>
                    <a:pt x="254963" y="167431"/>
                  </a:moveTo>
                  <a:cubicBezTo>
                    <a:pt x="254963" y="139455"/>
                    <a:pt x="274097" y="116697"/>
                    <a:pt x="297615" y="116697"/>
                  </a:cubicBezTo>
                  <a:cubicBezTo>
                    <a:pt x="321133" y="116697"/>
                    <a:pt x="340267" y="139455"/>
                    <a:pt x="340267" y="167431"/>
                  </a:cubicBezTo>
                  <a:cubicBezTo>
                    <a:pt x="340267" y="195407"/>
                    <a:pt x="321133" y="218168"/>
                    <a:pt x="297615" y="218168"/>
                  </a:cubicBezTo>
                  <a:cubicBezTo>
                    <a:pt x="274097" y="218169"/>
                    <a:pt x="254963" y="195407"/>
                    <a:pt x="254963" y="167431"/>
                  </a:cubicBezTo>
                  <a:close/>
                  <a:moveTo>
                    <a:pt x="468899" y="252803"/>
                  </a:moveTo>
                  <a:cubicBezTo>
                    <a:pt x="453207" y="282485"/>
                    <a:pt x="416359" y="301663"/>
                    <a:pt x="375022" y="301663"/>
                  </a:cubicBezTo>
                  <a:cubicBezTo>
                    <a:pt x="333686" y="301663"/>
                    <a:pt x="296837" y="282483"/>
                    <a:pt x="281144" y="252803"/>
                  </a:cubicBezTo>
                  <a:cubicBezTo>
                    <a:pt x="279663" y="250002"/>
                    <a:pt x="279757" y="246633"/>
                    <a:pt x="281393" y="243918"/>
                  </a:cubicBezTo>
                  <a:cubicBezTo>
                    <a:pt x="283028" y="241205"/>
                    <a:pt x="285965" y="239546"/>
                    <a:pt x="289132" y="239546"/>
                  </a:cubicBezTo>
                  <a:lnTo>
                    <a:pt x="460909" y="239546"/>
                  </a:lnTo>
                  <a:cubicBezTo>
                    <a:pt x="464076" y="239546"/>
                    <a:pt x="467013" y="241205"/>
                    <a:pt x="468649" y="243918"/>
                  </a:cubicBezTo>
                  <a:cubicBezTo>
                    <a:pt x="470285" y="246632"/>
                    <a:pt x="470379" y="250004"/>
                    <a:pt x="468899" y="252803"/>
                  </a:cubicBezTo>
                  <a:close/>
                  <a:moveTo>
                    <a:pt x="452428" y="218169"/>
                  </a:moveTo>
                  <a:cubicBezTo>
                    <a:pt x="428908" y="218169"/>
                    <a:pt x="409774" y="195409"/>
                    <a:pt x="409774" y="167433"/>
                  </a:cubicBezTo>
                  <a:cubicBezTo>
                    <a:pt x="409774" y="139457"/>
                    <a:pt x="428908" y="116698"/>
                    <a:pt x="452428" y="116698"/>
                  </a:cubicBezTo>
                  <a:cubicBezTo>
                    <a:pt x="475945" y="116698"/>
                    <a:pt x="495080" y="139457"/>
                    <a:pt x="495080" y="167433"/>
                  </a:cubicBezTo>
                  <a:cubicBezTo>
                    <a:pt x="495080" y="195409"/>
                    <a:pt x="475945" y="218169"/>
                    <a:pt x="452428" y="2181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4"/>
            <p:cNvSpPr/>
            <p:nvPr/>
          </p:nvSpPr>
          <p:spPr>
            <a:xfrm>
              <a:off x="9483608" y="3028405"/>
              <a:ext cx="788151" cy="801187"/>
            </a:xfrm>
            <a:custGeom>
              <a:avLst/>
              <a:gdLst/>
              <a:ahLst/>
              <a:cxnLst/>
              <a:rect l="l" t="t" r="r" b="b"/>
              <a:pathLst>
                <a:path w="788151" h="801187" extrusionOk="0">
                  <a:moveTo>
                    <a:pt x="779111" y="590364"/>
                  </a:moveTo>
                  <a:cubicBezTo>
                    <a:pt x="713403" y="590364"/>
                    <a:pt x="666469" y="540803"/>
                    <a:pt x="639614" y="443054"/>
                  </a:cubicBezTo>
                  <a:cubicBezTo>
                    <a:pt x="618983" y="367971"/>
                    <a:pt x="618789" y="291644"/>
                    <a:pt x="618789" y="290874"/>
                  </a:cubicBezTo>
                  <a:lnTo>
                    <a:pt x="618789" y="224718"/>
                  </a:lnTo>
                  <a:cubicBezTo>
                    <a:pt x="618789" y="100807"/>
                    <a:pt x="517983" y="0"/>
                    <a:pt x="394073" y="0"/>
                  </a:cubicBezTo>
                  <a:cubicBezTo>
                    <a:pt x="270162" y="0"/>
                    <a:pt x="169358" y="100807"/>
                    <a:pt x="169358" y="224718"/>
                  </a:cubicBezTo>
                  <a:lnTo>
                    <a:pt x="169358" y="290880"/>
                  </a:lnTo>
                  <a:cubicBezTo>
                    <a:pt x="169358" y="291641"/>
                    <a:pt x="169162" y="367970"/>
                    <a:pt x="148533" y="443053"/>
                  </a:cubicBezTo>
                  <a:cubicBezTo>
                    <a:pt x="121678" y="540799"/>
                    <a:pt x="74746" y="590362"/>
                    <a:pt x="9036" y="590362"/>
                  </a:cubicBezTo>
                  <a:cubicBezTo>
                    <a:pt x="6627" y="590362"/>
                    <a:pt x="4318" y="591323"/>
                    <a:pt x="2623" y="593035"/>
                  </a:cubicBezTo>
                  <a:cubicBezTo>
                    <a:pt x="927" y="594744"/>
                    <a:pt x="-17" y="597061"/>
                    <a:pt x="0" y="599469"/>
                  </a:cubicBezTo>
                  <a:cubicBezTo>
                    <a:pt x="14" y="601177"/>
                    <a:pt x="704" y="641599"/>
                    <a:pt x="33005" y="669293"/>
                  </a:cubicBezTo>
                  <a:cubicBezTo>
                    <a:pt x="58223" y="690914"/>
                    <a:pt x="94960" y="698368"/>
                    <a:pt x="142196" y="691456"/>
                  </a:cubicBezTo>
                  <a:cubicBezTo>
                    <a:pt x="228090" y="678884"/>
                    <a:pt x="248195" y="696269"/>
                    <a:pt x="273586" y="738937"/>
                  </a:cubicBezTo>
                  <a:cubicBezTo>
                    <a:pt x="308718" y="797978"/>
                    <a:pt x="375011" y="801187"/>
                    <a:pt x="394076" y="801187"/>
                  </a:cubicBezTo>
                  <a:cubicBezTo>
                    <a:pt x="415237" y="801187"/>
                    <a:pt x="479435" y="797975"/>
                    <a:pt x="514565" y="738937"/>
                  </a:cubicBezTo>
                  <a:cubicBezTo>
                    <a:pt x="539958" y="696269"/>
                    <a:pt x="560061" y="678884"/>
                    <a:pt x="645956" y="691453"/>
                  </a:cubicBezTo>
                  <a:cubicBezTo>
                    <a:pt x="693191" y="698365"/>
                    <a:pt x="729930" y="690911"/>
                    <a:pt x="755146" y="669290"/>
                  </a:cubicBezTo>
                  <a:cubicBezTo>
                    <a:pt x="787445" y="641596"/>
                    <a:pt x="788136" y="601175"/>
                    <a:pt x="788151" y="599466"/>
                  </a:cubicBezTo>
                  <a:cubicBezTo>
                    <a:pt x="788170" y="597058"/>
                    <a:pt x="787226" y="594740"/>
                    <a:pt x="785529" y="593032"/>
                  </a:cubicBezTo>
                  <a:cubicBezTo>
                    <a:pt x="783829" y="591324"/>
                    <a:pt x="781519" y="590364"/>
                    <a:pt x="779111" y="590364"/>
                  </a:cubicBezTo>
                  <a:close/>
                  <a:moveTo>
                    <a:pt x="743211" y="655720"/>
                  </a:moveTo>
                  <a:cubicBezTo>
                    <a:pt x="722134" y="673676"/>
                    <a:pt x="690292" y="679681"/>
                    <a:pt x="648571" y="673575"/>
                  </a:cubicBezTo>
                  <a:cubicBezTo>
                    <a:pt x="556579" y="660112"/>
                    <a:pt x="529150" y="679094"/>
                    <a:pt x="499035" y="729697"/>
                  </a:cubicBezTo>
                  <a:cubicBezTo>
                    <a:pt x="466011" y="785197"/>
                    <a:pt x="394076" y="783143"/>
                    <a:pt x="394076" y="783143"/>
                  </a:cubicBezTo>
                  <a:cubicBezTo>
                    <a:pt x="394076" y="783143"/>
                    <a:pt x="322275" y="785425"/>
                    <a:pt x="289114" y="729697"/>
                  </a:cubicBezTo>
                  <a:cubicBezTo>
                    <a:pt x="258999" y="679094"/>
                    <a:pt x="231561" y="660111"/>
                    <a:pt x="139578" y="673576"/>
                  </a:cubicBezTo>
                  <a:cubicBezTo>
                    <a:pt x="97856" y="679682"/>
                    <a:pt x="66014" y="673676"/>
                    <a:pt x="44936" y="655722"/>
                  </a:cubicBezTo>
                  <a:cubicBezTo>
                    <a:pt x="27014" y="640452"/>
                    <a:pt x="21036" y="619685"/>
                    <a:pt x="19052" y="608085"/>
                  </a:cubicBezTo>
                  <a:cubicBezTo>
                    <a:pt x="87820" y="603236"/>
                    <a:pt x="138520" y="547973"/>
                    <a:pt x="166044" y="447525"/>
                  </a:cubicBezTo>
                  <a:cubicBezTo>
                    <a:pt x="187256" y="370109"/>
                    <a:pt x="187428" y="294066"/>
                    <a:pt x="187427" y="290877"/>
                  </a:cubicBezTo>
                  <a:lnTo>
                    <a:pt x="187427" y="224721"/>
                  </a:lnTo>
                  <a:cubicBezTo>
                    <a:pt x="187427" y="110771"/>
                    <a:pt x="280127" y="18069"/>
                    <a:pt x="394073" y="18069"/>
                  </a:cubicBezTo>
                  <a:cubicBezTo>
                    <a:pt x="508018" y="18069"/>
                    <a:pt x="600718" y="110771"/>
                    <a:pt x="600718" y="224716"/>
                  </a:cubicBezTo>
                  <a:lnTo>
                    <a:pt x="600718" y="290864"/>
                  </a:lnTo>
                  <a:cubicBezTo>
                    <a:pt x="600717" y="294063"/>
                    <a:pt x="600890" y="370106"/>
                    <a:pt x="622100" y="447522"/>
                  </a:cubicBezTo>
                  <a:cubicBezTo>
                    <a:pt x="649624" y="547969"/>
                    <a:pt x="700322" y="603233"/>
                    <a:pt x="769090" y="608081"/>
                  </a:cubicBezTo>
                  <a:cubicBezTo>
                    <a:pt x="767106" y="619695"/>
                    <a:pt x="761128" y="640457"/>
                    <a:pt x="743211" y="6557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4"/>
            <p:cNvSpPr/>
            <p:nvPr/>
          </p:nvSpPr>
          <p:spPr>
            <a:xfrm>
              <a:off x="9757621" y="3163172"/>
              <a:ext cx="85304" cy="101470"/>
            </a:xfrm>
            <a:custGeom>
              <a:avLst/>
              <a:gdLst/>
              <a:ahLst/>
              <a:cxnLst/>
              <a:rect l="l" t="t" r="r" b="b"/>
              <a:pathLst>
                <a:path w="85304" h="101470" extrusionOk="0">
                  <a:moveTo>
                    <a:pt x="85305" y="50735"/>
                  </a:moveTo>
                  <a:cubicBezTo>
                    <a:pt x="85305" y="22759"/>
                    <a:pt x="66170" y="0"/>
                    <a:pt x="42652" y="0"/>
                  </a:cubicBezTo>
                  <a:cubicBezTo>
                    <a:pt x="19135" y="0"/>
                    <a:pt x="0" y="22759"/>
                    <a:pt x="0" y="50735"/>
                  </a:cubicBezTo>
                  <a:cubicBezTo>
                    <a:pt x="0" y="78711"/>
                    <a:pt x="19135" y="101471"/>
                    <a:pt x="42652" y="101471"/>
                  </a:cubicBezTo>
                  <a:cubicBezTo>
                    <a:pt x="66172" y="101472"/>
                    <a:pt x="85305" y="78711"/>
                    <a:pt x="85305" y="50735"/>
                  </a:cubicBezTo>
                  <a:close/>
                  <a:moveTo>
                    <a:pt x="18071" y="50735"/>
                  </a:moveTo>
                  <a:cubicBezTo>
                    <a:pt x="18071" y="32722"/>
                    <a:pt x="29098" y="18071"/>
                    <a:pt x="42652" y="18071"/>
                  </a:cubicBezTo>
                  <a:cubicBezTo>
                    <a:pt x="56207" y="18071"/>
                    <a:pt x="67234" y="32724"/>
                    <a:pt x="67234" y="50735"/>
                  </a:cubicBezTo>
                  <a:cubicBezTo>
                    <a:pt x="67234" y="68747"/>
                    <a:pt x="56207" y="83402"/>
                    <a:pt x="42652" y="83402"/>
                  </a:cubicBezTo>
                  <a:cubicBezTo>
                    <a:pt x="29098" y="83402"/>
                    <a:pt x="18071" y="68747"/>
                    <a:pt x="18071" y="507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4"/>
            <p:cNvSpPr/>
            <p:nvPr/>
          </p:nvSpPr>
          <p:spPr>
            <a:xfrm>
              <a:off x="9912432" y="3163173"/>
              <a:ext cx="85306" cy="101470"/>
            </a:xfrm>
            <a:custGeom>
              <a:avLst/>
              <a:gdLst/>
              <a:ahLst/>
              <a:cxnLst/>
              <a:rect l="l" t="t" r="r" b="b"/>
              <a:pathLst>
                <a:path w="85306" h="101470" extrusionOk="0">
                  <a:moveTo>
                    <a:pt x="42654" y="0"/>
                  </a:moveTo>
                  <a:cubicBezTo>
                    <a:pt x="19135" y="0"/>
                    <a:pt x="0" y="22759"/>
                    <a:pt x="0" y="50735"/>
                  </a:cubicBezTo>
                  <a:cubicBezTo>
                    <a:pt x="0" y="78711"/>
                    <a:pt x="19135" y="101471"/>
                    <a:pt x="42654" y="101471"/>
                  </a:cubicBezTo>
                  <a:cubicBezTo>
                    <a:pt x="66172" y="101471"/>
                    <a:pt x="85306" y="78711"/>
                    <a:pt x="85306" y="50735"/>
                  </a:cubicBezTo>
                  <a:cubicBezTo>
                    <a:pt x="85306" y="22759"/>
                    <a:pt x="66172" y="0"/>
                    <a:pt x="42654" y="0"/>
                  </a:cubicBezTo>
                  <a:close/>
                  <a:moveTo>
                    <a:pt x="42654" y="83400"/>
                  </a:moveTo>
                  <a:cubicBezTo>
                    <a:pt x="29098" y="83400"/>
                    <a:pt x="18071" y="68747"/>
                    <a:pt x="18071" y="50733"/>
                  </a:cubicBezTo>
                  <a:cubicBezTo>
                    <a:pt x="18071" y="32720"/>
                    <a:pt x="29098" y="18069"/>
                    <a:pt x="42654" y="18069"/>
                  </a:cubicBezTo>
                  <a:cubicBezTo>
                    <a:pt x="56208" y="18069"/>
                    <a:pt x="67236" y="32722"/>
                    <a:pt x="67236" y="50733"/>
                  </a:cubicBezTo>
                  <a:cubicBezTo>
                    <a:pt x="67237" y="68746"/>
                    <a:pt x="56210" y="83400"/>
                    <a:pt x="42654" y="8340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4"/>
            <p:cNvSpPr/>
            <p:nvPr/>
          </p:nvSpPr>
          <p:spPr>
            <a:xfrm>
              <a:off x="9782758" y="3286020"/>
              <a:ext cx="189850" cy="62117"/>
            </a:xfrm>
            <a:custGeom>
              <a:avLst/>
              <a:gdLst/>
              <a:ahLst/>
              <a:cxnLst/>
              <a:rect l="l" t="t" r="r" b="b"/>
              <a:pathLst>
                <a:path w="189850" h="62117" extrusionOk="0">
                  <a:moveTo>
                    <a:pt x="180813" y="0"/>
                  </a:moveTo>
                  <a:lnTo>
                    <a:pt x="9036" y="0"/>
                  </a:lnTo>
                  <a:cubicBezTo>
                    <a:pt x="5869" y="0"/>
                    <a:pt x="2932" y="1659"/>
                    <a:pt x="1296" y="4372"/>
                  </a:cubicBezTo>
                  <a:cubicBezTo>
                    <a:pt x="-339" y="7084"/>
                    <a:pt x="-433" y="10456"/>
                    <a:pt x="1047" y="13257"/>
                  </a:cubicBezTo>
                  <a:cubicBezTo>
                    <a:pt x="16740" y="42939"/>
                    <a:pt x="53589" y="62117"/>
                    <a:pt x="94926" y="62117"/>
                  </a:cubicBezTo>
                  <a:cubicBezTo>
                    <a:pt x="136262" y="62117"/>
                    <a:pt x="173111" y="42937"/>
                    <a:pt x="188803" y="13257"/>
                  </a:cubicBezTo>
                  <a:cubicBezTo>
                    <a:pt x="190283" y="10456"/>
                    <a:pt x="190189" y="7087"/>
                    <a:pt x="188554" y="4372"/>
                  </a:cubicBezTo>
                  <a:cubicBezTo>
                    <a:pt x="186917" y="1659"/>
                    <a:pt x="183980" y="0"/>
                    <a:pt x="180813" y="0"/>
                  </a:cubicBezTo>
                  <a:close/>
                  <a:moveTo>
                    <a:pt x="94923" y="44050"/>
                  </a:moveTo>
                  <a:cubicBezTo>
                    <a:pt x="67667" y="44050"/>
                    <a:pt x="42240" y="34029"/>
                    <a:pt x="26764" y="18072"/>
                  </a:cubicBezTo>
                  <a:lnTo>
                    <a:pt x="163079" y="18072"/>
                  </a:lnTo>
                  <a:cubicBezTo>
                    <a:pt x="147604" y="34026"/>
                    <a:pt x="122180" y="44050"/>
                    <a:pt x="94923" y="440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2" name="Google Shape;392;p24"/>
          <p:cNvGrpSpPr/>
          <p:nvPr/>
        </p:nvGrpSpPr>
        <p:grpSpPr>
          <a:xfrm>
            <a:off x="7504042" y="1610698"/>
            <a:ext cx="640152" cy="616022"/>
            <a:chOff x="9492337" y="2144339"/>
            <a:chExt cx="801192" cy="770991"/>
          </a:xfrm>
        </p:grpSpPr>
        <p:grpSp>
          <p:nvGrpSpPr>
            <p:cNvPr id="393" name="Google Shape;393;p24"/>
            <p:cNvGrpSpPr/>
            <p:nvPr/>
          </p:nvGrpSpPr>
          <p:grpSpPr>
            <a:xfrm>
              <a:off x="9797782" y="2290706"/>
              <a:ext cx="110116" cy="123704"/>
              <a:chOff x="9797782" y="2290706"/>
              <a:chExt cx="110116" cy="123704"/>
            </a:xfrm>
          </p:grpSpPr>
          <p:sp>
            <p:nvSpPr>
              <p:cNvPr id="394" name="Google Shape;394;p24"/>
              <p:cNvSpPr/>
              <p:nvPr/>
            </p:nvSpPr>
            <p:spPr>
              <a:xfrm>
                <a:off x="9877967" y="2369276"/>
                <a:ext cx="29931" cy="45134"/>
              </a:xfrm>
              <a:custGeom>
                <a:avLst/>
                <a:gdLst/>
                <a:ahLst/>
                <a:cxnLst/>
                <a:rect l="l" t="t" r="r" b="b"/>
                <a:pathLst>
                  <a:path w="29931" h="45134" extrusionOk="0">
                    <a:moveTo>
                      <a:pt x="14966" y="0"/>
                    </a:moveTo>
                    <a:cubicBezTo>
                      <a:pt x="6852" y="0"/>
                      <a:pt x="0" y="10336"/>
                      <a:pt x="0" y="22568"/>
                    </a:cubicBezTo>
                    <a:cubicBezTo>
                      <a:pt x="0" y="34800"/>
                      <a:pt x="6854" y="45134"/>
                      <a:pt x="14966" y="45134"/>
                    </a:cubicBezTo>
                    <a:cubicBezTo>
                      <a:pt x="23080" y="45134"/>
                      <a:pt x="29932" y="34800"/>
                      <a:pt x="29932" y="22568"/>
                    </a:cubicBezTo>
                    <a:cubicBezTo>
                      <a:pt x="29932" y="10336"/>
                      <a:pt x="23078" y="0"/>
                      <a:pt x="1496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4"/>
              <p:cNvSpPr/>
              <p:nvPr/>
            </p:nvSpPr>
            <p:spPr>
              <a:xfrm>
                <a:off x="9797782" y="2290706"/>
                <a:ext cx="62750" cy="47586"/>
              </a:xfrm>
              <a:custGeom>
                <a:avLst/>
                <a:gdLst/>
                <a:ahLst/>
                <a:cxnLst/>
                <a:rect l="l" t="t" r="r" b="b"/>
                <a:pathLst>
                  <a:path w="62750" h="47586" extrusionOk="0">
                    <a:moveTo>
                      <a:pt x="0" y="4648"/>
                    </a:moveTo>
                    <a:cubicBezTo>
                      <a:pt x="0" y="28323"/>
                      <a:pt x="14763" y="47586"/>
                      <a:pt x="32908" y="47586"/>
                    </a:cubicBezTo>
                    <a:cubicBezTo>
                      <a:pt x="45874" y="47586"/>
                      <a:pt x="57435" y="37643"/>
                      <a:pt x="62751" y="22657"/>
                    </a:cubicBezTo>
                    <a:lnTo>
                      <a:pt x="202" y="0"/>
                    </a:lnTo>
                    <a:cubicBezTo>
                      <a:pt x="69" y="1544"/>
                      <a:pt x="0" y="3095"/>
                      <a:pt x="0" y="46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6" name="Google Shape;396;p24"/>
            <p:cNvSpPr/>
            <p:nvPr/>
          </p:nvSpPr>
          <p:spPr>
            <a:xfrm>
              <a:off x="9509969" y="2161975"/>
              <a:ext cx="765925" cy="735723"/>
            </a:xfrm>
            <a:custGeom>
              <a:avLst/>
              <a:gdLst/>
              <a:ahLst/>
              <a:cxnLst/>
              <a:rect l="l" t="t" r="r" b="b"/>
              <a:pathLst>
                <a:path w="765925" h="735723" extrusionOk="0">
                  <a:moveTo>
                    <a:pt x="723475" y="302608"/>
                  </a:moveTo>
                  <a:lnTo>
                    <a:pt x="569106" y="302608"/>
                  </a:lnTo>
                  <a:cubicBezTo>
                    <a:pt x="564251" y="302608"/>
                    <a:pt x="560310" y="298685"/>
                    <a:pt x="560288" y="293830"/>
                  </a:cubicBezTo>
                  <a:cubicBezTo>
                    <a:pt x="560092" y="249838"/>
                    <a:pt x="560929" y="220452"/>
                    <a:pt x="560997" y="218193"/>
                  </a:cubicBezTo>
                  <a:cubicBezTo>
                    <a:pt x="560957" y="112686"/>
                    <a:pt x="514171" y="0"/>
                    <a:pt x="382962" y="0"/>
                  </a:cubicBezTo>
                  <a:cubicBezTo>
                    <a:pt x="251752" y="0"/>
                    <a:pt x="204964" y="112689"/>
                    <a:pt x="204924" y="218196"/>
                  </a:cubicBezTo>
                  <a:cubicBezTo>
                    <a:pt x="204992" y="220483"/>
                    <a:pt x="205829" y="249860"/>
                    <a:pt x="205633" y="293830"/>
                  </a:cubicBezTo>
                  <a:cubicBezTo>
                    <a:pt x="205611" y="298684"/>
                    <a:pt x="201671" y="302608"/>
                    <a:pt x="196816" y="302608"/>
                  </a:cubicBezTo>
                  <a:lnTo>
                    <a:pt x="42444" y="302608"/>
                  </a:lnTo>
                  <a:cubicBezTo>
                    <a:pt x="18645" y="302608"/>
                    <a:pt x="0" y="320418"/>
                    <a:pt x="0" y="343150"/>
                  </a:cubicBezTo>
                  <a:lnTo>
                    <a:pt x="0" y="399288"/>
                  </a:lnTo>
                  <a:cubicBezTo>
                    <a:pt x="0" y="422693"/>
                    <a:pt x="19039" y="441734"/>
                    <a:pt x="42444" y="441734"/>
                  </a:cubicBezTo>
                  <a:cubicBezTo>
                    <a:pt x="65849" y="441734"/>
                    <a:pt x="84890" y="422691"/>
                    <a:pt x="84890" y="399288"/>
                  </a:cubicBezTo>
                  <a:cubicBezTo>
                    <a:pt x="84890" y="394420"/>
                    <a:pt x="88838" y="390470"/>
                    <a:pt x="93708" y="390470"/>
                  </a:cubicBezTo>
                  <a:cubicBezTo>
                    <a:pt x="98578" y="390470"/>
                    <a:pt x="102526" y="394418"/>
                    <a:pt x="102526" y="399288"/>
                  </a:cubicBezTo>
                  <a:lnTo>
                    <a:pt x="102526" y="432030"/>
                  </a:lnTo>
                  <a:cubicBezTo>
                    <a:pt x="102526" y="455435"/>
                    <a:pt x="121568" y="474476"/>
                    <a:pt x="144973" y="474476"/>
                  </a:cubicBezTo>
                  <a:cubicBezTo>
                    <a:pt x="161681" y="474476"/>
                    <a:pt x="176889" y="464610"/>
                    <a:pt x="183724" y="449342"/>
                  </a:cubicBezTo>
                  <a:cubicBezTo>
                    <a:pt x="185464" y="445453"/>
                    <a:pt x="189741" y="443366"/>
                    <a:pt x="193878" y="444381"/>
                  </a:cubicBezTo>
                  <a:cubicBezTo>
                    <a:pt x="198017" y="445399"/>
                    <a:pt x="200834" y="449231"/>
                    <a:pt x="200573" y="453486"/>
                  </a:cubicBezTo>
                  <a:cubicBezTo>
                    <a:pt x="196246" y="523849"/>
                    <a:pt x="188176" y="551567"/>
                    <a:pt x="174809" y="597485"/>
                  </a:cubicBezTo>
                  <a:cubicBezTo>
                    <a:pt x="171915" y="607434"/>
                    <a:pt x="168632" y="618710"/>
                    <a:pt x="165103" y="631401"/>
                  </a:cubicBezTo>
                  <a:cubicBezTo>
                    <a:pt x="161070" y="645905"/>
                    <a:pt x="160936" y="656266"/>
                    <a:pt x="164726" y="660574"/>
                  </a:cubicBezTo>
                  <a:cubicBezTo>
                    <a:pt x="170847" y="667530"/>
                    <a:pt x="191520" y="664544"/>
                    <a:pt x="209763" y="661907"/>
                  </a:cubicBezTo>
                  <a:cubicBezTo>
                    <a:pt x="240094" y="657527"/>
                    <a:pt x="274468" y="652562"/>
                    <a:pt x="290254" y="679088"/>
                  </a:cubicBezTo>
                  <a:cubicBezTo>
                    <a:pt x="325126" y="737692"/>
                    <a:pt x="380199" y="735804"/>
                    <a:pt x="382519" y="735693"/>
                  </a:cubicBezTo>
                  <a:cubicBezTo>
                    <a:pt x="382676" y="735686"/>
                    <a:pt x="382823" y="735717"/>
                    <a:pt x="382978" y="735717"/>
                  </a:cubicBezTo>
                  <a:cubicBezTo>
                    <a:pt x="383133" y="735717"/>
                    <a:pt x="383281" y="735687"/>
                    <a:pt x="383438" y="735695"/>
                  </a:cubicBezTo>
                  <a:cubicBezTo>
                    <a:pt x="385735" y="735806"/>
                    <a:pt x="440799" y="737693"/>
                    <a:pt x="475673" y="679086"/>
                  </a:cubicBezTo>
                  <a:cubicBezTo>
                    <a:pt x="491458" y="652561"/>
                    <a:pt x="525835" y="657524"/>
                    <a:pt x="556164" y="661906"/>
                  </a:cubicBezTo>
                  <a:cubicBezTo>
                    <a:pt x="574409" y="664541"/>
                    <a:pt x="595083" y="667528"/>
                    <a:pt x="601200" y="660573"/>
                  </a:cubicBezTo>
                  <a:cubicBezTo>
                    <a:pt x="604990" y="656266"/>
                    <a:pt x="604855" y="645905"/>
                    <a:pt x="600823" y="631400"/>
                  </a:cubicBezTo>
                  <a:cubicBezTo>
                    <a:pt x="597293" y="618699"/>
                    <a:pt x="594010" y="607419"/>
                    <a:pt x="591112" y="597465"/>
                  </a:cubicBezTo>
                  <a:cubicBezTo>
                    <a:pt x="577745" y="551550"/>
                    <a:pt x="569677" y="523837"/>
                    <a:pt x="565353" y="453481"/>
                  </a:cubicBezTo>
                  <a:cubicBezTo>
                    <a:pt x="565092" y="449228"/>
                    <a:pt x="567910" y="445395"/>
                    <a:pt x="572049" y="444378"/>
                  </a:cubicBezTo>
                  <a:cubicBezTo>
                    <a:pt x="576185" y="443358"/>
                    <a:pt x="580460" y="445449"/>
                    <a:pt x="582203" y="449339"/>
                  </a:cubicBezTo>
                  <a:cubicBezTo>
                    <a:pt x="589037" y="464607"/>
                    <a:pt x="604247" y="474473"/>
                    <a:pt x="620953" y="474473"/>
                  </a:cubicBezTo>
                  <a:cubicBezTo>
                    <a:pt x="644359" y="474473"/>
                    <a:pt x="663400" y="455431"/>
                    <a:pt x="663400" y="432027"/>
                  </a:cubicBezTo>
                  <a:lnTo>
                    <a:pt x="663400" y="399285"/>
                  </a:lnTo>
                  <a:cubicBezTo>
                    <a:pt x="663400" y="394417"/>
                    <a:pt x="667348" y="390467"/>
                    <a:pt x="672218" y="390467"/>
                  </a:cubicBezTo>
                  <a:cubicBezTo>
                    <a:pt x="677086" y="390467"/>
                    <a:pt x="681036" y="394415"/>
                    <a:pt x="681036" y="399285"/>
                  </a:cubicBezTo>
                  <a:cubicBezTo>
                    <a:pt x="681036" y="422690"/>
                    <a:pt x="700075" y="441731"/>
                    <a:pt x="723480" y="441731"/>
                  </a:cubicBezTo>
                  <a:cubicBezTo>
                    <a:pt x="746885" y="441731"/>
                    <a:pt x="765926" y="422688"/>
                    <a:pt x="765926" y="399285"/>
                  </a:cubicBezTo>
                  <a:lnTo>
                    <a:pt x="765926" y="343147"/>
                  </a:lnTo>
                  <a:cubicBezTo>
                    <a:pt x="765923" y="320416"/>
                    <a:pt x="747278" y="302608"/>
                    <a:pt x="723475" y="302608"/>
                  </a:cubicBezTo>
                  <a:close/>
                  <a:moveTo>
                    <a:pt x="270179" y="133379"/>
                  </a:moveTo>
                  <a:cubicBezTo>
                    <a:pt x="270179" y="127042"/>
                    <a:pt x="271024" y="120714"/>
                    <a:pt x="272689" y="114576"/>
                  </a:cubicBezTo>
                  <a:cubicBezTo>
                    <a:pt x="273334" y="112198"/>
                    <a:pt x="274946" y="110198"/>
                    <a:pt x="277135" y="109060"/>
                  </a:cubicBezTo>
                  <a:cubicBezTo>
                    <a:pt x="279321" y="107923"/>
                    <a:pt x="281884" y="107755"/>
                    <a:pt x="284203" y="108594"/>
                  </a:cubicBezTo>
                  <a:lnTo>
                    <a:pt x="364205" y="137573"/>
                  </a:lnTo>
                  <a:cubicBezTo>
                    <a:pt x="368304" y="139058"/>
                    <a:pt x="370703" y="143314"/>
                    <a:pt x="369849" y="147591"/>
                  </a:cubicBezTo>
                  <a:cubicBezTo>
                    <a:pt x="364397" y="174888"/>
                    <a:pt x="344194" y="193952"/>
                    <a:pt x="320721" y="193952"/>
                  </a:cubicBezTo>
                  <a:cubicBezTo>
                    <a:pt x="292852" y="193952"/>
                    <a:pt x="270179" y="166779"/>
                    <a:pt x="270179" y="133379"/>
                  </a:cubicBezTo>
                  <a:close/>
                  <a:moveTo>
                    <a:pt x="382964" y="270073"/>
                  </a:moveTo>
                  <a:cubicBezTo>
                    <a:pt x="364987" y="270073"/>
                    <a:pt x="350362" y="252040"/>
                    <a:pt x="350362" y="229871"/>
                  </a:cubicBezTo>
                  <a:cubicBezTo>
                    <a:pt x="350362" y="207702"/>
                    <a:pt x="364989" y="189667"/>
                    <a:pt x="382964" y="189667"/>
                  </a:cubicBezTo>
                  <a:cubicBezTo>
                    <a:pt x="400940" y="189667"/>
                    <a:pt x="415565" y="207702"/>
                    <a:pt x="415565" y="229871"/>
                  </a:cubicBezTo>
                  <a:cubicBezTo>
                    <a:pt x="415565" y="252037"/>
                    <a:pt x="400939" y="270073"/>
                    <a:pt x="382964" y="270073"/>
                  </a:cubicBezTo>
                  <a:close/>
                  <a:moveTo>
                    <a:pt x="445204" y="193952"/>
                  </a:moveTo>
                  <a:cubicBezTo>
                    <a:pt x="421729" y="193952"/>
                    <a:pt x="401526" y="174888"/>
                    <a:pt x="396075" y="147591"/>
                  </a:cubicBezTo>
                  <a:cubicBezTo>
                    <a:pt x="395222" y="143316"/>
                    <a:pt x="397621" y="139060"/>
                    <a:pt x="401720" y="137574"/>
                  </a:cubicBezTo>
                  <a:lnTo>
                    <a:pt x="481726" y="108596"/>
                  </a:lnTo>
                  <a:cubicBezTo>
                    <a:pt x="484042" y="107754"/>
                    <a:pt x="486605" y="107924"/>
                    <a:pt x="488794" y="109062"/>
                  </a:cubicBezTo>
                  <a:cubicBezTo>
                    <a:pt x="490980" y="110199"/>
                    <a:pt x="492592" y="112199"/>
                    <a:pt x="493240" y="114578"/>
                  </a:cubicBezTo>
                  <a:cubicBezTo>
                    <a:pt x="494905" y="120714"/>
                    <a:pt x="495747" y="127039"/>
                    <a:pt x="495747" y="133381"/>
                  </a:cubicBezTo>
                  <a:cubicBezTo>
                    <a:pt x="495747" y="166779"/>
                    <a:pt x="473074" y="193952"/>
                    <a:pt x="445204" y="1939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4"/>
            <p:cNvSpPr/>
            <p:nvPr/>
          </p:nvSpPr>
          <p:spPr>
            <a:xfrm>
              <a:off x="9925328" y="2290706"/>
              <a:ext cx="62754" cy="47584"/>
            </a:xfrm>
            <a:custGeom>
              <a:avLst/>
              <a:gdLst/>
              <a:ahLst/>
              <a:cxnLst/>
              <a:rect l="l" t="t" r="r" b="b"/>
              <a:pathLst>
                <a:path w="62754" h="47584" extrusionOk="0">
                  <a:moveTo>
                    <a:pt x="0" y="22657"/>
                  </a:moveTo>
                  <a:cubicBezTo>
                    <a:pt x="5316" y="37643"/>
                    <a:pt x="16878" y="47585"/>
                    <a:pt x="29846" y="47585"/>
                  </a:cubicBezTo>
                  <a:cubicBezTo>
                    <a:pt x="47992" y="47585"/>
                    <a:pt x="62754" y="28323"/>
                    <a:pt x="62754" y="4646"/>
                  </a:cubicBezTo>
                  <a:cubicBezTo>
                    <a:pt x="62754" y="3094"/>
                    <a:pt x="62687" y="1544"/>
                    <a:pt x="62554" y="0"/>
                  </a:cubicBezTo>
                  <a:lnTo>
                    <a:pt x="0" y="2265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4"/>
            <p:cNvSpPr/>
            <p:nvPr/>
          </p:nvSpPr>
          <p:spPr>
            <a:xfrm>
              <a:off x="9860331" y="2351642"/>
              <a:ext cx="65202" cy="80405"/>
            </a:xfrm>
            <a:custGeom>
              <a:avLst/>
              <a:gdLst/>
              <a:ahLst/>
              <a:cxnLst/>
              <a:rect l="l" t="t" r="r" b="b"/>
              <a:pathLst>
                <a:path w="65202" h="80405" extrusionOk="0">
                  <a:moveTo>
                    <a:pt x="32602" y="0"/>
                  </a:moveTo>
                  <a:cubicBezTo>
                    <a:pt x="14625" y="0"/>
                    <a:pt x="0" y="18035"/>
                    <a:pt x="0" y="40203"/>
                  </a:cubicBezTo>
                  <a:cubicBezTo>
                    <a:pt x="0" y="62369"/>
                    <a:pt x="14626" y="80405"/>
                    <a:pt x="32602" y="80405"/>
                  </a:cubicBezTo>
                  <a:cubicBezTo>
                    <a:pt x="50578" y="80405"/>
                    <a:pt x="65203" y="62372"/>
                    <a:pt x="65203" y="40203"/>
                  </a:cubicBezTo>
                  <a:cubicBezTo>
                    <a:pt x="65203" y="18035"/>
                    <a:pt x="50577" y="0"/>
                    <a:pt x="32602" y="0"/>
                  </a:cubicBezTo>
                  <a:close/>
                  <a:moveTo>
                    <a:pt x="32602" y="62770"/>
                  </a:moveTo>
                  <a:cubicBezTo>
                    <a:pt x="24488" y="62770"/>
                    <a:pt x="17636" y="52436"/>
                    <a:pt x="17636" y="40203"/>
                  </a:cubicBezTo>
                  <a:cubicBezTo>
                    <a:pt x="17636" y="27971"/>
                    <a:pt x="24489" y="17636"/>
                    <a:pt x="32602" y="17636"/>
                  </a:cubicBezTo>
                  <a:cubicBezTo>
                    <a:pt x="40715" y="17636"/>
                    <a:pt x="47567" y="27971"/>
                    <a:pt x="47567" y="40203"/>
                  </a:cubicBezTo>
                  <a:cubicBezTo>
                    <a:pt x="47567" y="52436"/>
                    <a:pt x="40714" y="62770"/>
                    <a:pt x="32602" y="627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4"/>
            <p:cNvSpPr/>
            <p:nvPr/>
          </p:nvSpPr>
          <p:spPr>
            <a:xfrm>
              <a:off x="9492337" y="2144339"/>
              <a:ext cx="801192" cy="770991"/>
            </a:xfrm>
            <a:custGeom>
              <a:avLst/>
              <a:gdLst/>
              <a:ahLst/>
              <a:cxnLst/>
              <a:rect l="l" t="t" r="r" b="b"/>
              <a:pathLst>
                <a:path w="801192" h="770991" extrusionOk="0">
                  <a:moveTo>
                    <a:pt x="741108" y="302610"/>
                  </a:moveTo>
                  <a:lnTo>
                    <a:pt x="595531" y="302610"/>
                  </a:lnTo>
                  <a:cubicBezTo>
                    <a:pt x="595471" y="262352"/>
                    <a:pt x="596252" y="236509"/>
                    <a:pt x="596261" y="236233"/>
                  </a:cubicBezTo>
                  <a:cubicBezTo>
                    <a:pt x="596265" y="236144"/>
                    <a:pt x="596266" y="236052"/>
                    <a:pt x="596266" y="235961"/>
                  </a:cubicBezTo>
                  <a:cubicBezTo>
                    <a:pt x="596266" y="169146"/>
                    <a:pt x="579612" y="111771"/>
                    <a:pt x="548101" y="70034"/>
                  </a:cubicBezTo>
                  <a:cubicBezTo>
                    <a:pt x="513511" y="24217"/>
                    <a:pt x="462505" y="0"/>
                    <a:pt x="400596" y="0"/>
                  </a:cubicBezTo>
                  <a:cubicBezTo>
                    <a:pt x="338687" y="0"/>
                    <a:pt x="287679" y="24217"/>
                    <a:pt x="253090" y="70034"/>
                  </a:cubicBezTo>
                  <a:cubicBezTo>
                    <a:pt x="221579" y="111771"/>
                    <a:pt x="204924" y="169148"/>
                    <a:pt x="204924" y="235961"/>
                  </a:cubicBezTo>
                  <a:cubicBezTo>
                    <a:pt x="204924" y="236053"/>
                    <a:pt x="204926" y="236143"/>
                    <a:pt x="204928" y="236235"/>
                  </a:cubicBezTo>
                  <a:cubicBezTo>
                    <a:pt x="204937" y="236509"/>
                    <a:pt x="205719" y="262352"/>
                    <a:pt x="205658" y="302608"/>
                  </a:cubicBezTo>
                  <a:lnTo>
                    <a:pt x="60078" y="302608"/>
                  </a:lnTo>
                  <a:cubicBezTo>
                    <a:pt x="26389" y="302610"/>
                    <a:pt x="0" y="328165"/>
                    <a:pt x="0" y="360787"/>
                  </a:cubicBezTo>
                  <a:lnTo>
                    <a:pt x="0" y="416925"/>
                  </a:lnTo>
                  <a:cubicBezTo>
                    <a:pt x="0" y="450052"/>
                    <a:pt x="26951" y="477005"/>
                    <a:pt x="60078" y="477005"/>
                  </a:cubicBezTo>
                  <a:cubicBezTo>
                    <a:pt x="76983" y="477005"/>
                    <a:pt x="92278" y="469990"/>
                    <a:pt x="103205" y="458717"/>
                  </a:cubicBezTo>
                  <a:cubicBezTo>
                    <a:pt x="107582" y="487567"/>
                    <a:pt x="132553" y="509749"/>
                    <a:pt x="162609" y="509749"/>
                  </a:cubicBezTo>
                  <a:cubicBezTo>
                    <a:pt x="175803" y="509749"/>
                    <a:pt x="188336" y="505403"/>
                    <a:pt x="198518" y="497811"/>
                  </a:cubicBezTo>
                  <a:cubicBezTo>
                    <a:pt x="194071" y="546448"/>
                    <a:pt x="186987" y="570780"/>
                    <a:pt x="175514" y="610193"/>
                  </a:cubicBezTo>
                  <a:cubicBezTo>
                    <a:pt x="172605" y="620188"/>
                    <a:pt x="169304" y="631520"/>
                    <a:pt x="165748" y="644316"/>
                  </a:cubicBezTo>
                  <a:cubicBezTo>
                    <a:pt x="159736" y="665938"/>
                    <a:pt x="160807" y="680411"/>
                    <a:pt x="169121" y="689860"/>
                  </a:cubicBezTo>
                  <a:cubicBezTo>
                    <a:pt x="181548" y="703985"/>
                    <a:pt x="205043" y="700588"/>
                    <a:pt x="229918" y="696998"/>
                  </a:cubicBezTo>
                  <a:cubicBezTo>
                    <a:pt x="256000" y="693232"/>
                    <a:pt x="282973" y="689336"/>
                    <a:pt x="292734" y="705741"/>
                  </a:cubicBezTo>
                  <a:cubicBezTo>
                    <a:pt x="329514" y="767552"/>
                    <a:pt x="386592" y="770991"/>
                    <a:pt x="398811" y="770991"/>
                  </a:cubicBezTo>
                  <a:cubicBezTo>
                    <a:pt x="399615" y="770991"/>
                    <a:pt x="401580" y="770991"/>
                    <a:pt x="402385" y="770991"/>
                  </a:cubicBezTo>
                  <a:cubicBezTo>
                    <a:pt x="414609" y="770990"/>
                    <a:pt x="471683" y="767548"/>
                    <a:pt x="508461" y="705744"/>
                  </a:cubicBezTo>
                  <a:cubicBezTo>
                    <a:pt x="518225" y="689339"/>
                    <a:pt x="545194" y="693232"/>
                    <a:pt x="571276" y="697000"/>
                  </a:cubicBezTo>
                  <a:cubicBezTo>
                    <a:pt x="596150" y="700594"/>
                    <a:pt x="619643" y="703985"/>
                    <a:pt x="632071" y="689861"/>
                  </a:cubicBezTo>
                  <a:cubicBezTo>
                    <a:pt x="640383" y="680413"/>
                    <a:pt x="641455" y="665940"/>
                    <a:pt x="635445" y="644319"/>
                  </a:cubicBezTo>
                  <a:cubicBezTo>
                    <a:pt x="631886" y="631515"/>
                    <a:pt x="628586" y="620178"/>
                    <a:pt x="625675" y="610181"/>
                  </a:cubicBezTo>
                  <a:cubicBezTo>
                    <a:pt x="614204" y="570771"/>
                    <a:pt x="607120" y="546444"/>
                    <a:pt x="602674" y="497814"/>
                  </a:cubicBezTo>
                  <a:cubicBezTo>
                    <a:pt x="612856" y="505405"/>
                    <a:pt x="625389" y="509752"/>
                    <a:pt x="638584" y="509752"/>
                  </a:cubicBezTo>
                  <a:cubicBezTo>
                    <a:pt x="668636" y="509752"/>
                    <a:pt x="693609" y="487569"/>
                    <a:pt x="697986" y="458720"/>
                  </a:cubicBezTo>
                  <a:cubicBezTo>
                    <a:pt x="708915" y="469993"/>
                    <a:pt x="724208" y="477008"/>
                    <a:pt x="741111" y="477008"/>
                  </a:cubicBezTo>
                  <a:cubicBezTo>
                    <a:pt x="774240" y="477008"/>
                    <a:pt x="801192" y="450055"/>
                    <a:pt x="801192" y="416927"/>
                  </a:cubicBezTo>
                  <a:lnTo>
                    <a:pt x="801192" y="360789"/>
                  </a:lnTo>
                  <a:cubicBezTo>
                    <a:pt x="801189" y="328165"/>
                    <a:pt x="774798" y="302610"/>
                    <a:pt x="741108" y="302610"/>
                  </a:cubicBezTo>
                  <a:close/>
                  <a:moveTo>
                    <a:pt x="783555" y="416923"/>
                  </a:moveTo>
                  <a:cubicBezTo>
                    <a:pt x="783555" y="440328"/>
                    <a:pt x="764513" y="459369"/>
                    <a:pt x="741109" y="459369"/>
                  </a:cubicBezTo>
                  <a:cubicBezTo>
                    <a:pt x="717706" y="459369"/>
                    <a:pt x="698665" y="440327"/>
                    <a:pt x="698665" y="416923"/>
                  </a:cubicBezTo>
                  <a:cubicBezTo>
                    <a:pt x="698665" y="412055"/>
                    <a:pt x="694717" y="408106"/>
                    <a:pt x="689847" y="408106"/>
                  </a:cubicBezTo>
                  <a:cubicBezTo>
                    <a:pt x="684979" y="408106"/>
                    <a:pt x="681029" y="412054"/>
                    <a:pt x="681029" y="416923"/>
                  </a:cubicBezTo>
                  <a:lnTo>
                    <a:pt x="681029" y="449666"/>
                  </a:lnTo>
                  <a:cubicBezTo>
                    <a:pt x="681029" y="473071"/>
                    <a:pt x="661987" y="492112"/>
                    <a:pt x="638582" y="492112"/>
                  </a:cubicBezTo>
                  <a:cubicBezTo>
                    <a:pt x="621874" y="492112"/>
                    <a:pt x="606666" y="482245"/>
                    <a:pt x="599832" y="466977"/>
                  </a:cubicBezTo>
                  <a:cubicBezTo>
                    <a:pt x="598091" y="463087"/>
                    <a:pt x="593814" y="460995"/>
                    <a:pt x="589678" y="462017"/>
                  </a:cubicBezTo>
                  <a:cubicBezTo>
                    <a:pt x="585539" y="463034"/>
                    <a:pt x="582721" y="466866"/>
                    <a:pt x="582982" y="471119"/>
                  </a:cubicBezTo>
                  <a:cubicBezTo>
                    <a:pt x="587306" y="541475"/>
                    <a:pt x="595374" y="569189"/>
                    <a:pt x="608741" y="615103"/>
                  </a:cubicBezTo>
                  <a:cubicBezTo>
                    <a:pt x="611639" y="625056"/>
                    <a:pt x="614922" y="636337"/>
                    <a:pt x="618452" y="649038"/>
                  </a:cubicBezTo>
                  <a:cubicBezTo>
                    <a:pt x="622485" y="663544"/>
                    <a:pt x="622619" y="673903"/>
                    <a:pt x="618829" y="678211"/>
                  </a:cubicBezTo>
                  <a:cubicBezTo>
                    <a:pt x="612714" y="685167"/>
                    <a:pt x="592040" y="682180"/>
                    <a:pt x="573794" y="679544"/>
                  </a:cubicBezTo>
                  <a:cubicBezTo>
                    <a:pt x="543464" y="675165"/>
                    <a:pt x="509088" y="670199"/>
                    <a:pt x="493302" y="696725"/>
                  </a:cubicBezTo>
                  <a:cubicBezTo>
                    <a:pt x="458429" y="755330"/>
                    <a:pt x="403367" y="753445"/>
                    <a:pt x="401067" y="753334"/>
                  </a:cubicBezTo>
                  <a:cubicBezTo>
                    <a:pt x="400911" y="753324"/>
                    <a:pt x="400762" y="753356"/>
                    <a:pt x="400607" y="753356"/>
                  </a:cubicBezTo>
                  <a:cubicBezTo>
                    <a:pt x="400454" y="753356"/>
                    <a:pt x="400305" y="753324"/>
                    <a:pt x="400149" y="753332"/>
                  </a:cubicBezTo>
                  <a:cubicBezTo>
                    <a:pt x="397828" y="753443"/>
                    <a:pt x="342756" y="755330"/>
                    <a:pt x="307884" y="696726"/>
                  </a:cubicBezTo>
                  <a:cubicBezTo>
                    <a:pt x="292099" y="670202"/>
                    <a:pt x="257723" y="675168"/>
                    <a:pt x="227392" y="679546"/>
                  </a:cubicBezTo>
                  <a:cubicBezTo>
                    <a:pt x="209151" y="682183"/>
                    <a:pt x="188477" y="685168"/>
                    <a:pt x="182355" y="678213"/>
                  </a:cubicBezTo>
                  <a:cubicBezTo>
                    <a:pt x="178565" y="673906"/>
                    <a:pt x="178700" y="663546"/>
                    <a:pt x="182732" y="649040"/>
                  </a:cubicBezTo>
                  <a:cubicBezTo>
                    <a:pt x="186261" y="636346"/>
                    <a:pt x="189542" y="625071"/>
                    <a:pt x="192439" y="615124"/>
                  </a:cubicBezTo>
                  <a:cubicBezTo>
                    <a:pt x="205807" y="569206"/>
                    <a:pt x="213875" y="541490"/>
                    <a:pt x="218202" y="471124"/>
                  </a:cubicBezTo>
                  <a:cubicBezTo>
                    <a:pt x="218463" y="466871"/>
                    <a:pt x="215645" y="463039"/>
                    <a:pt x="211508" y="462020"/>
                  </a:cubicBezTo>
                  <a:cubicBezTo>
                    <a:pt x="207370" y="461003"/>
                    <a:pt x="203094" y="463090"/>
                    <a:pt x="201354" y="466981"/>
                  </a:cubicBezTo>
                  <a:cubicBezTo>
                    <a:pt x="194518" y="482250"/>
                    <a:pt x="179307" y="492115"/>
                    <a:pt x="162602" y="492115"/>
                  </a:cubicBezTo>
                  <a:cubicBezTo>
                    <a:pt x="139196" y="492115"/>
                    <a:pt x="120155" y="473072"/>
                    <a:pt x="120155" y="449669"/>
                  </a:cubicBezTo>
                  <a:lnTo>
                    <a:pt x="120155" y="416927"/>
                  </a:lnTo>
                  <a:cubicBezTo>
                    <a:pt x="120155" y="412058"/>
                    <a:pt x="116207" y="408109"/>
                    <a:pt x="111337" y="408109"/>
                  </a:cubicBezTo>
                  <a:cubicBezTo>
                    <a:pt x="106469" y="408109"/>
                    <a:pt x="102519" y="412057"/>
                    <a:pt x="102519" y="416927"/>
                  </a:cubicBezTo>
                  <a:cubicBezTo>
                    <a:pt x="102519" y="440332"/>
                    <a:pt x="83477" y="459372"/>
                    <a:pt x="60074" y="459372"/>
                  </a:cubicBezTo>
                  <a:cubicBezTo>
                    <a:pt x="36672" y="459372"/>
                    <a:pt x="17629" y="440330"/>
                    <a:pt x="17629" y="416927"/>
                  </a:cubicBezTo>
                  <a:lnTo>
                    <a:pt x="17629" y="360789"/>
                  </a:lnTo>
                  <a:cubicBezTo>
                    <a:pt x="17629" y="338055"/>
                    <a:pt x="36273" y="320247"/>
                    <a:pt x="60074" y="320247"/>
                  </a:cubicBezTo>
                  <a:lnTo>
                    <a:pt x="214445" y="320247"/>
                  </a:lnTo>
                  <a:cubicBezTo>
                    <a:pt x="219299" y="320247"/>
                    <a:pt x="223241" y="316324"/>
                    <a:pt x="223263" y="311468"/>
                  </a:cubicBezTo>
                  <a:cubicBezTo>
                    <a:pt x="223458" y="267497"/>
                    <a:pt x="222621" y="238122"/>
                    <a:pt x="222554" y="235834"/>
                  </a:cubicBezTo>
                  <a:cubicBezTo>
                    <a:pt x="222596" y="130325"/>
                    <a:pt x="269384" y="17636"/>
                    <a:pt x="400595" y="17636"/>
                  </a:cubicBezTo>
                  <a:cubicBezTo>
                    <a:pt x="531803" y="17636"/>
                    <a:pt x="578590" y="130322"/>
                    <a:pt x="578631" y="235828"/>
                  </a:cubicBezTo>
                  <a:cubicBezTo>
                    <a:pt x="578563" y="238089"/>
                    <a:pt x="577726" y="267474"/>
                    <a:pt x="577922" y="311465"/>
                  </a:cubicBezTo>
                  <a:cubicBezTo>
                    <a:pt x="577944" y="316319"/>
                    <a:pt x="581884" y="320244"/>
                    <a:pt x="586740" y="320244"/>
                  </a:cubicBezTo>
                  <a:lnTo>
                    <a:pt x="741109" y="320244"/>
                  </a:lnTo>
                  <a:cubicBezTo>
                    <a:pt x="764910" y="320244"/>
                    <a:pt x="783555" y="338053"/>
                    <a:pt x="783555" y="360785"/>
                  </a:cubicBezTo>
                  <a:lnTo>
                    <a:pt x="783555" y="4169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4"/>
            <p:cNvSpPr/>
            <p:nvPr/>
          </p:nvSpPr>
          <p:spPr>
            <a:xfrm>
              <a:off x="9780148" y="2270042"/>
              <a:ext cx="99841" cy="85884"/>
            </a:xfrm>
            <a:custGeom>
              <a:avLst/>
              <a:gdLst/>
              <a:ahLst/>
              <a:cxnLst/>
              <a:rect l="l" t="t" r="r" b="b"/>
              <a:pathLst>
                <a:path w="99841" h="85884" extrusionOk="0">
                  <a:moveTo>
                    <a:pt x="99670" y="39523"/>
                  </a:moveTo>
                  <a:cubicBezTo>
                    <a:pt x="100523" y="35248"/>
                    <a:pt x="98125" y="30991"/>
                    <a:pt x="94025" y="29505"/>
                  </a:cubicBezTo>
                  <a:lnTo>
                    <a:pt x="14024" y="527"/>
                  </a:lnTo>
                  <a:cubicBezTo>
                    <a:pt x="11706" y="-312"/>
                    <a:pt x="9143" y="-143"/>
                    <a:pt x="6956" y="993"/>
                  </a:cubicBezTo>
                  <a:cubicBezTo>
                    <a:pt x="4770" y="2130"/>
                    <a:pt x="3158" y="4130"/>
                    <a:pt x="2510" y="6509"/>
                  </a:cubicBezTo>
                  <a:cubicBezTo>
                    <a:pt x="845" y="12648"/>
                    <a:pt x="0" y="18973"/>
                    <a:pt x="0" y="25312"/>
                  </a:cubicBezTo>
                  <a:cubicBezTo>
                    <a:pt x="0" y="58711"/>
                    <a:pt x="22673" y="85884"/>
                    <a:pt x="50542" y="85884"/>
                  </a:cubicBezTo>
                  <a:cubicBezTo>
                    <a:pt x="74016" y="85884"/>
                    <a:pt x="94218" y="66819"/>
                    <a:pt x="99670" y="39523"/>
                  </a:cubicBezTo>
                  <a:close/>
                  <a:moveTo>
                    <a:pt x="50542" y="68249"/>
                  </a:moveTo>
                  <a:cubicBezTo>
                    <a:pt x="32397" y="68249"/>
                    <a:pt x="17634" y="48988"/>
                    <a:pt x="17634" y="25310"/>
                  </a:cubicBezTo>
                  <a:cubicBezTo>
                    <a:pt x="17634" y="23758"/>
                    <a:pt x="17701" y="22209"/>
                    <a:pt x="17834" y="20661"/>
                  </a:cubicBezTo>
                  <a:lnTo>
                    <a:pt x="80383" y="43318"/>
                  </a:lnTo>
                  <a:cubicBezTo>
                    <a:pt x="75069" y="58309"/>
                    <a:pt x="63508" y="68249"/>
                    <a:pt x="50542" y="68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4"/>
            <p:cNvSpPr/>
            <p:nvPr/>
          </p:nvSpPr>
          <p:spPr>
            <a:xfrm>
              <a:off x="9905873" y="2270041"/>
              <a:ext cx="99842" cy="85884"/>
            </a:xfrm>
            <a:custGeom>
              <a:avLst/>
              <a:gdLst/>
              <a:ahLst/>
              <a:cxnLst/>
              <a:rect l="l" t="t" r="r" b="b"/>
              <a:pathLst>
                <a:path w="99842" h="85884" extrusionOk="0">
                  <a:moveTo>
                    <a:pt x="92890" y="994"/>
                  </a:moveTo>
                  <a:cubicBezTo>
                    <a:pt x="90703" y="-144"/>
                    <a:pt x="88138" y="-313"/>
                    <a:pt x="85822" y="528"/>
                  </a:cubicBezTo>
                  <a:lnTo>
                    <a:pt x="5816" y="29507"/>
                  </a:lnTo>
                  <a:cubicBezTo>
                    <a:pt x="1717" y="30992"/>
                    <a:pt x="-681" y="35248"/>
                    <a:pt x="171" y="39523"/>
                  </a:cubicBezTo>
                  <a:cubicBezTo>
                    <a:pt x="5622" y="66820"/>
                    <a:pt x="25824" y="85884"/>
                    <a:pt x="49301" y="85884"/>
                  </a:cubicBezTo>
                  <a:cubicBezTo>
                    <a:pt x="77170" y="85884"/>
                    <a:pt x="99843" y="58711"/>
                    <a:pt x="99843" y="25311"/>
                  </a:cubicBezTo>
                  <a:cubicBezTo>
                    <a:pt x="99843" y="18968"/>
                    <a:pt x="98998" y="12643"/>
                    <a:pt x="97336" y="6508"/>
                  </a:cubicBezTo>
                  <a:cubicBezTo>
                    <a:pt x="96688" y="4130"/>
                    <a:pt x="95076" y="2130"/>
                    <a:pt x="92890" y="994"/>
                  </a:cubicBezTo>
                  <a:close/>
                  <a:moveTo>
                    <a:pt x="49301" y="68250"/>
                  </a:moveTo>
                  <a:cubicBezTo>
                    <a:pt x="36333" y="68250"/>
                    <a:pt x="24769" y="58307"/>
                    <a:pt x="19455" y="43322"/>
                  </a:cubicBezTo>
                  <a:lnTo>
                    <a:pt x="82007" y="20665"/>
                  </a:lnTo>
                  <a:cubicBezTo>
                    <a:pt x="82142" y="22210"/>
                    <a:pt x="82207" y="23761"/>
                    <a:pt x="82207" y="25311"/>
                  </a:cubicBezTo>
                  <a:cubicBezTo>
                    <a:pt x="82209" y="48989"/>
                    <a:pt x="67445" y="68250"/>
                    <a:pt x="49301" y="682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2" name="Google Shape;402;p24"/>
          <p:cNvGrpSpPr/>
          <p:nvPr/>
        </p:nvGrpSpPr>
        <p:grpSpPr>
          <a:xfrm>
            <a:off x="7441423" y="861216"/>
            <a:ext cx="640150" cy="605068"/>
            <a:chOff x="9413966" y="1206314"/>
            <a:chExt cx="801188" cy="757282"/>
          </a:xfrm>
        </p:grpSpPr>
        <p:sp>
          <p:nvSpPr>
            <p:cNvPr id="403" name="Google Shape;403;p24"/>
            <p:cNvSpPr/>
            <p:nvPr/>
          </p:nvSpPr>
          <p:spPr>
            <a:xfrm>
              <a:off x="9434889" y="1225092"/>
              <a:ext cx="344669" cy="457815"/>
            </a:xfrm>
            <a:custGeom>
              <a:avLst/>
              <a:gdLst/>
              <a:ahLst/>
              <a:cxnLst/>
              <a:rect l="l" t="t" r="r" b="b"/>
              <a:pathLst>
                <a:path w="344669" h="457815" extrusionOk="0">
                  <a:moveTo>
                    <a:pt x="202408" y="0"/>
                  </a:moveTo>
                  <a:cubicBezTo>
                    <a:pt x="162396" y="0"/>
                    <a:pt x="130514" y="12212"/>
                    <a:pt x="107649" y="36299"/>
                  </a:cubicBezTo>
                  <a:cubicBezTo>
                    <a:pt x="64663" y="81577"/>
                    <a:pt x="61836" y="157316"/>
                    <a:pt x="63973" y="198434"/>
                  </a:cubicBezTo>
                  <a:lnTo>
                    <a:pt x="64295" y="204447"/>
                  </a:lnTo>
                  <a:cubicBezTo>
                    <a:pt x="67112" y="256276"/>
                    <a:pt x="70951" y="326815"/>
                    <a:pt x="0" y="397219"/>
                  </a:cubicBezTo>
                  <a:cubicBezTo>
                    <a:pt x="4000" y="403696"/>
                    <a:pt x="12747" y="414559"/>
                    <a:pt x="28890" y="420584"/>
                  </a:cubicBezTo>
                  <a:cubicBezTo>
                    <a:pt x="33946" y="422469"/>
                    <a:pt x="39005" y="423388"/>
                    <a:pt x="44355" y="423388"/>
                  </a:cubicBezTo>
                  <a:cubicBezTo>
                    <a:pt x="50829" y="423388"/>
                    <a:pt x="57149" y="422089"/>
                    <a:pt x="63842" y="420713"/>
                  </a:cubicBezTo>
                  <a:cubicBezTo>
                    <a:pt x="71220" y="419196"/>
                    <a:pt x="78848" y="417628"/>
                    <a:pt x="87362" y="417628"/>
                  </a:cubicBezTo>
                  <a:cubicBezTo>
                    <a:pt x="95493" y="417628"/>
                    <a:pt x="103195" y="419083"/>
                    <a:pt x="110904" y="422078"/>
                  </a:cubicBezTo>
                  <a:cubicBezTo>
                    <a:pt x="119277" y="425333"/>
                    <a:pt x="125849" y="431630"/>
                    <a:pt x="132810" y="438296"/>
                  </a:cubicBezTo>
                  <a:cubicBezTo>
                    <a:pt x="143510" y="448547"/>
                    <a:pt x="153603" y="458260"/>
                    <a:pt x="170375" y="457800"/>
                  </a:cubicBezTo>
                  <a:cubicBezTo>
                    <a:pt x="184851" y="457443"/>
                    <a:pt x="197538" y="452797"/>
                    <a:pt x="210969" y="447879"/>
                  </a:cubicBezTo>
                  <a:cubicBezTo>
                    <a:pt x="224741" y="442835"/>
                    <a:pt x="239851" y="437387"/>
                    <a:pt x="255207" y="437387"/>
                  </a:cubicBezTo>
                  <a:cubicBezTo>
                    <a:pt x="277399" y="437387"/>
                    <a:pt x="296121" y="446560"/>
                    <a:pt x="307898" y="453097"/>
                  </a:cubicBezTo>
                  <a:cubicBezTo>
                    <a:pt x="321441" y="412119"/>
                    <a:pt x="365550" y="261803"/>
                    <a:pt x="332858" y="129980"/>
                  </a:cubicBezTo>
                  <a:cubicBezTo>
                    <a:pt x="327475" y="108275"/>
                    <a:pt x="295891" y="0"/>
                    <a:pt x="202408" y="0"/>
                  </a:cubicBezTo>
                  <a:close/>
                  <a:moveTo>
                    <a:pt x="103394" y="127453"/>
                  </a:moveTo>
                  <a:cubicBezTo>
                    <a:pt x="103394" y="104802"/>
                    <a:pt x="121821" y="86373"/>
                    <a:pt x="144475" y="86373"/>
                  </a:cubicBezTo>
                  <a:cubicBezTo>
                    <a:pt x="167129" y="86373"/>
                    <a:pt x="185558" y="104801"/>
                    <a:pt x="185558" y="127453"/>
                  </a:cubicBezTo>
                  <a:cubicBezTo>
                    <a:pt x="185558" y="150106"/>
                    <a:pt x="167128" y="168535"/>
                    <a:pt x="144475" y="168535"/>
                  </a:cubicBezTo>
                  <a:cubicBezTo>
                    <a:pt x="121825" y="168535"/>
                    <a:pt x="103394" y="150106"/>
                    <a:pt x="103394" y="127453"/>
                  </a:cubicBezTo>
                  <a:close/>
                  <a:moveTo>
                    <a:pt x="268195" y="191264"/>
                  </a:moveTo>
                  <a:cubicBezTo>
                    <a:pt x="256421" y="213537"/>
                    <a:pt x="228927" y="227929"/>
                    <a:pt x="198153" y="227929"/>
                  </a:cubicBezTo>
                  <a:cubicBezTo>
                    <a:pt x="167375" y="227929"/>
                    <a:pt x="139881" y="213537"/>
                    <a:pt x="128107" y="191264"/>
                  </a:cubicBezTo>
                  <a:cubicBezTo>
                    <a:pt x="126569" y="188353"/>
                    <a:pt x="126668" y="184849"/>
                    <a:pt x="128367" y="182030"/>
                  </a:cubicBezTo>
                  <a:cubicBezTo>
                    <a:pt x="130066" y="179208"/>
                    <a:pt x="133118" y="177485"/>
                    <a:pt x="136410" y="177485"/>
                  </a:cubicBezTo>
                  <a:lnTo>
                    <a:pt x="259897" y="177485"/>
                  </a:lnTo>
                  <a:cubicBezTo>
                    <a:pt x="263189" y="177485"/>
                    <a:pt x="266240" y="179210"/>
                    <a:pt x="267940" y="182030"/>
                  </a:cubicBezTo>
                  <a:cubicBezTo>
                    <a:pt x="269636" y="184848"/>
                    <a:pt x="269733" y="188351"/>
                    <a:pt x="268195" y="191264"/>
                  </a:cubicBezTo>
                  <a:close/>
                  <a:moveTo>
                    <a:pt x="251824" y="168535"/>
                  </a:moveTo>
                  <a:cubicBezTo>
                    <a:pt x="229171" y="168535"/>
                    <a:pt x="210742" y="150107"/>
                    <a:pt x="210742" y="127453"/>
                  </a:cubicBezTo>
                  <a:cubicBezTo>
                    <a:pt x="210742" y="104802"/>
                    <a:pt x="229170" y="86373"/>
                    <a:pt x="251824" y="86373"/>
                  </a:cubicBezTo>
                  <a:cubicBezTo>
                    <a:pt x="274476" y="86373"/>
                    <a:pt x="292907" y="104801"/>
                    <a:pt x="292907" y="127453"/>
                  </a:cubicBezTo>
                  <a:cubicBezTo>
                    <a:pt x="292907" y="150106"/>
                    <a:pt x="274476" y="168535"/>
                    <a:pt x="251824" y="1685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4" name="Google Shape;404;p24"/>
            <p:cNvGrpSpPr/>
            <p:nvPr/>
          </p:nvGrpSpPr>
          <p:grpSpPr>
            <a:xfrm>
              <a:off x="9557062" y="1330244"/>
              <a:ext cx="406765" cy="306516"/>
              <a:chOff x="9557062" y="1330244"/>
              <a:chExt cx="406765" cy="306516"/>
            </a:xfrm>
          </p:grpSpPr>
          <p:sp>
            <p:nvSpPr>
              <p:cNvPr id="405" name="Google Shape;405;p24"/>
              <p:cNvSpPr/>
              <p:nvPr/>
            </p:nvSpPr>
            <p:spPr>
              <a:xfrm>
                <a:off x="9664411" y="1330244"/>
                <a:ext cx="44605" cy="44602"/>
              </a:xfrm>
              <a:custGeom>
                <a:avLst/>
                <a:gdLst/>
                <a:ahLst/>
                <a:cxnLst/>
                <a:rect l="l" t="t" r="r" b="b"/>
                <a:pathLst>
                  <a:path w="44605" h="44602" extrusionOk="0">
                    <a:moveTo>
                      <a:pt x="22302" y="0"/>
                    </a:moveTo>
                    <a:cubicBezTo>
                      <a:pt x="10005" y="0"/>
                      <a:pt x="0" y="10004"/>
                      <a:pt x="0" y="22300"/>
                    </a:cubicBezTo>
                    <a:cubicBezTo>
                      <a:pt x="0" y="34597"/>
                      <a:pt x="10005" y="44602"/>
                      <a:pt x="22302" y="44602"/>
                    </a:cubicBezTo>
                    <a:cubicBezTo>
                      <a:pt x="34600" y="44602"/>
                      <a:pt x="44605" y="34597"/>
                      <a:pt x="44605" y="22300"/>
                    </a:cubicBezTo>
                    <a:cubicBezTo>
                      <a:pt x="44605" y="10005"/>
                      <a:pt x="34600" y="0"/>
                      <a:pt x="2230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4"/>
              <p:cNvSpPr/>
              <p:nvPr/>
            </p:nvSpPr>
            <p:spPr>
              <a:xfrm>
                <a:off x="9922062" y="1608902"/>
                <a:ext cx="41765" cy="27858"/>
              </a:xfrm>
              <a:custGeom>
                <a:avLst/>
                <a:gdLst/>
                <a:ahLst/>
                <a:cxnLst/>
                <a:rect l="l" t="t" r="r" b="b"/>
                <a:pathLst>
                  <a:path w="41765" h="27858" extrusionOk="0">
                    <a:moveTo>
                      <a:pt x="0" y="5557"/>
                    </a:moveTo>
                    <a:cubicBezTo>
                      <a:pt x="0" y="17853"/>
                      <a:pt x="10004" y="27858"/>
                      <a:pt x="22302" y="27858"/>
                    </a:cubicBezTo>
                    <a:cubicBezTo>
                      <a:pt x="30591" y="27858"/>
                      <a:pt x="37931" y="23332"/>
                      <a:pt x="41765" y="16427"/>
                    </a:cubicBezTo>
                    <a:lnTo>
                      <a:pt x="701" y="0"/>
                    </a:lnTo>
                    <a:cubicBezTo>
                      <a:pt x="236" y="1803"/>
                      <a:pt x="0" y="3665"/>
                      <a:pt x="0" y="555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4"/>
              <p:cNvSpPr/>
              <p:nvPr/>
            </p:nvSpPr>
            <p:spPr>
              <a:xfrm>
                <a:off x="9557062" y="1330245"/>
                <a:ext cx="44605" cy="44602"/>
              </a:xfrm>
              <a:custGeom>
                <a:avLst/>
                <a:gdLst/>
                <a:ahLst/>
                <a:cxnLst/>
                <a:rect l="l" t="t" r="r" b="b"/>
                <a:pathLst>
                  <a:path w="44605" h="44602" extrusionOk="0">
                    <a:moveTo>
                      <a:pt x="44605" y="22300"/>
                    </a:moveTo>
                    <a:cubicBezTo>
                      <a:pt x="44605" y="10004"/>
                      <a:pt x="34600" y="0"/>
                      <a:pt x="22302" y="0"/>
                    </a:cubicBezTo>
                    <a:cubicBezTo>
                      <a:pt x="10005" y="0"/>
                      <a:pt x="0" y="10004"/>
                      <a:pt x="0" y="22300"/>
                    </a:cubicBezTo>
                    <a:cubicBezTo>
                      <a:pt x="0" y="34597"/>
                      <a:pt x="10005" y="44602"/>
                      <a:pt x="22302" y="44602"/>
                    </a:cubicBezTo>
                    <a:cubicBezTo>
                      <a:pt x="34600" y="44602"/>
                      <a:pt x="44605" y="34597"/>
                      <a:pt x="44605" y="2230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4"/>
              <p:cNvSpPr/>
              <p:nvPr/>
            </p:nvSpPr>
            <p:spPr>
              <a:xfrm>
                <a:off x="9591671" y="1421355"/>
                <a:ext cx="82735" cy="12886"/>
              </a:xfrm>
              <a:custGeom>
                <a:avLst/>
                <a:gdLst/>
                <a:ahLst/>
                <a:cxnLst/>
                <a:rect l="l" t="t" r="r" b="b"/>
                <a:pathLst>
                  <a:path w="82735" h="12886" extrusionOk="0">
                    <a:moveTo>
                      <a:pt x="41369" y="12886"/>
                    </a:moveTo>
                    <a:cubicBezTo>
                      <a:pt x="57205" y="12886"/>
                      <a:pt x="72110" y="8034"/>
                      <a:pt x="82735" y="0"/>
                    </a:cubicBezTo>
                    <a:lnTo>
                      <a:pt x="0" y="0"/>
                    </a:lnTo>
                    <a:cubicBezTo>
                      <a:pt x="10625" y="8034"/>
                      <a:pt x="25530" y="12886"/>
                      <a:pt x="41369" y="1288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9" name="Google Shape;409;p24"/>
            <p:cNvSpPr/>
            <p:nvPr/>
          </p:nvSpPr>
          <p:spPr>
            <a:xfrm>
              <a:off x="9849542" y="1487006"/>
              <a:ext cx="344684" cy="457813"/>
            </a:xfrm>
            <a:custGeom>
              <a:avLst/>
              <a:gdLst/>
              <a:ahLst/>
              <a:cxnLst/>
              <a:rect l="l" t="t" r="r" b="b"/>
              <a:pathLst>
                <a:path w="344684" h="457813" extrusionOk="0">
                  <a:moveTo>
                    <a:pt x="280391" y="204439"/>
                  </a:moveTo>
                  <a:lnTo>
                    <a:pt x="280713" y="198434"/>
                  </a:lnTo>
                  <a:cubicBezTo>
                    <a:pt x="282851" y="157313"/>
                    <a:pt x="280018" y="81573"/>
                    <a:pt x="237033" y="36296"/>
                  </a:cubicBezTo>
                  <a:cubicBezTo>
                    <a:pt x="214167" y="12212"/>
                    <a:pt x="182290" y="0"/>
                    <a:pt x="142280" y="0"/>
                  </a:cubicBezTo>
                  <a:cubicBezTo>
                    <a:pt x="48800" y="0"/>
                    <a:pt x="17210" y="108275"/>
                    <a:pt x="11825" y="129979"/>
                  </a:cubicBezTo>
                  <a:cubicBezTo>
                    <a:pt x="-20894" y="261922"/>
                    <a:pt x="23229" y="412137"/>
                    <a:pt x="36784" y="453099"/>
                  </a:cubicBezTo>
                  <a:cubicBezTo>
                    <a:pt x="48561" y="446560"/>
                    <a:pt x="67254" y="437385"/>
                    <a:pt x="89478" y="437385"/>
                  </a:cubicBezTo>
                  <a:cubicBezTo>
                    <a:pt x="104552" y="437385"/>
                    <a:pt x="119945" y="442832"/>
                    <a:pt x="133717" y="447877"/>
                  </a:cubicBezTo>
                  <a:cubicBezTo>
                    <a:pt x="147146" y="452795"/>
                    <a:pt x="159832" y="457441"/>
                    <a:pt x="174308" y="457798"/>
                  </a:cubicBezTo>
                  <a:cubicBezTo>
                    <a:pt x="191085" y="458249"/>
                    <a:pt x="201178" y="448544"/>
                    <a:pt x="211875" y="438294"/>
                  </a:cubicBezTo>
                  <a:cubicBezTo>
                    <a:pt x="218832" y="431628"/>
                    <a:pt x="225406" y="425331"/>
                    <a:pt x="233781" y="422076"/>
                  </a:cubicBezTo>
                  <a:cubicBezTo>
                    <a:pt x="241489" y="419081"/>
                    <a:pt x="249190" y="417626"/>
                    <a:pt x="257321" y="417626"/>
                  </a:cubicBezTo>
                  <a:cubicBezTo>
                    <a:pt x="265835" y="417626"/>
                    <a:pt x="273465" y="419194"/>
                    <a:pt x="280841" y="420712"/>
                  </a:cubicBezTo>
                  <a:cubicBezTo>
                    <a:pt x="287534" y="422086"/>
                    <a:pt x="293855" y="423386"/>
                    <a:pt x="300330" y="423386"/>
                  </a:cubicBezTo>
                  <a:lnTo>
                    <a:pt x="300331" y="423386"/>
                  </a:lnTo>
                  <a:cubicBezTo>
                    <a:pt x="305680" y="423386"/>
                    <a:pt x="310737" y="422469"/>
                    <a:pt x="315792" y="420582"/>
                  </a:cubicBezTo>
                  <a:cubicBezTo>
                    <a:pt x="331945" y="414556"/>
                    <a:pt x="340691" y="403688"/>
                    <a:pt x="344685" y="397219"/>
                  </a:cubicBezTo>
                  <a:cubicBezTo>
                    <a:pt x="273736" y="326812"/>
                    <a:pt x="277574" y="256269"/>
                    <a:pt x="280391" y="204439"/>
                  </a:cubicBezTo>
                  <a:close/>
                  <a:moveTo>
                    <a:pt x="53742" y="127453"/>
                  </a:moveTo>
                  <a:cubicBezTo>
                    <a:pt x="53742" y="119308"/>
                    <a:pt x="56130" y="111428"/>
                    <a:pt x="60647" y="104663"/>
                  </a:cubicBezTo>
                  <a:cubicBezTo>
                    <a:pt x="63114" y="100973"/>
                    <a:pt x="67819" y="99512"/>
                    <a:pt x="71945" y="101159"/>
                  </a:cubicBezTo>
                  <a:lnTo>
                    <a:pt x="129503" y="124184"/>
                  </a:lnTo>
                  <a:cubicBezTo>
                    <a:pt x="133621" y="125830"/>
                    <a:pt x="136025" y="130137"/>
                    <a:pt x="135266" y="134509"/>
                  </a:cubicBezTo>
                  <a:cubicBezTo>
                    <a:pt x="131842" y="154226"/>
                    <a:pt x="114833" y="168534"/>
                    <a:pt x="94823" y="168534"/>
                  </a:cubicBezTo>
                  <a:cubicBezTo>
                    <a:pt x="72169" y="168533"/>
                    <a:pt x="53742" y="150106"/>
                    <a:pt x="53742" y="127453"/>
                  </a:cubicBezTo>
                  <a:close/>
                  <a:moveTo>
                    <a:pt x="152759" y="226173"/>
                  </a:moveTo>
                  <a:cubicBezTo>
                    <a:pt x="136208" y="226173"/>
                    <a:pt x="122744" y="212708"/>
                    <a:pt x="122744" y="196158"/>
                  </a:cubicBezTo>
                  <a:cubicBezTo>
                    <a:pt x="122744" y="179609"/>
                    <a:pt x="136210" y="166143"/>
                    <a:pt x="152759" y="166143"/>
                  </a:cubicBezTo>
                  <a:cubicBezTo>
                    <a:pt x="169309" y="166143"/>
                    <a:pt x="182774" y="179609"/>
                    <a:pt x="182774" y="196158"/>
                  </a:cubicBezTo>
                  <a:cubicBezTo>
                    <a:pt x="182776" y="212709"/>
                    <a:pt x="169310" y="226173"/>
                    <a:pt x="152759" y="226173"/>
                  </a:cubicBezTo>
                  <a:close/>
                  <a:moveTo>
                    <a:pt x="196779" y="168533"/>
                  </a:moveTo>
                  <a:cubicBezTo>
                    <a:pt x="176770" y="168533"/>
                    <a:pt x="159760" y="154223"/>
                    <a:pt x="156336" y="134507"/>
                  </a:cubicBezTo>
                  <a:cubicBezTo>
                    <a:pt x="155579" y="130135"/>
                    <a:pt x="157981" y="125829"/>
                    <a:pt x="162100" y="124183"/>
                  </a:cubicBezTo>
                  <a:lnTo>
                    <a:pt x="219657" y="101158"/>
                  </a:lnTo>
                  <a:cubicBezTo>
                    <a:pt x="223780" y="99512"/>
                    <a:pt x="228490" y="100972"/>
                    <a:pt x="230955" y="104662"/>
                  </a:cubicBezTo>
                  <a:cubicBezTo>
                    <a:pt x="235473" y="111429"/>
                    <a:pt x="237862" y="119310"/>
                    <a:pt x="237862" y="127452"/>
                  </a:cubicBezTo>
                  <a:cubicBezTo>
                    <a:pt x="237860" y="150106"/>
                    <a:pt x="219432" y="168533"/>
                    <a:pt x="196779" y="16853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0" name="Google Shape;410;p24"/>
            <p:cNvGrpSpPr/>
            <p:nvPr/>
          </p:nvGrpSpPr>
          <p:grpSpPr>
            <a:xfrm>
              <a:off x="9991066" y="1608902"/>
              <a:ext cx="77557" cy="85498"/>
              <a:chOff x="9991066" y="1608902"/>
              <a:chExt cx="77557" cy="85498"/>
            </a:xfrm>
          </p:grpSpPr>
          <p:sp>
            <p:nvSpPr>
              <p:cNvPr id="411" name="Google Shape;411;p24"/>
              <p:cNvSpPr/>
              <p:nvPr/>
            </p:nvSpPr>
            <p:spPr>
              <a:xfrm>
                <a:off x="10026856" y="1608902"/>
                <a:ext cx="41766" cy="27858"/>
              </a:xfrm>
              <a:custGeom>
                <a:avLst/>
                <a:gdLst/>
                <a:ahLst/>
                <a:cxnLst/>
                <a:rect l="l" t="t" r="r" b="b"/>
                <a:pathLst>
                  <a:path w="41766" h="27858" extrusionOk="0">
                    <a:moveTo>
                      <a:pt x="0" y="16427"/>
                    </a:moveTo>
                    <a:cubicBezTo>
                      <a:pt x="3832" y="23330"/>
                      <a:pt x="11173" y="27858"/>
                      <a:pt x="19463" y="27858"/>
                    </a:cubicBezTo>
                    <a:cubicBezTo>
                      <a:pt x="31761" y="27858"/>
                      <a:pt x="41767" y="17853"/>
                      <a:pt x="41767" y="5557"/>
                    </a:cubicBezTo>
                    <a:cubicBezTo>
                      <a:pt x="41767" y="3666"/>
                      <a:pt x="41530" y="1803"/>
                      <a:pt x="41066" y="0"/>
                    </a:cubicBezTo>
                    <a:lnTo>
                      <a:pt x="0" y="1642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4"/>
              <p:cNvSpPr/>
              <p:nvPr/>
            </p:nvSpPr>
            <p:spPr>
              <a:xfrm>
                <a:off x="9991066" y="1671930"/>
                <a:ext cx="22470" cy="22470"/>
              </a:xfrm>
              <a:custGeom>
                <a:avLst/>
                <a:gdLst/>
                <a:ahLst/>
                <a:cxnLst/>
                <a:rect l="l" t="t" r="r" b="b"/>
                <a:pathLst>
                  <a:path w="22470" h="22470" extrusionOk="0">
                    <a:moveTo>
                      <a:pt x="11235" y="0"/>
                    </a:moveTo>
                    <a:cubicBezTo>
                      <a:pt x="5040" y="0"/>
                      <a:pt x="0" y="5040"/>
                      <a:pt x="0" y="11235"/>
                    </a:cubicBezTo>
                    <a:cubicBezTo>
                      <a:pt x="0" y="17431"/>
                      <a:pt x="5042" y="22471"/>
                      <a:pt x="11235" y="22471"/>
                    </a:cubicBezTo>
                    <a:cubicBezTo>
                      <a:pt x="17429" y="22471"/>
                      <a:pt x="22471" y="17431"/>
                      <a:pt x="22471" y="11235"/>
                    </a:cubicBezTo>
                    <a:cubicBezTo>
                      <a:pt x="22472" y="5040"/>
                      <a:pt x="17431" y="0"/>
                      <a:pt x="1123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3" name="Google Shape;413;p24"/>
            <p:cNvSpPr/>
            <p:nvPr/>
          </p:nvSpPr>
          <p:spPr>
            <a:xfrm>
              <a:off x="9413966" y="1206314"/>
              <a:ext cx="384376" cy="495363"/>
            </a:xfrm>
            <a:custGeom>
              <a:avLst/>
              <a:gdLst/>
              <a:ahLst/>
              <a:cxnLst/>
              <a:rect l="l" t="t" r="r" b="b"/>
              <a:pathLst>
                <a:path w="384376" h="495363" extrusionOk="0">
                  <a:moveTo>
                    <a:pt x="223331" y="0"/>
                  </a:moveTo>
                  <a:cubicBezTo>
                    <a:pt x="177967" y="0"/>
                    <a:pt x="141503" y="14180"/>
                    <a:pt x="114953" y="42147"/>
                  </a:cubicBezTo>
                  <a:cubicBezTo>
                    <a:pt x="67138" y="92514"/>
                    <a:pt x="63847" y="174061"/>
                    <a:pt x="66143" y="218186"/>
                  </a:cubicBezTo>
                  <a:lnTo>
                    <a:pt x="66468" y="224242"/>
                  </a:lnTo>
                  <a:cubicBezTo>
                    <a:pt x="69301" y="276357"/>
                    <a:pt x="72825" y="341220"/>
                    <a:pt x="2940" y="407270"/>
                  </a:cubicBezTo>
                  <a:cubicBezTo>
                    <a:pt x="179" y="409880"/>
                    <a:pt x="-738" y="413895"/>
                    <a:pt x="619" y="417445"/>
                  </a:cubicBezTo>
                  <a:cubicBezTo>
                    <a:pt x="1049" y="418568"/>
                    <a:pt x="11501" y="445106"/>
                    <a:pt x="43253" y="456952"/>
                  </a:cubicBezTo>
                  <a:cubicBezTo>
                    <a:pt x="50445" y="459635"/>
                    <a:pt x="57651" y="460939"/>
                    <a:pt x="65281" y="460939"/>
                  </a:cubicBezTo>
                  <a:cubicBezTo>
                    <a:pt x="73663" y="460939"/>
                    <a:pt x="81231" y="459383"/>
                    <a:pt x="88548" y="457880"/>
                  </a:cubicBezTo>
                  <a:cubicBezTo>
                    <a:pt x="95303" y="456492"/>
                    <a:pt x="101685" y="455179"/>
                    <a:pt x="108288" y="455179"/>
                  </a:cubicBezTo>
                  <a:cubicBezTo>
                    <a:pt x="114052" y="455179"/>
                    <a:pt x="119525" y="456218"/>
                    <a:pt x="125027" y="458354"/>
                  </a:cubicBezTo>
                  <a:cubicBezTo>
                    <a:pt x="129916" y="460252"/>
                    <a:pt x="135175" y="465292"/>
                    <a:pt x="140746" y="470628"/>
                  </a:cubicBezTo>
                  <a:cubicBezTo>
                    <a:pt x="152250" y="481649"/>
                    <a:pt x="166567" y="495363"/>
                    <a:pt x="190265" y="495363"/>
                  </a:cubicBezTo>
                  <a:cubicBezTo>
                    <a:pt x="207310" y="495363"/>
                    <a:pt x="224088" y="489508"/>
                    <a:pt x="238356" y="484284"/>
                  </a:cubicBezTo>
                  <a:cubicBezTo>
                    <a:pt x="251222" y="479573"/>
                    <a:pt x="264132" y="474936"/>
                    <a:pt x="276405" y="474936"/>
                  </a:cubicBezTo>
                  <a:cubicBezTo>
                    <a:pt x="301309" y="474936"/>
                    <a:pt x="328243" y="493471"/>
                    <a:pt x="328504" y="493651"/>
                  </a:cubicBezTo>
                  <a:cubicBezTo>
                    <a:pt x="330880" y="495313"/>
                    <a:pt x="333892" y="495783"/>
                    <a:pt x="336662" y="494928"/>
                  </a:cubicBezTo>
                  <a:cubicBezTo>
                    <a:pt x="339431" y="494071"/>
                    <a:pt x="341652" y="491982"/>
                    <a:pt x="342675" y="489268"/>
                  </a:cubicBezTo>
                  <a:cubicBezTo>
                    <a:pt x="343382" y="487389"/>
                    <a:pt x="360171" y="442449"/>
                    <a:pt x="372344" y="377302"/>
                  </a:cubicBezTo>
                  <a:cubicBezTo>
                    <a:pt x="383609" y="317008"/>
                    <a:pt x="392696" y="227628"/>
                    <a:pt x="372014" y="144230"/>
                  </a:cubicBezTo>
                  <a:cubicBezTo>
                    <a:pt x="354715" y="74509"/>
                    <a:pt x="306579" y="0"/>
                    <a:pt x="223331" y="0"/>
                  </a:cubicBezTo>
                  <a:close/>
                  <a:moveTo>
                    <a:pt x="328819" y="471877"/>
                  </a:moveTo>
                  <a:cubicBezTo>
                    <a:pt x="317042" y="465341"/>
                    <a:pt x="298323" y="456166"/>
                    <a:pt x="276128" y="456166"/>
                  </a:cubicBezTo>
                  <a:cubicBezTo>
                    <a:pt x="260774" y="456166"/>
                    <a:pt x="245662" y="461613"/>
                    <a:pt x="231890" y="466658"/>
                  </a:cubicBezTo>
                  <a:cubicBezTo>
                    <a:pt x="218460" y="471576"/>
                    <a:pt x="205772" y="476222"/>
                    <a:pt x="191296" y="476579"/>
                  </a:cubicBezTo>
                  <a:cubicBezTo>
                    <a:pt x="174524" y="477039"/>
                    <a:pt x="164431" y="467326"/>
                    <a:pt x="153731" y="457075"/>
                  </a:cubicBezTo>
                  <a:cubicBezTo>
                    <a:pt x="146772" y="450409"/>
                    <a:pt x="140198" y="444112"/>
                    <a:pt x="131825" y="440857"/>
                  </a:cubicBezTo>
                  <a:cubicBezTo>
                    <a:pt x="124116" y="437862"/>
                    <a:pt x="116414" y="436407"/>
                    <a:pt x="108284" y="436407"/>
                  </a:cubicBezTo>
                  <a:cubicBezTo>
                    <a:pt x="99769" y="436407"/>
                    <a:pt x="92139" y="437975"/>
                    <a:pt x="84763" y="439493"/>
                  </a:cubicBezTo>
                  <a:cubicBezTo>
                    <a:pt x="78070" y="440867"/>
                    <a:pt x="71748" y="442167"/>
                    <a:pt x="65276" y="442167"/>
                  </a:cubicBezTo>
                  <a:cubicBezTo>
                    <a:pt x="59926" y="442167"/>
                    <a:pt x="54867" y="441250"/>
                    <a:pt x="49811" y="439363"/>
                  </a:cubicBezTo>
                  <a:cubicBezTo>
                    <a:pt x="33668" y="433340"/>
                    <a:pt x="24921" y="422475"/>
                    <a:pt x="20921" y="415999"/>
                  </a:cubicBezTo>
                  <a:cubicBezTo>
                    <a:pt x="91872" y="345594"/>
                    <a:pt x="88033" y="275055"/>
                    <a:pt x="85217" y="223227"/>
                  </a:cubicBezTo>
                  <a:lnTo>
                    <a:pt x="84894" y="217213"/>
                  </a:lnTo>
                  <a:cubicBezTo>
                    <a:pt x="82755" y="176094"/>
                    <a:pt x="85586" y="100355"/>
                    <a:pt x="128570" y="55079"/>
                  </a:cubicBezTo>
                  <a:cubicBezTo>
                    <a:pt x="151435" y="30993"/>
                    <a:pt x="183317" y="18779"/>
                    <a:pt x="223329" y="18779"/>
                  </a:cubicBezTo>
                  <a:cubicBezTo>
                    <a:pt x="316812" y="18779"/>
                    <a:pt x="348396" y="127054"/>
                    <a:pt x="353778" y="148758"/>
                  </a:cubicBezTo>
                  <a:cubicBezTo>
                    <a:pt x="386471" y="280580"/>
                    <a:pt x="342364" y="430897"/>
                    <a:pt x="328819" y="4718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4"/>
            <p:cNvSpPr/>
            <p:nvPr/>
          </p:nvSpPr>
          <p:spPr>
            <a:xfrm>
              <a:off x="9561906" y="1402578"/>
              <a:ext cx="142262" cy="50443"/>
            </a:xfrm>
            <a:custGeom>
              <a:avLst/>
              <a:gdLst/>
              <a:ahLst/>
              <a:cxnLst/>
              <a:rect l="l" t="t" r="r" b="b"/>
              <a:pathLst>
                <a:path w="142262" h="50443" extrusionOk="0">
                  <a:moveTo>
                    <a:pt x="132877" y="0"/>
                  </a:moveTo>
                  <a:lnTo>
                    <a:pt x="9390" y="0"/>
                  </a:lnTo>
                  <a:cubicBezTo>
                    <a:pt x="6098" y="0"/>
                    <a:pt x="3046" y="1724"/>
                    <a:pt x="1347" y="4544"/>
                  </a:cubicBezTo>
                  <a:cubicBezTo>
                    <a:pt x="-352" y="7362"/>
                    <a:pt x="-449" y="10868"/>
                    <a:pt x="1087" y="13778"/>
                  </a:cubicBezTo>
                  <a:cubicBezTo>
                    <a:pt x="12861" y="36052"/>
                    <a:pt x="40357" y="50444"/>
                    <a:pt x="71133" y="50444"/>
                  </a:cubicBezTo>
                  <a:cubicBezTo>
                    <a:pt x="101909" y="50444"/>
                    <a:pt x="129403" y="36052"/>
                    <a:pt x="141175" y="13778"/>
                  </a:cubicBezTo>
                  <a:cubicBezTo>
                    <a:pt x="142713" y="10868"/>
                    <a:pt x="142615" y="7364"/>
                    <a:pt x="140915" y="4544"/>
                  </a:cubicBezTo>
                  <a:cubicBezTo>
                    <a:pt x="139220" y="1723"/>
                    <a:pt x="136167" y="0"/>
                    <a:pt x="132877" y="0"/>
                  </a:cubicBezTo>
                  <a:close/>
                  <a:moveTo>
                    <a:pt x="71135" y="31664"/>
                  </a:moveTo>
                  <a:cubicBezTo>
                    <a:pt x="55297" y="31664"/>
                    <a:pt x="40393" y="26812"/>
                    <a:pt x="29764" y="18778"/>
                  </a:cubicBezTo>
                  <a:lnTo>
                    <a:pt x="112501" y="18778"/>
                  </a:lnTo>
                  <a:cubicBezTo>
                    <a:pt x="101876" y="26812"/>
                    <a:pt x="86971" y="31664"/>
                    <a:pt x="71135" y="316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4"/>
            <p:cNvSpPr/>
            <p:nvPr/>
          </p:nvSpPr>
          <p:spPr>
            <a:xfrm>
              <a:off x="9538283" y="1311466"/>
              <a:ext cx="82164" cy="82161"/>
            </a:xfrm>
            <a:custGeom>
              <a:avLst/>
              <a:gdLst/>
              <a:ahLst/>
              <a:cxnLst/>
              <a:rect l="l" t="t" r="r" b="b"/>
              <a:pathLst>
                <a:path w="82164" h="82161" extrusionOk="0">
                  <a:moveTo>
                    <a:pt x="82164" y="41080"/>
                  </a:moveTo>
                  <a:cubicBezTo>
                    <a:pt x="82164" y="18429"/>
                    <a:pt x="63734" y="0"/>
                    <a:pt x="41081" y="0"/>
                  </a:cubicBezTo>
                  <a:cubicBezTo>
                    <a:pt x="18429" y="0"/>
                    <a:pt x="0" y="18427"/>
                    <a:pt x="0" y="41080"/>
                  </a:cubicBezTo>
                  <a:cubicBezTo>
                    <a:pt x="0" y="63732"/>
                    <a:pt x="18427" y="82161"/>
                    <a:pt x="41081" y="82161"/>
                  </a:cubicBezTo>
                  <a:cubicBezTo>
                    <a:pt x="63735" y="82161"/>
                    <a:pt x="82164" y="63732"/>
                    <a:pt x="82164" y="41080"/>
                  </a:cubicBezTo>
                  <a:close/>
                  <a:moveTo>
                    <a:pt x="18779" y="41080"/>
                  </a:moveTo>
                  <a:cubicBezTo>
                    <a:pt x="18779" y="28783"/>
                    <a:pt x="28785" y="18779"/>
                    <a:pt x="41081" y="18779"/>
                  </a:cubicBezTo>
                  <a:cubicBezTo>
                    <a:pt x="53379" y="18779"/>
                    <a:pt x="63385" y="28783"/>
                    <a:pt x="63385" y="41080"/>
                  </a:cubicBezTo>
                  <a:cubicBezTo>
                    <a:pt x="63385" y="53376"/>
                    <a:pt x="53379" y="63382"/>
                    <a:pt x="41081" y="63382"/>
                  </a:cubicBezTo>
                  <a:cubicBezTo>
                    <a:pt x="28785" y="63382"/>
                    <a:pt x="18779" y="53376"/>
                    <a:pt x="18779" y="410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4"/>
            <p:cNvSpPr/>
            <p:nvPr/>
          </p:nvSpPr>
          <p:spPr>
            <a:xfrm>
              <a:off x="9645631" y="1311464"/>
              <a:ext cx="82164" cy="82160"/>
            </a:xfrm>
            <a:custGeom>
              <a:avLst/>
              <a:gdLst/>
              <a:ahLst/>
              <a:cxnLst/>
              <a:rect l="l" t="t" r="r" b="b"/>
              <a:pathLst>
                <a:path w="82164" h="82160" extrusionOk="0">
                  <a:moveTo>
                    <a:pt x="41081" y="0"/>
                  </a:moveTo>
                  <a:cubicBezTo>
                    <a:pt x="18429" y="0"/>
                    <a:pt x="0" y="18427"/>
                    <a:pt x="0" y="41080"/>
                  </a:cubicBezTo>
                  <a:cubicBezTo>
                    <a:pt x="0" y="63732"/>
                    <a:pt x="18427" y="82161"/>
                    <a:pt x="41081" y="82161"/>
                  </a:cubicBezTo>
                  <a:cubicBezTo>
                    <a:pt x="63734" y="82161"/>
                    <a:pt x="82164" y="63734"/>
                    <a:pt x="82164" y="41080"/>
                  </a:cubicBezTo>
                  <a:cubicBezTo>
                    <a:pt x="82164" y="18430"/>
                    <a:pt x="63734" y="0"/>
                    <a:pt x="41081" y="0"/>
                  </a:cubicBezTo>
                  <a:close/>
                  <a:moveTo>
                    <a:pt x="41081" y="63383"/>
                  </a:moveTo>
                  <a:cubicBezTo>
                    <a:pt x="28785" y="63383"/>
                    <a:pt x="18779" y="53378"/>
                    <a:pt x="18779" y="41081"/>
                  </a:cubicBezTo>
                  <a:cubicBezTo>
                    <a:pt x="18779" y="28785"/>
                    <a:pt x="28785" y="18781"/>
                    <a:pt x="41081" y="18781"/>
                  </a:cubicBezTo>
                  <a:cubicBezTo>
                    <a:pt x="53379" y="18781"/>
                    <a:pt x="63385" y="28785"/>
                    <a:pt x="63385" y="41081"/>
                  </a:cubicBezTo>
                  <a:cubicBezTo>
                    <a:pt x="63385" y="53378"/>
                    <a:pt x="53379" y="63383"/>
                    <a:pt x="41081" y="633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4"/>
            <p:cNvSpPr/>
            <p:nvPr/>
          </p:nvSpPr>
          <p:spPr>
            <a:xfrm>
              <a:off x="9972286" y="1653151"/>
              <a:ext cx="60029" cy="60029"/>
            </a:xfrm>
            <a:custGeom>
              <a:avLst/>
              <a:gdLst/>
              <a:ahLst/>
              <a:cxnLst/>
              <a:rect l="l" t="t" r="r" b="b"/>
              <a:pathLst>
                <a:path w="60029" h="60029" extrusionOk="0">
                  <a:moveTo>
                    <a:pt x="30015" y="0"/>
                  </a:moveTo>
                  <a:cubicBezTo>
                    <a:pt x="13464" y="0"/>
                    <a:pt x="0" y="13465"/>
                    <a:pt x="0" y="30015"/>
                  </a:cubicBezTo>
                  <a:cubicBezTo>
                    <a:pt x="0" y="46564"/>
                    <a:pt x="13465" y="60030"/>
                    <a:pt x="30015" y="60030"/>
                  </a:cubicBezTo>
                  <a:cubicBezTo>
                    <a:pt x="46564" y="60030"/>
                    <a:pt x="60030" y="46564"/>
                    <a:pt x="60030" y="30015"/>
                  </a:cubicBezTo>
                  <a:cubicBezTo>
                    <a:pt x="60031" y="13464"/>
                    <a:pt x="46566" y="0"/>
                    <a:pt x="30015" y="0"/>
                  </a:cubicBezTo>
                  <a:close/>
                  <a:moveTo>
                    <a:pt x="30015" y="41250"/>
                  </a:moveTo>
                  <a:cubicBezTo>
                    <a:pt x="23820" y="41250"/>
                    <a:pt x="18779" y="36210"/>
                    <a:pt x="18779" y="30015"/>
                  </a:cubicBezTo>
                  <a:cubicBezTo>
                    <a:pt x="18779" y="23820"/>
                    <a:pt x="23821" y="18779"/>
                    <a:pt x="30015" y="18779"/>
                  </a:cubicBezTo>
                  <a:cubicBezTo>
                    <a:pt x="36208" y="18779"/>
                    <a:pt x="41250" y="23820"/>
                    <a:pt x="41250" y="30015"/>
                  </a:cubicBezTo>
                  <a:cubicBezTo>
                    <a:pt x="41252" y="36210"/>
                    <a:pt x="36210" y="41250"/>
                    <a:pt x="30015" y="412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4"/>
            <p:cNvSpPr/>
            <p:nvPr/>
          </p:nvSpPr>
          <p:spPr>
            <a:xfrm>
              <a:off x="9830782" y="1468227"/>
              <a:ext cx="384372" cy="495369"/>
            </a:xfrm>
            <a:custGeom>
              <a:avLst/>
              <a:gdLst/>
              <a:ahLst/>
              <a:cxnLst/>
              <a:rect l="l" t="t" r="r" b="b"/>
              <a:pathLst>
                <a:path w="384372" h="495369" extrusionOk="0">
                  <a:moveTo>
                    <a:pt x="317902" y="224237"/>
                  </a:moveTo>
                  <a:lnTo>
                    <a:pt x="318227" y="218189"/>
                  </a:lnTo>
                  <a:cubicBezTo>
                    <a:pt x="320521" y="174060"/>
                    <a:pt x="317230" y="92512"/>
                    <a:pt x="269414" y="42145"/>
                  </a:cubicBezTo>
                  <a:cubicBezTo>
                    <a:pt x="242862" y="14180"/>
                    <a:pt x="206402" y="0"/>
                    <a:pt x="161041" y="0"/>
                  </a:cubicBezTo>
                  <a:cubicBezTo>
                    <a:pt x="77795" y="0"/>
                    <a:pt x="29655" y="74507"/>
                    <a:pt x="12362" y="144238"/>
                  </a:cubicBezTo>
                  <a:cubicBezTo>
                    <a:pt x="-8321" y="227635"/>
                    <a:pt x="769" y="317016"/>
                    <a:pt x="12032" y="377310"/>
                  </a:cubicBezTo>
                  <a:cubicBezTo>
                    <a:pt x="24205" y="442457"/>
                    <a:pt x="40994" y="487394"/>
                    <a:pt x="41703" y="489276"/>
                  </a:cubicBezTo>
                  <a:cubicBezTo>
                    <a:pt x="42725" y="491986"/>
                    <a:pt x="44944" y="494071"/>
                    <a:pt x="47709" y="494930"/>
                  </a:cubicBezTo>
                  <a:cubicBezTo>
                    <a:pt x="50480" y="495790"/>
                    <a:pt x="53489" y="495318"/>
                    <a:pt x="55864" y="493664"/>
                  </a:cubicBezTo>
                  <a:cubicBezTo>
                    <a:pt x="56135" y="493476"/>
                    <a:pt x="82926" y="474942"/>
                    <a:pt x="107970" y="474942"/>
                  </a:cubicBezTo>
                  <a:cubicBezTo>
                    <a:pt x="119318" y="474942"/>
                    <a:pt x="133154" y="479579"/>
                    <a:pt x="146020" y="484291"/>
                  </a:cubicBezTo>
                  <a:cubicBezTo>
                    <a:pt x="160288" y="489516"/>
                    <a:pt x="175041" y="494917"/>
                    <a:pt x="192610" y="495351"/>
                  </a:cubicBezTo>
                  <a:cubicBezTo>
                    <a:pt x="193113" y="495362"/>
                    <a:pt x="193614" y="495370"/>
                    <a:pt x="194112" y="495370"/>
                  </a:cubicBezTo>
                  <a:cubicBezTo>
                    <a:pt x="217809" y="495370"/>
                    <a:pt x="232126" y="481655"/>
                    <a:pt x="243629" y="470634"/>
                  </a:cubicBezTo>
                  <a:cubicBezTo>
                    <a:pt x="249198" y="465300"/>
                    <a:pt x="254459" y="460261"/>
                    <a:pt x="259345" y="458360"/>
                  </a:cubicBezTo>
                  <a:cubicBezTo>
                    <a:pt x="264846" y="456222"/>
                    <a:pt x="270320" y="455185"/>
                    <a:pt x="276083" y="455185"/>
                  </a:cubicBezTo>
                  <a:cubicBezTo>
                    <a:pt x="282690" y="455185"/>
                    <a:pt x="289070" y="456496"/>
                    <a:pt x="295825" y="457886"/>
                  </a:cubicBezTo>
                  <a:cubicBezTo>
                    <a:pt x="303141" y="459390"/>
                    <a:pt x="310710" y="460945"/>
                    <a:pt x="319093" y="460945"/>
                  </a:cubicBezTo>
                  <a:cubicBezTo>
                    <a:pt x="319094" y="460945"/>
                    <a:pt x="319094" y="460945"/>
                    <a:pt x="319096" y="460945"/>
                  </a:cubicBezTo>
                  <a:cubicBezTo>
                    <a:pt x="326726" y="460945"/>
                    <a:pt x="333927" y="459642"/>
                    <a:pt x="341122" y="456956"/>
                  </a:cubicBezTo>
                  <a:cubicBezTo>
                    <a:pt x="372874" y="445111"/>
                    <a:pt x="383325" y="418573"/>
                    <a:pt x="383754" y="417448"/>
                  </a:cubicBezTo>
                  <a:cubicBezTo>
                    <a:pt x="385109" y="413899"/>
                    <a:pt x="384192" y="409883"/>
                    <a:pt x="381434" y="407273"/>
                  </a:cubicBezTo>
                  <a:cubicBezTo>
                    <a:pt x="311542" y="341220"/>
                    <a:pt x="315068" y="276357"/>
                    <a:pt x="317902" y="224237"/>
                  </a:cubicBezTo>
                  <a:close/>
                  <a:moveTo>
                    <a:pt x="334555" y="439363"/>
                  </a:moveTo>
                  <a:cubicBezTo>
                    <a:pt x="329499" y="441249"/>
                    <a:pt x="324440" y="442167"/>
                    <a:pt x="319094" y="442167"/>
                  </a:cubicBezTo>
                  <a:lnTo>
                    <a:pt x="319093" y="442167"/>
                  </a:lnTo>
                  <a:cubicBezTo>
                    <a:pt x="312617" y="442167"/>
                    <a:pt x="306297" y="440868"/>
                    <a:pt x="299604" y="439493"/>
                  </a:cubicBezTo>
                  <a:cubicBezTo>
                    <a:pt x="292226" y="437975"/>
                    <a:pt x="284598" y="436407"/>
                    <a:pt x="276083" y="436407"/>
                  </a:cubicBezTo>
                  <a:cubicBezTo>
                    <a:pt x="267953" y="436407"/>
                    <a:pt x="260251" y="437862"/>
                    <a:pt x="252544" y="440857"/>
                  </a:cubicBezTo>
                  <a:cubicBezTo>
                    <a:pt x="244169" y="444112"/>
                    <a:pt x="237595" y="450409"/>
                    <a:pt x="230638" y="457075"/>
                  </a:cubicBezTo>
                  <a:cubicBezTo>
                    <a:pt x="219939" y="467325"/>
                    <a:pt x="209848" y="477030"/>
                    <a:pt x="193071" y="476579"/>
                  </a:cubicBezTo>
                  <a:cubicBezTo>
                    <a:pt x="178597" y="476222"/>
                    <a:pt x="165909" y="471576"/>
                    <a:pt x="152480" y="466658"/>
                  </a:cubicBezTo>
                  <a:cubicBezTo>
                    <a:pt x="138708" y="461615"/>
                    <a:pt x="123316" y="456166"/>
                    <a:pt x="108241" y="456166"/>
                  </a:cubicBezTo>
                  <a:cubicBezTo>
                    <a:pt x="86017" y="456166"/>
                    <a:pt x="67324" y="465342"/>
                    <a:pt x="55547" y="471880"/>
                  </a:cubicBezTo>
                  <a:cubicBezTo>
                    <a:pt x="41992" y="430918"/>
                    <a:pt x="-2131" y="280702"/>
                    <a:pt x="30588" y="148760"/>
                  </a:cubicBezTo>
                  <a:cubicBezTo>
                    <a:pt x="35972" y="127056"/>
                    <a:pt x="67560" y="18781"/>
                    <a:pt x="161042" y="18781"/>
                  </a:cubicBezTo>
                  <a:cubicBezTo>
                    <a:pt x="201053" y="18781"/>
                    <a:pt x="232930" y="30993"/>
                    <a:pt x="255796" y="55077"/>
                  </a:cubicBezTo>
                  <a:cubicBezTo>
                    <a:pt x="298781" y="100354"/>
                    <a:pt x="301610" y="176094"/>
                    <a:pt x="299476" y="217215"/>
                  </a:cubicBezTo>
                  <a:lnTo>
                    <a:pt x="299154" y="223220"/>
                  </a:lnTo>
                  <a:cubicBezTo>
                    <a:pt x="296337" y="275050"/>
                    <a:pt x="292498" y="345594"/>
                    <a:pt x="363451" y="416002"/>
                  </a:cubicBezTo>
                  <a:cubicBezTo>
                    <a:pt x="359454" y="422469"/>
                    <a:pt x="350708" y="433337"/>
                    <a:pt x="334555" y="43936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4"/>
            <p:cNvSpPr/>
            <p:nvPr/>
          </p:nvSpPr>
          <p:spPr>
            <a:xfrm>
              <a:off x="9903282" y="1587492"/>
              <a:ext cx="81662" cy="68046"/>
            </a:xfrm>
            <a:custGeom>
              <a:avLst/>
              <a:gdLst/>
              <a:ahLst/>
              <a:cxnLst/>
              <a:rect l="l" t="t" r="r" b="b"/>
              <a:pathLst>
                <a:path w="81662" h="68046" extrusionOk="0">
                  <a:moveTo>
                    <a:pt x="81524" y="34021"/>
                  </a:moveTo>
                  <a:cubicBezTo>
                    <a:pt x="82281" y="29649"/>
                    <a:pt x="79879" y="25343"/>
                    <a:pt x="75761" y="23696"/>
                  </a:cubicBezTo>
                  <a:lnTo>
                    <a:pt x="18204" y="672"/>
                  </a:lnTo>
                  <a:cubicBezTo>
                    <a:pt x="14080" y="-975"/>
                    <a:pt x="9372" y="485"/>
                    <a:pt x="6906" y="4175"/>
                  </a:cubicBezTo>
                  <a:cubicBezTo>
                    <a:pt x="2389" y="10942"/>
                    <a:pt x="0" y="18820"/>
                    <a:pt x="0" y="26965"/>
                  </a:cubicBezTo>
                  <a:cubicBezTo>
                    <a:pt x="0" y="49618"/>
                    <a:pt x="18429" y="68047"/>
                    <a:pt x="41081" y="68047"/>
                  </a:cubicBezTo>
                  <a:cubicBezTo>
                    <a:pt x="61091" y="68047"/>
                    <a:pt x="78099" y="53738"/>
                    <a:pt x="81524" y="34021"/>
                  </a:cubicBezTo>
                  <a:close/>
                  <a:moveTo>
                    <a:pt x="41081" y="49269"/>
                  </a:moveTo>
                  <a:cubicBezTo>
                    <a:pt x="28783" y="49269"/>
                    <a:pt x="18779" y="39263"/>
                    <a:pt x="18779" y="26967"/>
                  </a:cubicBezTo>
                  <a:cubicBezTo>
                    <a:pt x="18779" y="25077"/>
                    <a:pt x="19016" y="23213"/>
                    <a:pt x="19480" y="21410"/>
                  </a:cubicBezTo>
                  <a:lnTo>
                    <a:pt x="60545" y="37838"/>
                  </a:lnTo>
                  <a:cubicBezTo>
                    <a:pt x="56711" y="44740"/>
                    <a:pt x="49370" y="49269"/>
                    <a:pt x="41081" y="492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4"/>
            <p:cNvSpPr/>
            <p:nvPr/>
          </p:nvSpPr>
          <p:spPr>
            <a:xfrm>
              <a:off x="10005739" y="1587492"/>
              <a:ext cx="81664" cy="68046"/>
            </a:xfrm>
            <a:custGeom>
              <a:avLst/>
              <a:gdLst/>
              <a:ahLst/>
              <a:cxnLst/>
              <a:rect l="l" t="t" r="r" b="b"/>
              <a:pathLst>
                <a:path w="81664" h="68046" extrusionOk="0">
                  <a:moveTo>
                    <a:pt x="63460" y="672"/>
                  </a:moveTo>
                  <a:lnTo>
                    <a:pt x="5902" y="23696"/>
                  </a:lnTo>
                  <a:cubicBezTo>
                    <a:pt x="1784" y="25343"/>
                    <a:pt x="-620" y="29649"/>
                    <a:pt x="139" y="34021"/>
                  </a:cubicBezTo>
                  <a:cubicBezTo>
                    <a:pt x="3563" y="53738"/>
                    <a:pt x="20573" y="68047"/>
                    <a:pt x="40582" y="68047"/>
                  </a:cubicBezTo>
                  <a:cubicBezTo>
                    <a:pt x="63234" y="68047"/>
                    <a:pt x="81665" y="49618"/>
                    <a:pt x="81665" y="26965"/>
                  </a:cubicBezTo>
                  <a:cubicBezTo>
                    <a:pt x="81665" y="18822"/>
                    <a:pt x="79279" y="10942"/>
                    <a:pt x="74758" y="4175"/>
                  </a:cubicBezTo>
                  <a:cubicBezTo>
                    <a:pt x="72293" y="485"/>
                    <a:pt x="67585" y="-975"/>
                    <a:pt x="63460" y="672"/>
                  </a:cubicBezTo>
                  <a:close/>
                  <a:moveTo>
                    <a:pt x="40582" y="49269"/>
                  </a:moveTo>
                  <a:cubicBezTo>
                    <a:pt x="32293" y="49269"/>
                    <a:pt x="24953" y="44742"/>
                    <a:pt x="21119" y="37838"/>
                  </a:cubicBezTo>
                  <a:lnTo>
                    <a:pt x="62184" y="21409"/>
                  </a:lnTo>
                  <a:cubicBezTo>
                    <a:pt x="62648" y="23211"/>
                    <a:pt x="62885" y="25077"/>
                    <a:pt x="62885" y="26965"/>
                  </a:cubicBezTo>
                  <a:cubicBezTo>
                    <a:pt x="62884" y="39263"/>
                    <a:pt x="52878" y="49269"/>
                    <a:pt x="40582" y="492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1" name="Google Shape;421;p24"/>
          <p:cNvGrpSpPr/>
          <p:nvPr/>
        </p:nvGrpSpPr>
        <p:grpSpPr>
          <a:xfrm>
            <a:off x="7604293" y="88720"/>
            <a:ext cx="439644" cy="640148"/>
            <a:chOff x="9617808" y="239486"/>
            <a:chExt cx="550243" cy="801187"/>
          </a:xfrm>
        </p:grpSpPr>
        <p:grpSp>
          <p:nvGrpSpPr>
            <p:cNvPr id="422" name="Google Shape;422;p24"/>
            <p:cNvGrpSpPr/>
            <p:nvPr/>
          </p:nvGrpSpPr>
          <p:grpSpPr>
            <a:xfrm>
              <a:off x="9819746" y="458812"/>
              <a:ext cx="146375" cy="173631"/>
              <a:chOff x="9819746" y="458812"/>
              <a:chExt cx="146375" cy="173631"/>
            </a:xfrm>
          </p:grpSpPr>
          <p:sp>
            <p:nvSpPr>
              <p:cNvPr id="423" name="Google Shape;423;p24"/>
              <p:cNvSpPr/>
              <p:nvPr/>
            </p:nvSpPr>
            <p:spPr>
              <a:xfrm>
                <a:off x="9824587" y="591742"/>
                <a:ext cx="29506" cy="40701"/>
              </a:xfrm>
              <a:custGeom>
                <a:avLst/>
                <a:gdLst/>
                <a:ahLst/>
                <a:cxnLst/>
                <a:rect l="l" t="t" r="r" b="b"/>
                <a:pathLst>
                  <a:path w="29506" h="40701" extrusionOk="0">
                    <a:moveTo>
                      <a:pt x="29506" y="20351"/>
                    </a:moveTo>
                    <a:cubicBezTo>
                      <a:pt x="29506" y="9320"/>
                      <a:pt x="22749" y="0"/>
                      <a:pt x="14752" y="0"/>
                    </a:cubicBezTo>
                    <a:cubicBezTo>
                      <a:pt x="6755" y="0"/>
                      <a:pt x="0" y="9320"/>
                      <a:pt x="0" y="20351"/>
                    </a:cubicBezTo>
                    <a:cubicBezTo>
                      <a:pt x="0" y="31381"/>
                      <a:pt x="6755" y="40701"/>
                      <a:pt x="14752" y="40701"/>
                    </a:cubicBezTo>
                    <a:cubicBezTo>
                      <a:pt x="22748" y="40699"/>
                      <a:pt x="29506" y="31379"/>
                      <a:pt x="29506" y="203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4"/>
              <p:cNvSpPr/>
              <p:nvPr/>
            </p:nvSpPr>
            <p:spPr>
              <a:xfrm>
                <a:off x="9819746" y="458812"/>
                <a:ext cx="38829" cy="28077"/>
              </a:xfrm>
              <a:custGeom>
                <a:avLst/>
                <a:gdLst/>
                <a:ahLst/>
                <a:cxnLst/>
                <a:rect l="l" t="t" r="r" b="b"/>
                <a:pathLst>
                  <a:path w="38829" h="28077" extrusionOk="0">
                    <a:moveTo>
                      <a:pt x="38829" y="0"/>
                    </a:moveTo>
                    <a:lnTo>
                      <a:pt x="9663" y="0"/>
                    </a:lnTo>
                    <a:lnTo>
                      <a:pt x="0" y="28078"/>
                    </a:lnTo>
                    <a:lnTo>
                      <a:pt x="38829" y="2807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4"/>
              <p:cNvSpPr/>
              <p:nvPr/>
            </p:nvSpPr>
            <p:spPr>
              <a:xfrm>
                <a:off x="9927290" y="458812"/>
                <a:ext cx="38831" cy="28077"/>
              </a:xfrm>
              <a:custGeom>
                <a:avLst/>
                <a:gdLst/>
                <a:ahLst/>
                <a:cxnLst/>
                <a:rect l="l" t="t" r="r" b="b"/>
                <a:pathLst>
                  <a:path w="38831" h="28077" extrusionOk="0">
                    <a:moveTo>
                      <a:pt x="0" y="28078"/>
                    </a:moveTo>
                    <a:lnTo>
                      <a:pt x="38831" y="28078"/>
                    </a:lnTo>
                    <a:lnTo>
                      <a:pt x="29170"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6" name="Google Shape;426;p24"/>
            <p:cNvSpPr/>
            <p:nvPr/>
          </p:nvSpPr>
          <p:spPr>
            <a:xfrm>
              <a:off x="9875618" y="458808"/>
              <a:ext cx="34621" cy="28077"/>
            </a:xfrm>
            <a:custGeom>
              <a:avLst/>
              <a:gdLst/>
              <a:ahLst/>
              <a:cxnLst/>
              <a:rect l="l" t="t" r="r" b="b"/>
              <a:pathLst>
                <a:path w="34621" h="28077" extrusionOk="0">
                  <a:moveTo>
                    <a:pt x="0" y="0"/>
                  </a:moveTo>
                  <a:lnTo>
                    <a:pt x="34622" y="0"/>
                  </a:lnTo>
                  <a:lnTo>
                    <a:pt x="34622" y="28078"/>
                  </a:lnTo>
                  <a:lnTo>
                    <a:pt x="0" y="2807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7" name="Google Shape;427;p24"/>
            <p:cNvGrpSpPr/>
            <p:nvPr/>
          </p:nvGrpSpPr>
          <p:grpSpPr>
            <a:xfrm>
              <a:off x="9707517" y="274203"/>
              <a:ext cx="370828" cy="278256"/>
              <a:chOff x="9707517" y="274203"/>
              <a:chExt cx="370828" cy="278256"/>
            </a:xfrm>
          </p:grpSpPr>
          <p:sp>
            <p:nvSpPr>
              <p:cNvPr id="428" name="Google Shape;428;p24"/>
              <p:cNvSpPr/>
              <p:nvPr/>
            </p:nvSpPr>
            <p:spPr>
              <a:xfrm>
                <a:off x="9835274" y="274203"/>
                <a:ext cx="115317" cy="167562"/>
              </a:xfrm>
              <a:custGeom>
                <a:avLst/>
                <a:gdLst/>
                <a:ahLst/>
                <a:cxnLst/>
                <a:rect l="l" t="t" r="r" b="b"/>
                <a:pathLst>
                  <a:path w="115317" h="167562" extrusionOk="0">
                    <a:moveTo>
                      <a:pt x="57659" y="0"/>
                    </a:moveTo>
                    <a:lnTo>
                      <a:pt x="0" y="167563"/>
                    </a:lnTo>
                    <a:lnTo>
                      <a:pt x="115318" y="16756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4"/>
              <p:cNvSpPr/>
              <p:nvPr/>
            </p:nvSpPr>
            <p:spPr>
              <a:xfrm>
                <a:off x="9707517" y="503936"/>
                <a:ext cx="370828" cy="48523"/>
              </a:xfrm>
              <a:custGeom>
                <a:avLst/>
                <a:gdLst/>
                <a:ahLst/>
                <a:cxnLst/>
                <a:rect l="l" t="t" r="r" b="b"/>
                <a:pathLst>
                  <a:path w="370828" h="48523" extrusionOk="0">
                    <a:moveTo>
                      <a:pt x="370828" y="0"/>
                    </a:moveTo>
                    <a:lnTo>
                      <a:pt x="0" y="0"/>
                    </a:lnTo>
                    <a:cubicBezTo>
                      <a:pt x="22102" y="25389"/>
                      <a:pt x="90816" y="48524"/>
                      <a:pt x="185414" y="48524"/>
                    </a:cubicBezTo>
                    <a:cubicBezTo>
                      <a:pt x="280012" y="48524"/>
                      <a:pt x="348730" y="25389"/>
                      <a:pt x="37082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0" name="Google Shape;430;p24"/>
            <p:cNvSpPr/>
            <p:nvPr/>
          </p:nvSpPr>
          <p:spPr>
            <a:xfrm>
              <a:off x="9635771" y="556804"/>
              <a:ext cx="514361" cy="466812"/>
            </a:xfrm>
            <a:custGeom>
              <a:avLst/>
              <a:gdLst/>
              <a:ahLst/>
              <a:cxnLst/>
              <a:rect l="l" t="t" r="r" b="b"/>
              <a:pathLst>
                <a:path w="514361" h="466812" extrusionOk="0">
                  <a:moveTo>
                    <a:pt x="409728" y="231181"/>
                  </a:moveTo>
                  <a:cubicBezTo>
                    <a:pt x="396249" y="180230"/>
                    <a:pt x="397820" y="132007"/>
                    <a:pt x="397973" y="128070"/>
                  </a:cubicBezTo>
                  <a:lnTo>
                    <a:pt x="397973" y="82440"/>
                  </a:lnTo>
                  <a:cubicBezTo>
                    <a:pt x="397973" y="52545"/>
                    <a:pt x="388641" y="24164"/>
                    <a:pt x="370949" y="5"/>
                  </a:cubicBezTo>
                  <a:cubicBezTo>
                    <a:pt x="338243" y="8096"/>
                    <a:pt x="299227" y="12705"/>
                    <a:pt x="257160" y="12705"/>
                  </a:cubicBezTo>
                  <a:cubicBezTo>
                    <a:pt x="215086" y="12705"/>
                    <a:pt x="176063" y="8095"/>
                    <a:pt x="143353" y="0"/>
                  </a:cubicBezTo>
                  <a:cubicBezTo>
                    <a:pt x="125671" y="24153"/>
                    <a:pt x="116348" y="52536"/>
                    <a:pt x="116348" y="82440"/>
                  </a:cubicBezTo>
                  <a:lnTo>
                    <a:pt x="116348" y="128070"/>
                  </a:lnTo>
                  <a:cubicBezTo>
                    <a:pt x="116503" y="132007"/>
                    <a:pt x="118072" y="180230"/>
                    <a:pt x="104593" y="231181"/>
                  </a:cubicBezTo>
                  <a:cubicBezTo>
                    <a:pt x="86805" y="298410"/>
                    <a:pt x="50738" y="338937"/>
                    <a:pt x="0" y="348960"/>
                  </a:cubicBezTo>
                  <a:cubicBezTo>
                    <a:pt x="1555" y="356842"/>
                    <a:pt x="5733" y="369653"/>
                    <a:pt x="16935" y="379171"/>
                  </a:cubicBezTo>
                  <a:cubicBezTo>
                    <a:pt x="31009" y="391130"/>
                    <a:pt x="52431" y="395108"/>
                    <a:pt x="80620" y="390979"/>
                  </a:cubicBezTo>
                  <a:cubicBezTo>
                    <a:pt x="145607" y="381469"/>
                    <a:pt x="165037" y="394964"/>
                    <a:pt x="186434" y="430921"/>
                  </a:cubicBezTo>
                  <a:cubicBezTo>
                    <a:pt x="208586" y="468146"/>
                    <a:pt x="256357" y="466816"/>
                    <a:pt x="256826" y="466804"/>
                  </a:cubicBezTo>
                  <a:cubicBezTo>
                    <a:pt x="256942" y="466799"/>
                    <a:pt x="257396" y="466801"/>
                    <a:pt x="257513" y="466805"/>
                  </a:cubicBezTo>
                  <a:cubicBezTo>
                    <a:pt x="257977" y="466812"/>
                    <a:pt x="305733" y="468146"/>
                    <a:pt x="327888" y="430922"/>
                  </a:cubicBezTo>
                  <a:cubicBezTo>
                    <a:pt x="349284" y="394964"/>
                    <a:pt x="368705" y="381465"/>
                    <a:pt x="433703" y="390980"/>
                  </a:cubicBezTo>
                  <a:cubicBezTo>
                    <a:pt x="461995" y="395121"/>
                    <a:pt x="483471" y="391102"/>
                    <a:pt x="497545" y="379039"/>
                  </a:cubicBezTo>
                  <a:cubicBezTo>
                    <a:pt x="508738" y="369442"/>
                    <a:pt x="512850" y="356781"/>
                    <a:pt x="514362" y="348971"/>
                  </a:cubicBezTo>
                  <a:cubicBezTo>
                    <a:pt x="463604" y="338958"/>
                    <a:pt x="427522" y="298426"/>
                    <a:pt x="409728" y="231181"/>
                  </a:cubicBezTo>
                  <a:close/>
                  <a:moveTo>
                    <a:pt x="171767" y="55288"/>
                  </a:moveTo>
                  <a:cubicBezTo>
                    <a:pt x="171767" y="34669"/>
                    <a:pt x="186032" y="17891"/>
                    <a:pt x="203566" y="17891"/>
                  </a:cubicBezTo>
                  <a:cubicBezTo>
                    <a:pt x="221100" y="17891"/>
                    <a:pt x="235366" y="34667"/>
                    <a:pt x="235366" y="55288"/>
                  </a:cubicBezTo>
                  <a:cubicBezTo>
                    <a:pt x="235366" y="75910"/>
                    <a:pt x="221100" y="92686"/>
                    <a:pt x="203566" y="92686"/>
                  </a:cubicBezTo>
                  <a:cubicBezTo>
                    <a:pt x="186032" y="92684"/>
                    <a:pt x="171767" y="75908"/>
                    <a:pt x="171767" y="55288"/>
                  </a:cubicBezTo>
                  <a:close/>
                  <a:moveTo>
                    <a:pt x="324165" y="115456"/>
                  </a:moveTo>
                  <a:cubicBezTo>
                    <a:pt x="312913" y="136740"/>
                    <a:pt x="286614" y="150494"/>
                    <a:pt x="257163" y="150494"/>
                  </a:cubicBezTo>
                  <a:cubicBezTo>
                    <a:pt x="227711" y="150494"/>
                    <a:pt x="201410" y="136740"/>
                    <a:pt x="190157" y="115456"/>
                  </a:cubicBezTo>
                  <a:cubicBezTo>
                    <a:pt x="188761" y="112813"/>
                    <a:pt x="188847" y="109635"/>
                    <a:pt x="190390" y="107075"/>
                  </a:cubicBezTo>
                  <a:cubicBezTo>
                    <a:pt x="191933" y="104514"/>
                    <a:pt x="194703" y="102950"/>
                    <a:pt x="197692" y="102950"/>
                  </a:cubicBezTo>
                  <a:lnTo>
                    <a:pt x="316629" y="102950"/>
                  </a:lnTo>
                  <a:cubicBezTo>
                    <a:pt x="319618" y="102950"/>
                    <a:pt x="322388" y="104514"/>
                    <a:pt x="323931" y="107075"/>
                  </a:cubicBezTo>
                  <a:cubicBezTo>
                    <a:pt x="325474" y="109633"/>
                    <a:pt x="325561" y="112814"/>
                    <a:pt x="324165" y="115456"/>
                  </a:cubicBezTo>
                  <a:close/>
                  <a:moveTo>
                    <a:pt x="310757" y="92683"/>
                  </a:moveTo>
                  <a:cubicBezTo>
                    <a:pt x="293223" y="92683"/>
                    <a:pt x="278958" y="75906"/>
                    <a:pt x="278958" y="55285"/>
                  </a:cubicBezTo>
                  <a:cubicBezTo>
                    <a:pt x="278958" y="34664"/>
                    <a:pt x="293223" y="17887"/>
                    <a:pt x="310757" y="17887"/>
                  </a:cubicBezTo>
                  <a:cubicBezTo>
                    <a:pt x="328290" y="17887"/>
                    <a:pt x="342555" y="34664"/>
                    <a:pt x="342555" y="55285"/>
                  </a:cubicBezTo>
                  <a:cubicBezTo>
                    <a:pt x="342555" y="75906"/>
                    <a:pt x="328292" y="92683"/>
                    <a:pt x="310757" y="926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1" name="Google Shape;431;p24"/>
            <p:cNvGrpSpPr/>
            <p:nvPr/>
          </p:nvGrpSpPr>
          <p:grpSpPr>
            <a:xfrm>
              <a:off x="9851582" y="591742"/>
              <a:ext cx="109697" cy="98507"/>
              <a:chOff x="9851582" y="591742"/>
              <a:chExt cx="109697" cy="98507"/>
            </a:xfrm>
          </p:grpSpPr>
          <p:sp>
            <p:nvSpPr>
              <p:cNvPr id="432" name="Google Shape;432;p24"/>
              <p:cNvSpPr/>
              <p:nvPr/>
            </p:nvSpPr>
            <p:spPr>
              <a:xfrm>
                <a:off x="9931776" y="591742"/>
                <a:ext cx="29503" cy="40701"/>
              </a:xfrm>
              <a:custGeom>
                <a:avLst/>
                <a:gdLst/>
                <a:ahLst/>
                <a:cxnLst/>
                <a:rect l="l" t="t" r="r" b="b"/>
                <a:pathLst>
                  <a:path w="29503" h="40701" extrusionOk="0">
                    <a:moveTo>
                      <a:pt x="14752" y="0"/>
                    </a:moveTo>
                    <a:cubicBezTo>
                      <a:pt x="6755" y="0"/>
                      <a:pt x="0" y="9320"/>
                      <a:pt x="0" y="20351"/>
                    </a:cubicBezTo>
                    <a:cubicBezTo>
                      <a:pt x="0" y="31381"/>
                      <a:pt x="6755" y="40701"/>
                      <a:pt x="14752" y="40701"/>
                    </a:cubicBezTo>
                    <a:cubicBezTo>
                      <a:pt x="22748" y="40701"/>
                      <a:pt x="29503" y="31381"/>
                      <a:pt x="29503" y="20351"/>
                    </a:cubicBezTo>
                    <a:cubicBezTo>
                      <a:pt x="29503" y="9320"/>
                      <a:pt x="22749" y="0"/>
                      <a:pt x="1475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4"/>
              <p:cNvSpPr/>
              <p:nvPr/>
            </p:nvSpPr>
            <p:spPr>
              <a:xfrm>
                <a:off x="9851582" y="676798"/>
                <a:ext cx="82700" cy="13451"/>
              </a:xfrm>
              <a:custGeom>
                <a:avLst/>
                <a:gdLst/>
                <a:ahLst/>
                <a:cxnLst/>
                <a:rect l="l" t="t" r="r" b="b"/>
                <a:pathLst>
                  <a:path w="82700" h="13451" extrusionOk="0">
                    <a:moveTo>
                      <a:pt x="41352" y="13451"/>
                    </a:moveTo>
                    <a:cubicBezTo>
                      <a:pt x="57316" y="13451"/>
                      <a:pt x="72312" y="8361"/>
                      <a:pt x="82701" y="0"/>
                    </a:cubicBezTo>
                    <a:lnTo>
                      <a:pt x="0" y="0"/>
                    </a:lnTo>
                    <a:cubicBezTo>
                      <a:pt x="10390" y="8364"/>
                      <a:pt x="25386" y="13451"/>
                      <a:pt x="41352" y="134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4" name="Google Shape;434;p24"/>
            <p:cNvSpPr/>
            <p:nvPr/>
          </p:nvSpPr>
          <p:spPr>
            <a:xfrm>
              <a:off x="9807542" y="574694"/>
              <a:ext cx="63599" cy="74795"/>
            </a:xfrm>
            <a:custGeom>
              <a:avLst/>
              <a:gdLst/>
              <a:ahLst/>
              <a:cxnLst/>
              <a:rect l="l" t="t" r="r" b="b"/>
              <a:pathLst>
                <a:path w="63599" h="74795" extrusionOk="0">
                  <a:moveTo>
                    <a:pt x="63599" y="37398"/>
                  </a:moveTo>
                  <a:cubicBezTo>
                    <a:pt x="63599" y="16778"/>
                    <a:pt x="49333" y="0"/>
                    <a:pt x="31799" y="0"/>
                  </a:cubicBezTo>
                  <a:cubicBezTo>
                    <a:pt x="14265" y="0"/>
                    <a:pt x="0" y="16776"/>
                    <a:pt x="0" y="37398"/>
                  </a:cubicBezTo>
                  <a:cubicBezTo>
                    <a:pt x="0" y="58019"/>
                    <a:pt x="14265" y="74795"/>
                    <a:pt x="31799" y="74795"/>
                  </a:cubicBezTo>
                  <a:cubicBezTo>
                    <a:pt x="49333" y="74794"/>
                    <a:pt x="63599" y="58017"/>
                    <a:pt x="63599" y="37398"/>
                  </a:cubicBezTo>
                  <a:close/>
                  <a:moveTo>
                    <a:pt x="17044" y="37398"/>
                  </a:moveTo>
                  <a:cubicBezTo>
                    <a:pt x="17044" y="26367"/>
                    <a:pt x="23799" y="17047"/>
                    <a:pt x="31796" y="17047"/>
                  </a:cubicBezTo>
                  <a:cubicBezTo>
                    <a:pt x="39792" y="17047"/>
                    <a:pt x="46550" y="26367"/>
                    <a:pt x="46550" y="37398"/>
                  </a:cubicBezTo>
                  <a:cubicBezTo>
                    <a:pt x="46550" y="48428"/>
                    <a:pt x="39793" y="57748"/>
                    <a:pt x="31796" y="57748"/>
                  </a:cubicBezTo>
                  <a:cubicBezTo>
                    <a:pt x="23799" y="57747"/>
                    <a:pt x="17044" y="48427"/>
                    <a:pt x="17044" y="3739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4"/>
            <p:cNvSpPr/>
            <p:nvPr/>
          </p:nvSpPr>
          <p:spPr>
            <a:xfrm>
              <a:off x="9914729" y="574694"/>
              <a:ext cx="63597" cy="74795"/>
            </a:xfrm>
            <a:custGeom>
              <a:avLst/>
              <a:gdLst/>
              <a:ahLst/>
              <a:cxnLst/>
              <a:rect l="l" t="t" r="r" b="b"/>
              <a:pathLst>
                <a:path w="63597" h="74795" extrusionOk="0">
                  <a:moveTo>
                    <a:pt x="31799" y="0"/>
                  </a:moveTo>
                  <a:cubicBezTo>
                    <a:pt x="14265" y="0"/>
                    <a:pt x="0" y="16776"/>
                    <a:pt x="0" y="37398"/>
                  </a:cubicBezTo>
                  <a:cubicBezTo>
                    <a:pt x="0" y="58019"/>
                    <a:pt x="14265" y="74795"/>
                    <a:pt x="31799" y="74795"/>
                  </a:cubicBezTo>
                  <a:cubicBezTo>
                    <a:pt x="49333" y="74795"/>
                    <a:pt x="63598" y="58019"/>
                    <a:pt x="63598" y="37398"/>
                  </a:cubicBezTo>
                  <a:cubicBezTo>
                    <a:pt x="63598" y="16776"/>
                    <a:pt x="49334" y="0"/>
                    <a:pt x="31799" y="0"/>
                  </a:cubicBezTo>
                  <a:close/>
                  <a:moveTo>
                    <a:pt x="31799" y="57747"/>
                  </a:moveTo>
                  <a:cubicBezTo>
                    <a:pt x="23803" y="57747"/>
                    <a:pt x="17047" y="48427"/>
                    <a:pt x="17047" y="37396"/>
                  </a:cubicBezTo>
                  <a:cubicBezTo>
                    <a:pt x="17047" y="26366"/>
                    <a:pt x="23803" y="17046"/>
                    <a:pt x="31799" y="17046"/>
                  </a:cubicBezTo>
                  <a:cubicBezTo>
                    <a:pt x="39795" y="17046"/>
                    <a:pt x="46550" y="26366"/>
                    <a:pt x="46550" y="37396"/>
                  </a:cubicBezTo>
                  <a:cubicBezTo>
                    <a:pt x="46550" y="48427"/>
                    <a:pt x="39797" y="57747"/>
                    <a:pt x="31799" y="5774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4"/>
            <p:cNvSpPr/>
            <p:nvPr/>
          </p:nvSpPr>
          <p:spPr>
            <a:xfrm>
              <a:off x="9824942" y="659752"/>
              <a:ext cx="135985" cy="47543"/>
            </a:xfrm>
            <a:custGeom>
              <a:avLst/>
              <a:gdLst/>
              <a:ahLst/>
              <a:cxnLst/>
              <a:rect l="l" t="t" r="r" b="b"/>
              <a:pathLst>
                <a:path w="135985" h="47543" extrusionOk="0">
                  <a:moveTo>
                    <a:pt x="127460" y="0"/>
                  </a:moveTo>
                  <a:lnTo>
                    <a:pt x="8523" y="0"/>
                  </a:lnTo>
                  <a:cubicBezTo>
                    <a:pt x="5534" y="0"/>
                    <a:pt x="2764" y="1565"/>
                    <a:pt x="1221" y="4125"/>
                  </a:cubicBezTo>
                  <a:cubicBezTo>
                    <a:pt x="-320" y="6683"/>
                    <a:pt x="-408" y="9865"/>
                    <a:pt x="988" y="12506"/>
                  </a:cubicBezTo>
                  <a:cubicBezTo>
                    <a:pt x="12241" y="33791"/>
                    <a:pt x="38541" y="47544"/>
                    <a:pt x="67994" y="47544"/>
                  </a:cubicBezTo>
                  <a:cubicBezTo>
                    <a:pt x="97444" y="47544"/>
                    <a:pt x="123744" y="33791"/>
                    <a:pt x="134996" y="12506"/>
                  </a:cubicBezTo>
                  <a:cubicBezTo>
                    <a:pt x="136392" y="9863"/>
                    <a:pt x="136306" y="6685"/>
                    <a:pt x="134763" y="4125"/>
                  </a:cubicBezTo>
                  <a:cubicBezTo>
                    <a:pt x="133219" y="1566"/>
                    <a:pt x="130449" y="0"/>
                    <a:pt x="127460" y="0"/>
                  </a:cubicBezTo>
                  <a:close/>
                  <a:moveTo>
                    <a:pt x="67992" y="30497"/>
                  </a:moveTo>
                  <a:cubicBezTo>
                    <a:pt x="52026" y="30497"/>
                    <a:pt x="37031" y="25406"/>
                    <a:pt x="26640" y="17046"/>
                  </a:cubicBezTo>
                  <a:lnTo>
                    <a:pt x="109341" y="17046"/>
                  </a:lnTo>
                  <a:cubicBezTo>
                    <a:pt x="98952" y="25410"/>
                    <a:pt x="83957" y="30497"/>
                    <a:pt x="67992" y="3049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4"/>
            <p:cNvSpPr/>
            <p:nvPr/>
          </p:nvSpPr>
          <p:spPr>
            <a:xfrm>
              <a:off x="9617808" y="239486"/>
              <a:ext cx="550243" cy="801187"/>
            </a:xfrm>
            <a:custGeom>
              <a:avLst/>
              <a:gdLst/>
              <a:ahLst/>
              <a:cxnLst/>
              <a:rect l="l" t="t" r="r" b="b"/>
              <a:pathLst>
                <a:path w="550243" h="801187" extrusionOk="0">
                  <a:moveTo>
                    <a:pt x="542809" y="650727"/>
                  </a:moveTo>
                  <a:cubicBezTo>
                    <a:pt x="494519" y="644529"/>
                    <a:pt x="461365" y="608784"/>
                    <a:pt x="444263" y="544484"/>
                  </a:cubicBezTo>
                  <a:cubicBezTo>
                    <a:pt x="431081" y="494915"/>
                    <a:pt x="432954" y="446410"/>
                    <a:pt x="432974" y="445926"/>
                  </a:cubicBezTo>
                  <a:cubicBezTo>
                    <a:pt x="432979" y="445807"/>
                    <a:pt x="432982" y="445682"/>
                    <a:pt x="432982" y="445563"/>
                  </a:cubicBezTo>
                  <a:lnTo>
                    <a:pt x="432982" y="399758"/>
                  </a:lnTo>
                  <a:cubicBezTo>
                    <a:pt x="432982" y="368333"/>
                    <a:pt x="423757" y="338432"/>
                    <a:pt x="406291" y="312506"/>
                  </a:cubicBezTo>
                  <a:cubicBezTo>
                    <a:pt x="447791" y="299708"/>
                    <a:pt x="476301" y="280750"/>
                    <a:pt x="483386" y="258515"/>
                  </a:cubicBezTo>
                  <a:cubicBezTo>
                    <a:pt x="484211" y="255924"/>
                    <a:pt x="483753" y="253093"/>
                    <a:pt x="482147" y="250898"/>
                  </a:cubicBezTo>
                  <a:cubicBezTo>
                    <a:pt x="480543" y="248702"/>
                    <a:pt x="477986" y="247404"/>
                    <a:pt x="475265" y="247404"/>
                  </a:cubicBezTo>
                  <a:lnTo>
                    <a:pt x="366338" y="247404"/>
                  </a:lnTo>
                  <a:lnTo>
                    <a:pt x="283185" y="5753"/>
                  </a:lnTo>
                  <a:lnTo>
                    <a:pt x="283150" y="5765"/>
                  </a:lnTo>
                  <a:cubicBezTo>
                    <a:pt x="282326" y="3373"/>
                    <a:pt x="280479" y="1356"/>
                    <a:pt x="277899" y="467"/>
                  </a:cubicBezTo>
                  <a:cubicBezTo>
                    <a:pt x="273440" y="-1067"/>
                    <a:pt x="268596" y="1302"/>
                    <a:pt x="267065" y="5753"/>
                  </a:cubicBezTo>
                  <a:lnTo>
                    <a:pt x="183911" y="247405"/>
                  </a:lnTo>
                  <a:lnTo>
                    <a:pt x="74983" y="247405"/>
                  </a:lnTo>
                  <a:cubicBezTo>
                    <a:pt x="72262" y="247405"/>
                    <a:pt x="69705" y="248704"/>
                    <a:pt x="68101" y="250899"/>
                  </a:cubicBezTo>
                  <a:cubicBezTo>
                    <a:pt x="66497" y="253095"/>
                    <a:pt x="66037" y="255924"/>
                    <a:pt x="66862" y="258515"/>
                  </a:cubicBezTo>
                  <a:cubicBezTo>
                    <a:pt x="73944" y="280744"/>
                    <a:pt x="102446" y="299700"/>
                    <a:pt x="143931" y="312499"/>
                  </a:cubicBezTo>
                  <a:cubicBezTo>
                    <a:pt x="126475" y="338420"/>
                    <a:pt x="117265" y="368325"/>
                    <a:pt x="117265" y="399758"/>
                  </a:cubicBezTo>
                  <a:lnTo>
                    <a:pt x="117265" y="445563"/>
                  </a:lnTo>
                  <a:cubicBezTo>
                    <a:pt x="117265" y="445685"/>
                    <a:pt x="117268" y="445807"/>
                    <a:pt x="117273" y="445929"/>
                  </a:cubicBezTo>
                  <a:cubicBezTo>
                    <a:pt x="117354" y="447826"/>
                    <a:pt x="124083" y="635753"/>
                    <a:pt x="7438" y="650729"/>
                  </a:cubicBezTo>
                  <a:cubicBezTo>
                    <a:pt x="3160" y="651278"/>
                    <a:pt x="-34" y="654938"/>
                    <a:pt x="0" y="659251"/>
                  </a:cubicBezTo>
                  <a:cubicBezTo>
                    <a:pt x="11" y="660474"/>
                    <a:pt x="504" y="689461"/>
                    <a:pt x="23645" y="709298"/>
                  </a:cubicBezTo>
                  <a:cubicBezTo>
                    <a:pt x="41626" y="724714"/>
                    <a:pt x="67666" y="730053"/>
                    <a:pt x="101050" y="725166"/>
                  </a:cubicBezTo>
                  <a:cubicBezTo>
                    <a:pt x="159429" y="716625"/>
                    <a:pt x="172328" y="727690"/>
                    <a:pt x="189746" y="756960"/>
                  </a:cubicBezTo>
                  <a:cubicBezTo>
                    <a:pt x="214700" y="798891"/>
                    <a:pt x="263274" y="801188"/>
                    <a:pt x="273597" y="801188"/>
                  </a:cubicBezTo>
                  <a:cubicBezTo>
                    <a:pt x="274289" y="801188"/>
                    <a:pt x="275957" y="801188"/>
                    <a:pt x="276650" y="801188"/>
                  </a:cubicBezTo>
                  <a:cubicBezTo>
                    <a:pt x="286976" y="801188"/>
                    <a:pt x="335548" y="798886"/>
                    <a:pt x="360499" y="756958"/>
                  </a:cubicBezTo>
                  <a:cubicBezTo>
                    <a:pt x="377913" y="727691"/>
                    <a:pt x="390808" y="716619"/>
                    <a:pt x="449193" y="725166"/>
                  </a:cubicBezTo>
                  <a:cubicBezTo>
                    <a:pt x="482582" y="730051"/>
                    <a:pt x="508622" y="724714"/>
                    <a:pt x="526601" y="709298"/>
                  </a:cubicBezTo>
                  <a:cubicBezTo>
                    <a:pt x="549738" y="689460"/>
                    <a:pt x="550232" y="660474"/>
                    <a:pt x="550243" y="659251"/>
                  </a:cubicBezTo>
                  <a:cubicBezTo>
                    <a:pt x="550279" y="654935"/>
                    <a:pt x="547087" y="651276"/>
                    <a:pt x="542809" y="650727"/>
                  </a:cubicBezTo>
                  <a:close/>
                  <a:moveTo>
                    <a:pt x="348313" y="247404"/>
                  </a:moveTo>
                  <a:lnTo>
                    <a:pt x="309483" y="247404"/>
                  </a:lnTo>
                  <a:lnTo>
                    <a:pt x="309483" y="219326"/>
                  </a:lnTo>
                  <a:lnTo>
                    <a:pt x="338650" y="219326"/>
                  </a:lnTo>
                  <a:lnTo>
                    <a:pt x="348313" y="247404"/>
                  </a:lnTo>
                  <a:close/>
                  <a:moveTo>
                    <a:pt x="275124" y="34718"/>
                  </a:moveTo>
                  <a:lnTo>
                    <a:pt x="332783" y="202279"/>
                  </a:lnTo>
                  <a:lnTo>
                    <a:pt x="217465" y="202279"/>
                  </a:lnTo>
                  <a:lnTo>
                    <a:pt x="275124" y="34718"/>
                  </a:lnTo>
                  <a:close/>
                  <a:moveTo>
                    <a:pt x="292436" y="219326"/>
                  </a:moveTo>
                  <a:lnTo>
                    <a:pt x="292436" y="247404"/>
                  </a:lnTo>
                  <a:lnTo>
                    <a:pt x="257814" y="247404"/>
                  </a:lnTo>
                  <a:lnTo>
                    <a:pt x="257814" y="219326"/>
                  </a:lnTo>
                  <a:lnTo>
                    <a:pt x="292436" y="219326"/>
                  </a:lnTo>
                  <a:lnTo>
                    <a:pt x="292436" y="219326"/>
                  </a:lnTo>
                  <a:close/>
                  <a:moveTo>
                    <a:pt x="211600" y="219326"/>
                  </a:moveTo>
                  <a:lnTo>
                    <a:pt x="240765" y="219326"/>
                  </a:lnTo>
                  <a:lnTo>
                    <a:pt x="240765" y="247404"/>
                  </a:lnTo>
                  <a:lnTo>
                    <a:pt x="201937" y="247404"/>
                  </a:lnTo>
                  <a:lnTo>
                    <a:pt x="211600" y="219326"/>
                  </a:lnTo>
                  <a:close/>
                  <a:moveTo>
                    <a:pt x="89708" y="264451"/>
                  </a:moveTo>
                  <a:lnTo>
                    <a:pt x="460537" y="264451"/>
                  </a:lnTo>
                  <a:cubicBezTo>
                    <a:pt x="438435" y="289840"/>
                    <a:pt x="369718" y="312974"/>
                    <a:pt x="275123" y="312974"/>
                  </a:cubicBezTo>
                  <a:cubicBezTo>
                    <a:pt x="180528" y="312974"/>
                    <a:pt x="111810" y="289840"/>
                    <a:pt x="89708" y="264451"/>
                  </a:cubicBezTo>
                  <a:close/>
                  <a:moveTo>
                    <a:pt x="515509" y="696356"/>
                  </a:moveTo>
                  <a:cubicBezTo>
                    <a:pt x="501435" y="708421"/>
                    <a:pt x="479959" y="712439"/>
                    <a:pt x="451667" y="708297"/>
                  </a:cubicBezTo>
                  <a:cubicBezTo>
                    <a:pt x="386669" y="698781"/>
                    <a:pt x="367248" y="712281"/>
                    <a:pt x="345853" y="748239"/>
                  </a:cubicBezTo>
                  <a:cubicBezTo>
                    <a:pt x="323698" y="785465"/>
                    <a:pt x="275943" y="784130"/>
                    <a:pt x="275478" y="784122"/>
                  </a:cubicBezTo>
                  <a:cubicBezTo>
                    <a:pt x="275361" y="784117"/>
                    <a:pt x="274907" y="784117"/>
                    <a:pt x="274791" y="784120"/>
                  </a:cubicBezTo>
                  <a:cubicBezTo>
                    <a:pt x="274321" y="784133"/>
                    <a:pt x="226552" y="785463"/>
                    <a:pt x="204399" y="748237"/>
                  </a:cubicBezTo>
                  <a:cubicBezTo>
                    <a:pt x="183000" y="712281"/>
                    <a:pt x="163571" y="698786"/>
                    <a:pt x="98584" y="708295"/>
                  </a:cubicBezTo>
                  <a:cubicBezTo>
                    <a:pt x="70395" y="712423"/>
                    <a:pt x="48971" y="708447"/>
                    <a:pt x="34899" y="696487"/>
                  </a:cubicBezTo>
                  <a:cubicBezTo>
                    <a:pt x="23700" y="686968"/>
                    <a:pt x="19521" y="674159"/>
                    <a:pt x="17964" y="666277"/>
                  </a:cubicBezTo>
                  <a:cubicBezTo>
                    <a:pt x="68704" y="656253"/>
                    <a:pt x="104770" y="615725"/>
                    <a:pt x="122557" y="548497"/>
                  </a:cubicBezTo>
                  <a:cubicBezTo>
                    <a:pt x="136037" y="497547"/>
                    <a:pt x="134465" y="449324"/>
                    <a:pt x="134312" y="445386"/>
                  </a:cubicBezTo>
                  <a:lnTo>
                    <a:pt x="134312" y="399756"/>
                  </a:lnTo>
                  <a:cubicBezTo>
                    <a:pt x="134312" y="369852"/>
                    <a:pt x="143635" y="341470"/>
                    <a:pt x="161318" y="317317"/>
                  </a:cubicBezTo>
                  <a:cubicBezTo>
                    <a:pt x="194027" y="325412"/>
                    <a:pt x="233051" y="330022"/>
                    <a:pt x="275124" y="330022"/>
                  </a:cubicBezTo>
                  <a:cubicBezTo>
                    <a:pt x="317191" y="330022"/>
                    <a:pt x="356207" y="325413"/>
                    <a:pt x="388913" y="317321"/>
                  </a:cubicBezTo>
                  <a:cubicBezTo>
                    <a:pt x="406607" y="341482"/>
                    <a:pt x="415938" y="369863"/>
                    <a:pt x="415938" y="399756"/>
                  </a:cubicBezTo>
                  <a:lnTo>
                    <a:pt x="415938" y="445386"/>
                  </a:lnTo>
                  <a:cubicBezTo>
                    <a:pt x="415783" y="449324"/>
                    <a:pt x="414213" y="497547"/>
                    <a:pt x="427693" y="548497"/>
                  </a:cubicBezTo>
                  <a:cubicBezTo>
                    <a:pt x="445486" y="615744"/>
                    <a:pt x="481568" y="656276"/>
                    <a:pt x="532328" y="666286"/>
                  </a:cubicBezTo>
                  <a:cubicBezTo>
                    <a:pt x="530816" y="674099"/>
                    <a:pt x="526702" y="686759"/>
                    <a:pt x="515509" y="6963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8" name="Google Shape;438;p24"/>
          <p:cNvGrpSpPr/>
          <p:nvPr/>
        </p:nvGrpSpPr>
        <p:grpSpPr>
          <a:xfrm>
            <a:off x="6895197" y="4007198"/>
            <a:ext cx="640148" cy="603230"/>
            <a:chOff x="8730329" y="5143714"/>
            <a:chExt cx="801187" cy="754981"/>
          </a:xfrm>
        </p:grpSpPr>
        <p:grpSp>
          <p:nvGrpSpPr>
            <p:cNvPr id="439" name="Google Shape;439;p24"/>
            <p:cNvGrpSpPr/>
            <p:nvPr/>
          </p:nvGrpSpPr>
          <p:grpSpPr>
            <a:xfrm>
              <a:off x="8821472" y="5164105"/>
              <a:ext cx="618900" cy="118252"/>
              <a:chOff x="8821472" y="5164105"/>
              <a:chExt cx="618900" cy="118252"/>
            </a:xfrm>
          </p:grpSpPr>
          <p:sp>
            <p:nvSpPr>
              <p:cNvPr id="440" name="Google Shape;440;p24"/>
              <p:cNvSpPr/>
              <p:nvPr/>
            </p:nvSpPr>
            <p:spPr>
              <a:xfrm>
                <a:off x="9016801" y="5164105"/>
                <a:ext cx="32916" cy="118252"/>
              </a:xfrm>
              <a:custGeom>
                <a:avLst/>
                <a:gdLst/>
                <a:ahLst/>
                <a:cxnLst/>
                <a:rect l="l" t="t" r="r" b="b"/>
                <a:pathLst>
                  <a:path w="32916" h="118252" extrusionOk="0">
                    <a:moveTo>
                      <a:pt x="16459" y="118252"/>
                    </a:moveTo>
                    <a:cubicBezTo>
                      <a:pt x="25533" y="118252"/>
                      <a:pt x="32916" y="110869"/>
                      <a:pt x="32916" y="101793"/>
                    </a:cubicBezTo>
                    <a:lnTo>
                      <a:pt x="32916" y="16459"/>
                    </a:lnTo>
                    <a:cubicBezTo>
                      <a:pt x="32916" y="7383"/>
                      <a:pt x="25533" y="0"/>
                      <a:pt x="16459" y="0"/>
                    </a:cubicBezTo>
                    <a:cubicBezTo>
                      <a:pt x="7383" y="0"/>
                      <a:pt x="0" y="7383"/>
                      <a:pt x="0" y="16459"/>
                    </a:cubicBezTo>
                    <a:lnTo>
                      <a:pt x="0" y="101793"/>
                    </a:lnTo>
                    <a:cubicBezTo>
                      <a:pt x="0" y="110869"/>
                      <a:pt x="7383" y="118252"/>
                      <a:pt x="16459" y="1182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4"/>
              <p:cNvSpPr/>
              <p:nvPr/>
            </p:nvSpPr>
            <p:spPr>
              <a:xfrm>
                <a:off x="9212128" y="5164105"/>
                <a:ext cx="32915" cy="118252"/>
              </a:xfrm>
              <a:custGeom>
                <a:avLst/>
                <a:gdLst/>
                <a:ahLst/>
                <a:cxnLst/>
                <a:rect l="l" t="t" r="r" b="b"/>
                <a:pathLst>
                  <a:path w="32915" h="118252" extrusionOk="0">
                    <a:moveTo>
                      <a:pt x="16459" y="118252"/>
                    </a:moveTo>
                    <a:cubicBezTo>
                      <a:pt x="25533" y="118252"/>
                      <a:pt x="32916" y="110869"/>
                      <a:pt x="32916" y="101793"/>
                    </a:cubicBezTo>
                    <a:lnTo>
                      <a:pt x="32916" y="16459"/>
                    </a:lnTo>
                    <a:cubicBezTo>
                      <a:pt x="32916" y="7383"/>
                      <a:pt x="25533" y="0"/>
                      <a:pt x="16459" y="0"/>
                    </a:cubicBezTo>
                    <a:cubicBezTo>
                      <a:pt x="7383" y="0"/>
                      <a:pt x="0" y="7383"/>
                      <a:pt x="0" y="16459"/>
                    </a:cubicBezTo>
                    <a:lnTo>
                      <a:pt x="0" y="101793"/>
                    </a:lnTo>
                    <a:cubicBezTo>
                      <a:pt x="0" y="110869"/>
                      <a:pt x="7383" y="118252"/>
                      <a:pt x="16459" y="1182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4"/>
              <p:cNvSpPr/>
              <p:nvPr/>
            </p:nvSpPr>
            <p:spPr>
              <a:xfrm>
                <a:off x="9407458" y="5164105"/>
                <a:ext cx="32914" cy="118252"/>
              </a:xfrm>
              <a:custGeom>
                <a:avLst/>
                <a:gdLst/>
                <a:ahLst/>
                <a:cxnLst/>
                <a:rect l="l" t="t" r="r" b="b"/>
                <a:pathLst>
                  <a:path w="32914" h="118252" extrusionOk="0">
                    <a:moveTo>
                      <a:pt x="16459" y="118252"/>
                    </a:moveTo>
                    <a:cubicBezTo>
                      <a:pt x="25533" y="118252"/>
                      <a:pt x="32914" y="110869"/>
                      <a:pt x="32914" y="101793"/>
                    </a:cubicBezTo>
                    <a:lnTo>
                      <a:pt x="32914" y="16459"/>
                    </a:lnTo>
                    <a:cubicBezTo>
                      <a:pt x="32914" y="7383"/>
                      <a:pt x="25533" y="0"/>
                      <a:pt x="16459" y="0"/>
                    </a:cubicBezTo>
                    <a:cubicBezTo>
                      <a:pt x="7383" y="0"/>
                      <a:pt x="0" y="7383"/>
                      <a:pt x="0" y="16459"/>
                    </a:cubicBezTo>
                    <a:lnTo>
                      <a:pt x="0" y="101793"/>
                    </a:lnTo>
                    <a:cubicBezTo>
                      <a:pt x="0" y="110869"/>
                      <a:pt x="7383" y="118252"/>
                      <a:pt x="16459" y="1182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4"/>
              <p:cNvSpPr/>
              <p:nvPr/>
            </p:nvSpPr>
            <p:spPr>
              <a:xfrm>
                <a:off x="8821472" y="5164105"/>
                <a:ext cx="32920" cy="118252"/>
              </a:xfrm>
              <a:custGeom>
                <a:avLst/>
                <a:gdLst/>
                <a:ahLst/>
                <a:cxnLst/>
                <a:rect l="l" t="t" r="r" b="b"/>
                <a:pathLst>
                  <a:path w="32920" h="118252" extrusionOk="0">
                    <a:moveTo>
                      <a:pt x="16459" y="118252"/>
                    </a:moveTo>
                    <a:cubicBezTo>
                      <a:pt x="25535" y="118252"/>
                      <a:pt x="32921" y="110869"/>
                      <a:pt x="32921" y="101793"/>
                    </a:cubicBezTo>
                    <a:lnTo>
                      <a:pt x="32921" y="16459"/>
                    </a:lnTo>
                    <a:cubicBezTo>
                      <a:pt x="32921" y="7383"/>
                      <a:pt x="25535" y="0"/>
                      <a:pt x="16459" y="0"/>
                    </a:cubicBezTo>
                    <a:cubicBezTo>
                      <a:pt x="7383" y="0"/>
                      <a:pt x="0" y="7383"/>
                      <a:pt x="0" y="16459"/>
                    </a:cubicBezTo>
                    <a:lnTo>
                      <a:pt x="0" y="101793"/>
                    </a:lnTo>
                    <a:cubicBezTo>
                      <a:pt x="0" y="110869"/>
                      <a:pt x="7383" y="118252"/>
                      <a:pt x="16459" y="1182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4" name="Google Shape;444;p24"/>
            <p:cNvSpPr/>
            <p:nvPr/>
          </p:nvSpPr>
          <p:spPr>
            <a:xfrm>
              <a:off x="8750720" y="5233425"/>
              <a:ext cx="760408" cy="109492"/>
            </a:xfrm>
            <a:custGeom>
              <a:avLst/>
              <a:gdLst/>
              <a:ahLst/>
              <a:cxnLst/>
              <a:rect l="l" t="t" r="r" b="b"/>
              <a:pathLst>
                <a:path w="760408" h="109492" extrusionOk="0">
                  <a:moveTo>
                    <a:pt x="710044" y="32470"/>
                  </a:moveTo>
                  <a:cubicBezTo>
                    <a:pt x="710044" y="52789"/>
                    <a:pt x="693514" y="69320"/>
                    <a:pt x="673199" y="69320"/>
                  </a:cubicBezTo>
                  <a:cubicBezTo>
                    <a:pt x="652880" y="69320"/>
                    <a:pt x="636349" y="52789"/>
                    <a:pt x="636349" y="32470"/>
                  </a:cubicBezTo>
                  <a:lnTo>
                    <a:pt x="636349" y="0"/>
                  </a:lnTo>
                  <a:lnTo>
                    <a:pt x="514719" y="0"/>
                  </a:lnTo>
                  <a:lnTo>
                    <a:pt x="514719" y="32472"/>
                  </a:lnTo>
                  <a:cubicBezTo>
                    <a:pt x="514719" y="52791"/>
                    <a:pt x="498189" y="69322"/>
                    <a:pt x="477872" y="69322"/>
                  </a:cubicBezTo>
                  <a:cubicBezTo>
                    <a:pt x="457554" y="69322"/>
                    <a:pt x="441022" y="52791"/>
                    <a:pt x="441022" y="32472"/>
                  </a:cubicBezTo>
                  <a:lnTo>
                    <a:pt x="441022" y="2"/>
                  </a:lnTo>
                  <a:lnTo>
                    <a:pt x="319393" y="2"/>
                  </a:lnTo>
                  <a:lnTo>
                    <a:pt x="319393" y="32473"/>
                  </a:lnTo>
                  <a:cubicBezTo>
                    <a:pt x="319393" y="52792"/>
                    <a:pt x="302862" y="69323"/>
                    <a:pt x="282546" y="69323"/>
                  </a:cubicBezTo>
                  <a:cubicBezTo>
                    <a:pt x="262227" y="69323"/>
                    <a:pt x="245696" y="52792"/>
                    <a:pt x="245696" y="32473"/>
                  </a:cubicBezTo>
                  <a:lnTo>
                    <a:pt x="245696" y="2"/>
                  </a:lnTo>
                  <a:lnTo>
                    <a:pt x="124065" y="2"/>
                  </a:lnTo>
                  <a:lnTo>
                    <a:pt x="124065" y="32473"/>
                  </a:lnTo>
                  <a:cubicBezTo>
                    <a:pt x="124065" y="52792"/>
                    <a:pt x="107535" y="69323"/>
                    <a:pt x="87214" y="69323"/>
                  </a:cubicBezTo>
                  <a:cubicBezTo>
                    <a:pt x="66895" y="69323"/>
                    <a:pt x="50364" y="52792"/>
                    <a:pt x="50364" y="32473"/>
                  </a:cubicBezTo>
                  <a:lnTo>
                    <a:pt x="50364" y="2"/>
                  </a:lnTo>
                  <a:lnTo>
                    <a:pt x="0" y="2"/>
                  </a:lnTo>
                  <a:lnTo>
                    <a:pt x="0" y="109492"/>
                  </a:lnTo>
                  <a:lnTo>
                    <a:pt x="760408" y="109492"/>
                  </a:lnTo>
                  <a:lnTo>
                    <a:pt x="760408" y="2"/>
                  </a:lnTo>
                  <a:lnTo>
                    <a:pt x="710046" y="2"/>
                  </a:lnTo>
                  <a:lnTo>
                    <a:pt x="710046" y="3247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4"/>
            <p:cNvSpPr/>
            <p:nvPr/>
          </p:nvSpPr>
          <p:spPr>
            <a:xfrm>
              <a:off x="8750720" y="5363307"/>
              <a:ext cx="760408" cy="514997"/>
            </a:xfrm>
            <a:custGeom>
              <a:avLst/>
              <a:gdLst/>
              <a:ahLst/>
              <a:cxnLst/>
              <a:rect l="l" t="t" r="r" b="b"/>
              <a:pathLst>
                <a:path w="760408" h="514997" extrusionOk="0">
                  <a:moveTo>
                    <a:pt x="0" y="514997"/>
                  </a:moveTo>
                  <a:lnTo>
                    <a:pt x="760408" y="514997"/>
                  </a:lnTo>
                  <a:lnTo>
                    <a:pt x="760408" y="0"/>
                  </a:lnTo>
                  <a:lnTo>
                    <a:pt x="0" y="0"/>
                  </a:lnTo>
                  <a:lnTo>
                    <a:pt x="0" y="514997"/>
                  </a:lnTo>
                  <a:close/>
                  <a:moveTo>
                    <a:pt x="35194" y="45632"/>
                  </a:moveTo>
                  <a:cubicBezTo>
                    <a:pt x="35194" y="40000"/>
                    <a:pt x="39757" y="35437"/>
                    <a:pt x="45389" y="35437"/>
                  </a:cubicBezTo>
                  <a:lnTo>
                    <a:pt x="715017" y="35437"/>
                  </a:lnTo>
                  <a:cubicBezTo>
                    <a:pt x="720649" y="35437"/>
                    <a:pt x="725212" y="40000"/>
                    <a:pt x="725212" y="45632"/>
                  </a:cubicBezTo>
                  <a:lnTo>
                    <a:pt x="725212" y="469370"/>
                  </a:lnTo>
                  <a:cubicBezTo>
                    <a:pt x="725212" y="475002"/>
                    <a:pt x="720649" y="479565"/>
                    <a:pt x="715017" y="479565"/>
                  </a:cubicBezTo>
                  <a:lnTo>
                    <a:pt x="45391" y="479565"/>
                  </a:lnTo>
                  <a:cubicBezTo>
                    <a:pt x="39759" y="479565"/>
                    <a:pt x="35196" y="475002"/>
                    <a:pt x="35196" y="469370"/>
                  </a:cubicBezTo>
                  <a:cubicBezTo>
                    <a:pt x="35194" y="469370"/>
                    <a:pt x="35194" y="45632"/>
                    <a:pt x="35194" y="456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4"/>
            <p:cNvSpPr/>
            <p:nvPr/>
          </p:nvSpPr>
          <p:spPr>
            <a:xfrm>
              <a:off x="8806305" y="5419133"/>
              <a:ext cx="649236" cy="403347"/>
            </a:xfrm>
            <a:custGeom>
              <a:avLst/>
              <a:gdLst/>
              <a:ahLst/>
              <a:cxnLst/>
              <a:rect l="l" t="t" r="r" b="b"/>
              <a:pathLst>
                <a:path w="649236" h="403347" extrusionOk="0">
                  <a:moveTo>
                    <a:pt x="649237" y="0"/>
                  </a:moveTo>
                  <a:lnTo>
                    <a:pt x="0" y="0"/>
                  </a:lnTo>
                  <a:lnTo>
                    <a:pt x="0" y="403347"/>
                  </a:lnTo>
                  <a:lnTo>
                    <a:pt x="649237" y="403347"/>
                  </a:lnTo>
                  <a:lnTo>
                    <a:pt x="649237" y="0"/>
                  </a:lnTo>
                  <a:close/>
                  <a:moveTo>
                    <a:pt x="333734" y="272598"/>
                  </a:moveTo>
                  <a:cubicBezTo>
                    <a:pt x="333734" y="317327"/>
                    <a:pt x="297343" y="353714"/>
                    <a:pt x="252612" y="353714"/>
                  </a:cubicBezTo>
                  <a:lnTo>
                    <a:pt x="211974" y="353714"/>
                  </a:lnTo>
                  <a:cubicBezTo>
                    <a:pt x="206342" y="353714"/>
                    <a:pt x="201779" y="349151"/>
                    <a:pt x="201779" y="343519"/>
                  </a:cubicBezTo>
                  <a:cubicBezTo>
                    <a:pt x="201779" y="337887"/>
                    <a:pt x="206342" y="333324"/>
                    <a:pt x="211974" y="333324"/>
                  </a:cubicBezTo>
                  <a:lnTo>
                    <a:pt x="252612" y="333324"/>
                  </a:lnTo>
                  <a:cubicBezTo>
                    <a:pt x="286100" y="333324"/>
                    <a:pt x="313343" y="306086"/>
                    <a:pt x="313343" y="272600"/>
                  </a:cubicBezTo>
                  <a:cubicBezTo>
                    <a:pt x="313343" y="239113"/>
                    <a:pt x="286100" y="211871"/>
                    <a:pt x="252612" y="211871"/>
                  </a:cubicBezTo>
                  <a:lnTo>
                    <a:pt x="229179" y="211871"/>
                  </a:lnTo>
                  <a:cubicBezTo>
                    <a:pt x="223547" y="211871"/>
                    <a:pt x="218984" y="207308"/>
                    <a:pt x="218984" y="201676"/>
                  </a:cubicBezTo>
                  <a:cubicBezTo>
                    <a:pt x="218984" y="196044"/>
                    <a:pt x="223547" y="191481"/>
                    <a:pt x="229179" y="191481"/>
                  </a:cubicBezTo>
                  <a:lnTo>
                    <a:pt x="252612" y="191481"/>
                  </a:lnTo>
                  <a:cubicBezTo>
                    <a:pt x="286100" y="191481"/>
                    <a:pt x="313343" y="164237"/>
                    <a:pt x="313343" y="130750"/>
                  </a:cubicBezTo>
                  <a:cubicBezTo>
                    <a:pt x="313343" y="97265"/>
                    <a:pt x="286100" y="70024"/>
                    <a:pt x="252612" y="70024"/>
                  </a:cubicBezTo>
                  <a:lnTo>
                    <a:pt x="211974" y="70024"/>
                  </a:lnTo>
                  <a:cubicBezTo>
                    <a:pt x="206342" y="70024"/>
                    <a:pt x="201779" y="65461"/>
                    <a:pt x="201779" y="59829"/>
                  </a:cubicBezTo>
                  <a:cubicBezTo>
                    <a:pt x="201779" y="54198"/>
                    <a:pt x="206342" y="49635"/>
                    <a:pt x="211974" y="49635"/>
                  </a:cubicBezTo>
                  <a:lnTo>
                    <a:pt x="252612" y="49635"/>
                  </a:lnTo>
                  <a:cubicBezTo>
                    <a:pt x="297344" y="49635"/>
                    <a:pt x="333734" y="86026"/>
                    <a:pt x="333734" y="130752"/>
                  </a:cubicBezTo>
                  <a:cubicBezTo>
                    <a:pt x="333734" y="161225"/>
                    <a:pt x="316837" y="187816"/>
                    <a:pt x="291925" y="201677"/>
                  </a:cubicBezTo>
                  <a:cubicBezTo>
                    <a:pt x="316834" y="215536"/>
                    <a:pt x="333734" y="242127"/>
                    <a:pt x="333734" y="272598"/>
                  </a:cubicBezTo>
                  <a:close/>
                  <a:moveTo>
                    <a:pt x="447459" y="343521"/>
                  </a:moveTo>
                  <a:cubicBezTo>
                    <a:pt x="447459" y="349153"/>
                    <a:pt x="442896" y="353716"/>
                    <a:pt x="437265" y="353716"/>
                  </a:cubicBezTo>
                  <a:cubicBezTo>
                    <a:pt x="431633" y="353716"/>
                    <a:pt x="427070" y="349153"/>
                    <a:pt x="427070" y="343521"/>
                  </a:cubicBezTo>
                  <a:lnTo>
                    <a:pt x="427070" y="79642"/>
                  </a:lnTo>
                  <a:lnTo>
                    <a:pt x="398521" y="100042"/>
                  </a:lnTo>
                  <a:cubicBezTo>
                    <a:pt x="393941" y="103313"/>
                    <a:pt x="387572" y="102255"/>
                    <a:pt x="384297" y="97675"/>
                  </a:cubicBezTo>
                  <a:cubicBezTo>
                    <a:pt x="381025" y="93093"/>
                    <a:pt x="382084" y="86726"/>
                    <a:pt x="386664" y="83450"/>
                  </a:cubicBezTo>
                  <a:lnTo>
                    <a:pt x="431335" y="51530"/>
                  </a:lnTo>
                  <a:cubicBezTo>
                    <a:pt x="434443" y="49309"/>
                    <a:pt x="438534" y="49013"/>
                    <a:pt x="441926" y="50758"/>
                  </a:cubicBezTo>
                  <a:cubicBezTo>
                    <a:pt x="445323" y="52506"/>
                    <a:pt x="447458" y="56005"/>
                    <a:pt x="447458" y="59823"/>
                  </a:cubicBezTo>
                  <a:lnTo>
                    <a:pt x="447458" y="343519"/>
                  </a:lnTo>
                  <a:lnTo>
                    <a:pt x="447459" y="34351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4"/>
            <p:cNvSpPr/>
            <p:nvPr/>
          </p:nvSpPr>
          <p:spPr>
            <a:xfrm>
              <a:off x="9008084" y="5468763"/>
              <a:ext cx="131955" cy="304079"/>
            </a:xfrm>
            <a:custGeom>
              <a:avLst/>
              <a:gdLst/>
              <a:ahLst/>
              <a:cxnLst/>
              <a:rect l="l" t="t" r="r" b="b"/>
              <a:pathLst>
                <a:path w="131955" h="304079" extrusionOk="0">
                  <a:moveTo>
                    <a:pt x="131955" y="81117"/>
                  </a:moveTo>
                  <a:cubicBezTo>
                    <a:pt x="131955" y="36388"/>
                    <a:pt x="95564" y="0"/>
                    <a:pt x="50833" y="0"/>
                  </a:cubicBezTo>
                  <a:lnTo>
                    <a:pt x="10195" y="0"/>
                  </a:lnTo>
                  <a:cubicBezTo>
                    <a:pt x="4563" y="0"/>
                    <a:pt x="0" y="4563"/>
                    <a:pt x="0" y="10195"/>
                  </a:cubicBezTo>
                  <a:cubicBezTo>
                    <a:pt x="0" y="15827"/>
                    <a:pt x="4563" y="20390"/>
                    <a:pt x="10195" y="20390"/>
                  </a:cubicBezTo>
                  <a:lnTo>
                    <a:pt x="50833" y="20390"/>
                  </a:lnTo>
                  <a:cubicBezTo>
                    <a:pt x="84320" y="20390"/>
                    <a:pt x="111564" y="47632"/>
                    <a:pt x="111564" y="81116"/>
                  </a:cubicBezTo>
                  <a:cubicBezTo>
                    <a:pt x="111564" y="114603"/>
                    <a:pt x="84320" y="141846"/>
                    <a:pt x="50833" y="141846"/>
                  </a:cubicBezTo>
                  <a:lnTo>
                    <a:pt x="27400" y="141846"/>
                  </a:lnTo>
                  <a:cubicBezTo>
                    <a:pt x="21768" y="141846"/>
                    <a:pt x="17205" y="146409"/>
                    <a:pt x="17205" y="152041"/>
                  </a:cubicBezTo>
                  <a:cubicBezTo>
                    <a:pt x="17205" y="157673"/>
                    <a:pt x="21768" y="162236"/>
                    <a:pt x="27400" y="162236"/>
                  </a:cubicBezTo>
                  <a:lnTo>
                    <a:pt x="50833" y="162236"/>
                  </a:lnTo>
                  <a:cubicBezTo>
                    <a:pt x="84320" y="162236"/>
                    <a:pt x="111564" y="189478"/>
                    <a:pt x="111564" y="222965"/>
                  </a:cubicBezTo>
                  <a:cubicBezTo>
                    <a:pt x="111564" y="256451"/>
                    <a:pt x="84320" y="283690"/>
                    <a:pt x="50833" y="283690"/>
                  </a:cubicBezTo>
                  <a:lnTo>
                    <a:pt x="10195" y="283690"/>
                  </a:lnTo>
                  <a:cubicBezTo>
                    <a:pt x="4563" y="283690"/>
                    <a:pt x="0" y="288253"/>
                    <a:pt x="0" y="293885"/>
                  </a:cubicBezTo>
                  <a:cubicBezTo>
                    <a:pt x="0" y="299516"/>
                    <a:pt x="4563" y="304079"/>
                    <a:pt x="10195" y="304079"/>
                  </a:cubicBezTo>
                  <a:lnTo>
                    <a:pt x="50833" y="304079"/>
                  </a:lnTo>
                  <a:cubicBezTo>
                    <a:pt x="95565" y="304079"/>
                    <a:pt x="131955" y="267691"/>
                    <a:pt x="131955" y="222964"/>
                  </a:cubicBezTo>
                  <a:cubicBezTo>
                    <a:pt x="131955" y="192492"/>
                    <a:pt x="115058" y="165901"/>
                    <a:pt x="90146" y="152040"/>
                  </a:cubicBezTo>
                  <a:cubicBezTo>
                    <a:pt x="115055" y="138183"/>
                    <a:pt x="131955" y="111592"/>
                    <a:pt x="131955" y="811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4"/>
            <p:cNvSpPr/>
            <p:nvPr/>
          </p:nvSpPr>
          <p:spPr>
            <a:xfrm>
              <a:off x="9188702" y="5468763"/>
              <a:ext cx="65063" cy="304082"/>
            </a:xfrm>
            <a:custGeom>
              <a:avLst/>
              <a:gdLst/>
              <a:ahLst/>
              <a:cxnLst/>
              <a:rect l="l" t="t" r="r" b="b"/>
              <a:pathLst>
                <a:path w="65063" h="304082" extrusionOk="0">
                  <a:moveTo>
                    <a:pt x="59531" y="1128"/>
                  </a:moveTo>
                  <a:cubicBezTo>
                    <a:pt x="56138" y="-617"/>
                    <a:pt x="52048" y="-321"/>
                    <a:pt x="48940" y="1900"/>
                  </a:cubicBezTo>
                  <a:lnTo>
                    <a:pt x="4269" y="33820"/>
                  </a:lnTo>
                  <a:cubicBezTo>
                    <a:pt x="-311" y="37092"/>
                    <a:pt x="-1374" y="43463"/>
                    <a:pt x="1901" y="48045"/>
                  </a:cubicBezTo>
                  <a:cubicBezTo>
                    <a:pt x="5177" y="52625"/>
                    <a:pt x="11545" y="53683"/>
                    <a:pt x="16126" y="50412"/>
                  </a:cubicBezTo>
                  <a:lnTo>
                    <a:pt x="44674" y="30012"/>
                  </a:lnTo>
                  <a:lnTo>
                    <a:pt x="44674" y="293888"/>
                  </a:lnTo>
                  <a:cubicBezTo>
                    <a:pt x="44674" y="299519"/>
                    <a:pt x="49237" y="304082"/>
                    <a:pt x="54869" y="304082"/>
                  </a:cubicBezTo>
                  <a:cubicBezTo>
                    <a:pt x="60501" y="304082"/>
                    <a:pt x="65064" y="299519"/>
                    <a:pt x="65064" y="293888"/>
                  </a:cubicBezTo>
                  <a:lnTo>
                    <a:pt x="65064" y="10196"/>
                  </a:lnTo>
                  <a:cubicBezTo>
                    <a:pt x="65062" y="6377"/>
                    <a:pt x="62928" y="2878"/>
                    <a:pt x="59531" y="112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4"/>
            <p:cNvSpPr/>
            <p:nvPr/>
          </p:nvSpPr>
          <p:spPr>
            <a:xfrm>
              <a:off x="8785916" y="5398744"/>
              <a:ext cx="690017" cy="444126"/>
            </a:xfrm>
            <a:custGeom>
              <a:avLst/>
              <a:gdLst/>
              <a:ahLst/>
              <a:cxnLst/>
              <a:rect l="l" t="t" r="r" b="b"/>
              <a:pathLst>
                <a:path w="690017" h="444126" extrusionOk="0">
                  <a:moveTo>
                    <a:pt x="10195" y="444126"/>
                  </a:moveTo>
                  <a:lnTo>
                    <a:pt x="679823" y="444126"/>
                  </a:lnTo>
                  <a:cubicBezTo>
                    <a:pt x="685455" y="444126"/>
                    <a:pt x="690018" y="439563"/>
                    <a:pt x="690018" y="433932"/>
                  </a:cubicBezTo>
                  <a:lnTo>
                    <a:pt x="690018" y="10195"/>
                  </a:lnTo>
                  <a:cubicBezTo>
                    <a:pt x="690018" y="4563"/>
                    <a:pt x="685455" y="0"/>
                    <a:pt x="679823" y="0"/>
                  </a:cubicBezTo>
                  <a:lnTo>
                    <a:pt x="10195" y="0"/>
                  </a:lnTo>
                  <a:cubicBezTo>
                    <a:pt x="4563" y="0"/>
                    <a:pt x="0" y="4563"/>
                    <a:pt x="0" y="10195"/>
                  </a:cubicBezTo>
                  <a:lnTo>
                    <a:pt x="0" y="433933"/>
                  </a:lnTo>
                  <a:cubicBezTo>
                    <a:pt x="-2" y="439562"/>
                    <a:pt x="4563" y="444126"/>
                    <a:pt x="10195" y="444126"/>
                  </a:cubicBezTo>
                  <a:close/>
                  <a:moveTo>
                    <a:pt x="20390" y="20390"/>
                  </a:moveTo>
                  <a:lnTo>
                    <a:pt x="669627" y="20390"/>
                  </a:lnTo>
                  <a:lnTo>
                    <a:pt x="669627" y="423737"/>
                  </a:lnTo>
                  <a:lnTo>
                    <a:pt x="20390" y="423737"/>
                  </a:lnTo>
                  <a:lnTo>
                    <a:pt x="20390" y="2039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4"/>
            <p:cNvSpPr/>
            <p:nvPr/>
          </p:nvSpPr>
          <p:spPr>
            <a:xfrm>
              <a:off x="8730329" y="5143714"/>
              <a:ext cx="801187" cy="754981"/>
            </a:xfrm>
            <a:custGeom>
              <a:avLst/>
              <a:gdLst/>
              <a:ahLst/>
              <a:cxnLst/>
              <a:rect l="l" t="t" r="r" b="b"/>
              <a:pathLst>
                <a:path w="801187" h="754981" extrusionOk="0">
                  <a:moveTo>
                    <a:pt x="790994" y="69322"/>
                  </a:moveTo>
                  <a:lnTo>
                    <a:pt x="730437" y="69322"/>
                  </a:lnTo>
                  <a:lnTo>
                    <a:pt x="730437" y="36850"/>
                  </a:lnTo>
                  <a:cubicBezTo>
                    <a:pt x="730437" y="16531"/>
                    <a:pt x="713906" y="0"/>
                    <a:pt x="693592" y="0"/>
                  </a:cubicBezTo>
                  <a:cubicBezTo>
                    <a:pt x="673273" y="0"/>
                    <a:pt x="656742" y="16531"/>
                    <a:pt x="656742" y="36850"/>
                  </a:cubicBezTo>
                  <a:lnTo>
                    <a:pt x="656742" y="69322"/>
                  </a:lnTo>
                  <a:lnTo>
                    <a:pt x="535111" y="69322"/>
                  </a:lnTo>
                  <a:lnTo>
                    <a:pt x="535111" y="36850"/>
                  </a:lnTo>
                  <a:cubicBezTo>
                    <a:pt x="535111" y="16531"/>
                    <a:pt x="518582" y="0"/>
                    <a:pt x="498264" y="0"/>
                  </a:cubicBezTo>
                  <a:cubicBezTo>
                    <a:pt x="477947" y="0"/>
                    <a:pt x="461414" y="16531"/>
                    <a:pt x="461414" y="36850"/>
                  </a:cubicBezTo>
                  <a:lnTo>
                    <a:pt x="461414" y="69322"/>
                  </a:lnTo>
                  <a:lnTo>
                    <a:pt x="339786" y="69322"/>
                  </a:lnTo>
                  <a:lnTo>
                    <a:pt x="339786" y="36850"/>
                  </a:lnTo>
                  <a:cubicBezTo>
                    <a:pt x="339786" y="16531"/>
                    <a:pt x="323255" y="0"/>
                    <a:pt x="302939" y="0"/>
                  </a:cubicBezTo>
                  <a:cubicBezTo>
                    <a:pt x="282619" y="0"/>
                    <a:pt x="266089" y="16531"/>
                    <a:pt x="266089" y="36850"/>
                  </a:cubicBezTo>
                  <a:lnTo>
                    <a:pt x="266089" y="69322"/>
                  </a:lnTo>
                  <a:lnTo>
                    <a:pt x="144457" y="69322"/>
                  </a:lnTo>
                  <a:lnTo>
                    <a:pt x="144457" y="36850"/>
                  </a:lnTo>
                  <a:cubicBezTo>
                    <a:pt x="144457" y="16531"/>
                    <a:pt x="127926" y="0"/>
                    <a:pt x="107605" y="0"/>
                  </a:cubicBezTo>
                  <a:cubicBezTo>
                    <a:pt x="87286" y="0"/>
                    <a:pt x="70755" y="16531"/>
                    <a:pt x="70755" y="36850"/>
                  </a:cubicBezTo>
                  <a:lnTo>
                    <a:pt x="70755" y="69322"/>
                  </a:lnTo>
                  <a:lnTo>
                    <a:pt x="10195" y="69322"/>
                  </a:lnTo>
                  <a:cubicBezTo>
                    <a:pt x="4563" y="69322"/>
                    <a:pt x="0" y="73885"/>
                    <a:pt x="0" y="79516"/>
                  </a:cubicBezTo>
                  <a:lnTo>
                    <a:pt x="0" y="744787"/>
                  </a:lnTo>
                  <a:cubicBezTo>
                    <a:pt x="0" y="750418"/>
                    <a:pt x="4563" y="754981"/>
                    <a:pt x="10195" y="754981"/>
                  </a:cubicBezTo>
                  <a:lnTo>
                    <a:pt x="790993" y="754981"/>
                  </a:lnTo>
                  <a:cubicBezTo>
                    <a:pt x="796624" y="754981"/>
                    <a:pt x="801187" y="750418"/>
                    <a:pt x="801187" y="744787"/>
                  </a:cubicBezTo>
                  <a:lnTo>
                    <a:pt x="801187" y="79516"/>
                  </a:lnTo>
                  <a:cubicBezTo>
                    <a:pt x="801189" y="73885"/>
                    <a:pt x="796623" y="69322"/>
                    <a:pt x="790994" y="69322"/>
                  </a:cubicBezTo>
                  <a:close/>
                  <a:moveTo>
                    <a:pt x="677130" y="36850"/>
                  </a:moveTo>
                  <a:cubicBezTo>
                    <a:pt x="677130" y="27774"/>
                    <a:pt x="684513" y="20391"/>
                    <a:pt x="693589" y="20391"/>
                  </a:cubicBezTo>
                  <a:cubicBezTo>
                    <a:pt x="702663" y="20391"/>
                    <a:pt x="710044" y="27774"/>
                    <a:pt x="710044" y="36850"/>
                  </a:cubicBezTo>
                  <a:lnTo>
                    <a:pt x="710044" y="122184"/>
                  </a:lnTo>
                  <a:cubicBezTo>
                    <a:pt x="710044" y="131260"/>
                    <a:pt x="702663" y="138643"/>
                    <a:pt x="693589" y="138643"/>
                  </a:cubicBezTo>
                  <a:cubicBezTo>
                    <a:pt x="684513" y="138643"/>
                    <a:pt x="677130" y="131260"/>
                    <a:pt x="677130" y="122184"/>
                  </a:cubicBezTo>
                  <a:lnTo>
                    <a:pt x="677130" y="36850"/>
                  </a:lnTo>
                  <a:close/>
                  <a:moveTo>
                    <a:pt x="481799" y="36850"/>
                  </a:moveTo>
                  <a:cubicBezTo>
                    <a:pt x="481799" y="27774"/>
                    <a:pt x="489182" y="20391"/>
                    <a:pt x="498258" y="20391"/>
                  </a:cubicBezTo>
                  <a:cubicBezTo>
                    <a:pt x="507333" y="20391"/>
                    <a:pt x="514715" y="27774"/>
                    <a:pt x="514715" y="36850"/>
                  </a:cubicBezTo>
                  <a:lnTo>
                    <a:pt x="514715" y="122184"/>
                  </a:lnTo>
                  <a:cubicBezTo>
                    <a:pt x="514715" y="131260"/>
                    <a:pt x="507333" y="138643"/>
                    <a:pt x="498258" y="138643"/>
                  </a:cubicBezTo>
                  <a:cubicBezTo>
                    <a:pt x="489182" y="138643"/>
                    <a:pt x="481799" y="131260"/>
                    <a:pt x="481799" y="122184"/>
                  </a:cubicBezTo>
                  <a:lnTo>
                    <a:pt x="481799" y="36850"/>
                  </a:lnTo>
                  <a:close/>
                  <a:moveTo>
                    <a:pt x="286472" y="36850"/>
                  </a:moveTo>
                  <a:cubicBezTo>
                    <a:pt x="286472" y="27774"/>
                    <a:pt x="293855" y="20391"/>
                    <a:pt x="302931" y="20391"/>
                  </a:cubicBezTo>
                  <a:cubicBezTo>
                    <a:pt x="312005" y="20391"/>
                    <a:pt x="319388" y="27774"/>
                    <a:pt x="319388" y="36850"/>
                  </a:cubicBezTo>
                  <a:lnTo>
                    <a:pt x="319388" y="122184"/>
                  </a:lnTo>
                  <a:cubicBezTo>
                    <a:pt x="319388" y="131260"/>
                    <a:pt x="312005" y="138643"/>
                    <a:pt x="302931" y="138643"/>
                  </a:cubicBezTo>
                  <a:cubicBezTo>
                    <a:pt x="293855" y="138643"/>
                    <a:pt x="286472" y="131260"/>
                    <a:pt x="286472" y="122184"/>
                  </a:cubicBezTo>
                  <a:lnTo>
                    <a:pt x="286472" y="36850"/>
                  </a:lnTo>
                  <a:close/>
                  <a:moveTo>
                    <a:pt x="91143" y="36850"/>
                  </a:moveTo>
                  <a:cubicBezTo>
                    <a:pt x="91143" y="27774"/>
                    <a:pt x="98526" y="20391"/>
                    <a:pt x="107602" y="20391"/>
                  </a:cubicBezTo>
                  <a:cubicBezTo>
                    <a:pt x="116678" y="20391"/>
                    <a:pt x="124064" y="27774"/>
                    <a:pt x="124064" y="36850"/>
                  </a:cubicBezTo>
                  <a:lnTo>
                    <a:pt x="124064" y="122184"/>
                  </a:lnTo>
                  <a:cubicBezTo>
                    <a:pt x="124064" y="131260"/>
                    <a:pt x="116678" y="138643"/>
                    <a:pt x="107602" y="138643"/>
                  </a:cubicBezTo>
                  <a:cubicBezTo>
                    <a:pt x="98526" y="138643"/>
                    <a:pt x="91143" y="131260"/>
                    <a:pt x="91143" y="122184"/>
                  </a:cubicBezTo>
                  <a:cubicBezTo>
                    <a:pt x="91143" y="122184"/>
                    <a:pt x="91143" y="36850"/>
                    <a:pt x="91143" y="36850"/>
                  </a:cubicBezTo>
                  <a:close/>
                  <a:moveTo>
                    <a:pt x="780798" y="734590"/>
                  </a:moveTo>
                  <a:lnTo>
                    <a:pt x="20391" y="734590"/>
                  </a:lnTo>
                  <a:lnTo>
                    <a:pt x="20391" y="219593"/>
                  </a:lnTo>
                  <a:lnTo>
                    <a:pt x="780799" y="219593"/>
                  </a:lnTo>
                  <a:lnTo>
                    <a:pt x="780799" y="734590"/>
                  </a:lnTo>
                  <a:close/>
                  <a:moveTo>
                    <a:pt x="780798" y="199202"/>
                  </a:moveTo>
                  <a:lnTo>
                    <a:pt x="20391" y="199202"/>
                  </a:lnTo>
                  <a:lnTo>
                    <a:pt x="20391" y="89711"/>
                  </a:lnTo>
                  <a:lnTo>
                    <a:pt x="70753" y="89711"/>
                  </a:lnTo>
                  <a:lnTo>
                    <a:pt x="70753" y="122183"/>
                  </a:lnTo>
                  <a:cubicBezTo>
                    <a:pt x="70753" y="142502"/>
                    <a:pt x="87284" y="159033"/>
                    <a:pt x="107603" y="159033"/>
                  </a:cubicBezTo>
                  <a:cubicBezTo>
                    <a:pt x="127924" y="159033"/>
                    <a:pt x="144455" y="142502"/>
                    <a:pt x="144455" y="122183"/>
                  </a:cubicBezTo>
                  <a:lnTo>
                    <a:pt x="144455" y="89713"/>
                  </a:lnTo>
                  <a:lnTo>
                    <a:pt x="266079" y="89713"/>
                  </a:lnTo>
                  <a:lnTo>
                    <a:pt x="266079" y="122184"/>
                  </a:lnTo>
                  <a:cubicBezTo>
                    <a:pt x="266079" y="142504"/>
                    <a:pt x="282610" y="159034"/>
                    <a:pt x="302929" y="159034"/>
                  </a:cubicBezTo>
                  <a:cubicBezTo>
                    <a:pt x="323248" y="159034"/>
                    <a:pt x="339776" y="142504"/>
                    <a:pt x="339776" y="122184"/>
                  </a:cubicBezTo>
                  <a:lnTo>
                    <a:pt x="339776" y="89713"/>
                  </a:lnTo>
                  <a:lnTo>
                    <a:pt x="461405" y="89713"/>
                  </a:lnTo>
                  <a:lnTo>
                    <a:pt x="461405" y="122184"/>
                  </a:lnTo>
                  <a:cubicBezTo>
                    <a:pt x="461405" y="142504"/>
                    <a:pt x="477936" y="159034"/>
                    <a:pt x="498255" y="159034"/>
                  </a:cubicBezTo>
                  <a:cubicBezTo>
                    <a:pt x="518574" y="159034"/>
                    <a:pt x="535102" y="142504"/>
                    <a:pt x="535102" y="122184"/>
                  </a:cubicBezTo>
                  <a:lnTo>
                    <a:pt x="535102" y="89713"/>
                  </a:lnTo>
                  <a:lnTo>
                    <a:pt x="656732" y="89713"/>
                  </a:lnTo>
                  <a:lnTo>
                    <a:pt x="656732" y="122184"/>
                  </a:lnTo>
                  <a:cubicBezTo>
                    <a:pt x="656732" y="142504"/>
                    <a:pt x="673263" y="159034"/>
                    <a:pt x="693582" y="159034"/>
                  </a:cubicBezTo>
                  <a:cubicBezTo>
                    <a:pt x="713900" y="159034"/>
                    <a:pt x="730428" y="142504"/>
                    <a:pt x="730428" y="122184"/>
                  </a:cubicBezTo>
                  <a:lnTo>
                    <a:pt x="730428" y="89713"/>
                  </a:lnTo>
                  <a:lnTo>
                    <a:pt x="780790" y="89713"/>
                  </a:lnTo>
                  <a:lnTo>
                    <a:pt x="780790" y="199203"/>
                  </a:lnTo>
                  <a:lnTo>
                    <a:pt x="780798" y="19920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1" name="Google Shape;451;p24"/>
          <p:cNvGrpSpPr/>
          <p:nvPr/>
        </p:nvGrpSpPr>
        <p:grpSpPr>
          <a:xfrm>
            <a:off x="7016971" y="3165960"/>
            <a:ext cx="340947" cy="640150"/>
            <a:chOff x="8882737" y="4090850"/>
            <a:chExt cx="426717" cy="801189"/>
          </a:xfrm>
        </p:grpSpPr>
        <p:sp>
          <p:nvSpPr>
            <p:cNvPr id="452" name="Google Shape;452;p24"/>
            <p:cNvSpPr/>
            <p:nvPr/>
          </p:nvSpPr>
          <p:spPr>
            <a:xfrm>
              <a:off x="9165479" y="4229145"/>
              <a:ext cx="31390" cy="27342"/>
            </a:xfrm>
            <a:custGeom>
              <a:avLst/>
              <a:gdLst/>
              <a:ahLst/>
              <a:cxnLst/>
              <a:rect l="l" t="t" r="r" b="b"/>
              <a:pathLst>
                <a:path w="31390" h="27342" extrusionOk="0">
                  <a:moveTo>
                    <a:pt x="0" y="14716"/>
                  </a:moveTo>
                  <a:lnTo>
                    <a:pt x="0" y="24657"/>
                  </a:lnTo>
                  <a:cubicBezTo>
                    <a:pt x="4488" y="26317"/>
                    <a:pt x="9789" y="27342"/>
                    <a:pt x="15692" y="27342"/>
                  </a:cubicBezTo>
                  <a:cubicBezTo>
                    <a:pt x="21518" y="27342"/>
                    <a:pt x="26848" y="26320"/>
                    <a:pt x="31390" y="24541"/>
                  </a:cubicBezTo>
                  <a:lnTo>
                    <a:pt x="31390" y="14714"/>
                  </a:lnTo>
                  <a:cubicBezTo>
                    <a:pt x="31390" y="6600"/>
                    <a:pt x="24349" y="0"/>
                    <a:pt x="15695" y="0"/>
                  </a:cubicBezTo>
                  <a:cubicBezTo>
                    <a:pt x="7042" y="3"/>
                    <a:pt x="0" y="6602"/>
                    <a:pt x="0" y="147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24"/>
            <p:cNvSpPr/>
            <p:nvPr/>
          </p:nvSpPr>
          <p:spPr>
            <a:xfrm>
              <a:off x="9004911" y="4614078"/>
              <a:ext cx="183921" cy="259818"/>
            </a:xfrm>
            <a:custGeom>
              <a:avLst/>
              <a:gdLst/>
              <a:ahLst/>
              <a:cxnLst/>
              <a:rect l="l" t="t" r="r" b="b"/>
              <a:pathLst>
                <a:path w="183921" h="259818" extrusionOk="0">
                  <a:moveTo>
                    <a:pt x="131317" y="153736"/>
                  </a:moveTo>
                  <a:lnTo>
                    <a:pt x="131317" y="43485"/>
                  </a:lnTo>
                  <a:lnTo>
                    <a:pt x="100840" y="43485"/>
                  </a:lnTo>
                  <a:cubicBezTo>
                    <a:pt x="84550" y="43485"/>
                    <a:pt x="71300" y="30232"/>
                    <a:pt x="71300" y="13944"/>
                  </a:cubicBezTo>
                  <a:lnTo>
                    <a:pt x="71300" y="0"/>
                  </a:lnTo>
                  <a:lnTo>
                    <a:pt x="52601" y="0"/>
                  </a:lnTo>
                  <a:lnTo>
                    <a:pt x="52601" y="153738"/>
                  </a:lnTo>
                  <a:cubicBezTo>
                    <a:pt x="52601" y="158441"/>
                    <a:pt x="49009" y="162363"/>
                    <a:pt x="44322" y="162776"/>
                  </a:cubicBezTo>
                  <a:cubicBezTo>
                    <a:pt x="19053" y="164993"/>
                    <a:pt x="0" y="185805"/>
                    <a:pt x="0" y="211184"/>
                  </a:cubicBezTo>
                  <a:cubicBezTo>
                    <a:pt x="0" y="238002"/>
                    <a:pt x="21818" y="259818"/>
                    <a:pt x="48639" y="259818"/>
                  </a:cubicBezTo>
                  <a:cubicBezTo>
                    <a:pt x="62574" y="259818"/>
                    <a:pt x="75881" y="253770"/>
                    <a:pt x="85147" y="243227"/>
                  </a:cubicBezTo>
                  <a:cubicBezTo>
                    <a:pt x="86868" y="241266"/>
                    <a:pt x="89351" y="240142"/>
                    <a:pt x="91961" y="240142"/>
                  </a:cubicBezTo>
                  <a:cubicBezTo>
                    <a:pt x="94570" y="240142"/>
                    <a:pt x="97055" y="241267"/>
                    <a:pt x="98776" y="243227"/>
                  </a:cubicBezTo>
                  <a:cubicBezTo>
                    <a:pt x="108038" y="253770"/>
                    <a:pt x="121346" y="259818"/>
                    <a:pt x="135285" y="259818"/>
                  </a:cubicBezTo>
                  <a:cubicBezTo>
                    <a:pt x="162103" y="259818"/>
                    <a:pt x="183921" y="238002"/>
                    <a:pt x="183921" y="211184"/>
                  </a:cubicBezTo>
                  <a:cubicBezTo>
                    <a:pt x="183921" y="186220"/>
                    <a:pt x="164452" y="164957"/>
                    <a:pt x="139595" y="162776"/>
                  </a:cubicBezTo>
                  <a:cubicBezTo>
                    <a:pt x="134911" y="162363"/>
                    <a:pt x="131317" y="158438"/>
                    <a:pt x="131317" y="1537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4" name="Google Shape;454;p24"/>
            <p:cNvGrpSpPr/>
            <p:nvPr/>
          </p:nvGrpSpPr>
          <p:grpSpPr>
            <a:xfrm>
              <a:off x="8900884" y="4108994"/>
              <a:ext cx="378315" cy="530424"/>
              <a:chOff x="8900884" y="4108994"/>
              <a:chExt cx="378315" cy="530424"/>
            </a:xfrm>
          </p:grpSpPr>
          <p:sp>
            <p:nvSpPr>
              <p:cNvPr id="455" name="Google Shape;455;p24"/>
              <p:cNvSpPr/>
              <p:nvPr/>
            </p:nvSpPr>
            <p:spPr>
              <a:xfrm>
                <a:off x="8900884" y="4108994"/>
                <a:ext cx="378315" cy="530424"/>
              </a:xfrm>
              <a:custGeom>
                <a:avLst/>
                <a:gdLst/>
                <a:ahLst/>
                <a:cxnLst/>
                <a:rect l="l" t="t" r="r" b="b"/>
                <a:pathLst>
                  <a:path w="378315" h="530424" extrusionOk="0">
                    <a:moveTo>
                      <a:pt x="359760" y="165641"/>
                    </a:moveTo>
                    <a:cubicBezTo>
                      <a:pt x="342919" y="165641"/>
                      <a:pt x="328336" y="159624"/>
                      <a:pt x="319597" y="150278"/>
                    </a:cubicBezTo>
                    <a:cubicBezTo>
                      <a:pt x="310857" y="159732"/>
                      <a:pt x="296774" y="165641"/>
                      <a:pt x="280289" y="165641"/>
                    </a:cubicBezTo>
                    <a:cubicBezTo>
                      <a:pt x="263720" y="165641"/>
                      <a:pt x="249338" y="159817"/>
                      <a:pt x="240559" y="150727"/>
                    </a:cubicBezTo>
                    <a:cubicBezTo>
                      <a:pt x="231778" y="159817"/>
                      <a:pt x="217392" y="165641"/>
                      <a:pt x="200824" y="165641"/>
                    </a:cubicBezTo>
                    <a:cubicBezTo>
                      <a:pt x="173457" y="165641"/>
                      <a:pt x="152019" y="149764"/>
                      <a:pt x="152019" y="129494"/>
                    </a:cubicBezTo>
                    <a:lnTo>
                      <a:pt x="152019" y="52954"/>
                    </a:lnTo>
                    <a:cubicBezTo>
                      <a:pt x="152019" y="47945"/>
                      <a:pt x="156079" y="43881"/>
                      <a:pt x="161091" y="43881"/>
                    </a:cubicBezTo>
                    <a:cubicBezTo>
                      <a:pt x="166103" y="43881"/>
                      <a:pt x="170164" y="47943"/>
                      <a:pt x="170164" y="52954"/>
                    </a:cubicBezTo>
                    <a:lnTo>
                      <a:pt x="170164" y="121058"/>
                    </a:lnTo>
                    <a:cubicBezTo>
                      <a:pt x="175552" y="109830"/>
                      <a:pt x="187254" y="102009"/>
                      <a:pt x="200827" y="102009"/>
                    </a:cubicBezTo>
                    <a:cubicBezTo>
                      <a:pt x="214399" y="102009"/>
                      <a:pt x="226102" y="109827"/>
                      <a:pt x="231488" y="121053"/>
                    </a:cubicBezTo>
                    <a:lnTo>
                      <a:pt x="231488" y="11397"/>
                    </a:lnTo>
                    <a:cubicBezTo>
                      <a:pt x="231488" y="5114"/>
                      <a:pt x="226374" y="0"/>
                      <a:pt x="220090" y="0"/>
                    </a:cubicBezTo>
                    <a:lnTo>
                      <a:pt x="104141" y="0"/>
                    </a:lnTo>
                    <a:cubicBezTo>
                      <a:pt x="97855" y="0"/>
                      <a:pt x="92743" y="5114"/>
                      <a:pt x="92743" y="11397"/>
                    </a:cubicBezTo>
                    <a:lnTo>
                      <a:pt x="92743" y="113160"/>
                    </a:lnTo>
                    <a:cubicBezTo>
                      <a:pt x="100318" y="117467"/>
                      <a:pt x="107526" y="121319"/>
                      <a:pt x="113990" y="124760"/>
                    </a:cubicBezTo>
                    <a:cubicBezTo>
                      <a:pt x="146427" y="142028"/>
                      <a:pt x="169909" y="154545"/>
                      <a:pt x="168845" y="189944"/>
                    </a:cubicBezTo>
                    <a:cubicBezTo>
                      <a:pt x="196766" y="190185"/>
                      <a:pt x="271482" y="194036"/>
                      <a:pt x="305739" y="227134"/>
                    </a:cubicBezTo>
                    <a:cubicBezTo>
                      <a:pt x="317768" y="238754"/>
                      <a:pt x="323864" y="252830"/>
                      <a:pt x="323864" y="268973"/>
                    </a:cubicBezTo>
                    <a:cubicBezTo>
                      <a:pt x="323864" y="273982"/>
                      <a:pt x="319803" y="278045"/>
                      <a:pt x="314791" y="278045"/>
                    </a:cubicBezTo>
                    <a:cubicBezTo>
                      <a:pt x="309779" y="278045"/>
                      <a:pt x="305719" y="273983"/>
                      <a:pt x="305719" y="268973"/>
                    </a:cubicBezTo>
                    <a:cubicBezTo>
                      <a:pt x="305719" y="257789"/>
                      <a:pt x="301603" y="248375"/>
                      <a:pt x="293140" y="240196"/>
                    </a:cubicBezTo>
                    <a:cubicBezTo>
                      <a:pt x="262076" y="210167"/>
                      <a:pt x="185864" y="208078"/>
                      <a:pt x="164453" y="208103"/>
                    </a:cubicBezTo>
                    <a:cubicBezTo>
                      <a:pt x="153036" y="228943"/>
                      <a:pt x="121431" y="227884"/>
                      <a:pt x="92929" y="226912"/>
                    </a:cubicBezTo>
                    <a:cubicBezTo>
                      <a:pt x="88649" y="226766"/>
                      <a:pt x="84277" y="226618"/>
                      <a:pt x="79893" y="226524"/>
                    </a:cubicBezTo>
                    <a:cubicBezTo>
                      <a:pt x="80121" y="231077"/>
                      <a:pt x="81151" y="236509"/>
                      <a:pt x="84055" y="240510"/>
                    </a:cubicBezTo>
                    <a:cubicBezTo>
                      <a:pt x="86708" y="244162"/>
                      <a:pt x="90706" y="246336"/>
                      <a:pt x="96278" y="247161"/>
                    </a:cubicBezTo>
                    <a:cubicBezTo>
                      <a:pt x="101234" y="247891"/>
                      <a:pt x="104661" y="252503"/>
                      <a:pt x="103930" y="257460"/>
                    </a:cubicBezTo>
                    <a:cubicBezTo>
                      <a:pt x="103201" y="262416"/>
                      <a:pt x="98597" y="265849"/>
                      <a:pt x="93630" y="265112"/>
                    </a:cubicBezTo>
                    <a:cubicBezTo>
                      <a:pt x="83215" y="263577"/>
                      <a:pt x="74798" y="258717"/>
                      <a:pt x="69286" y="251054"/>
                    </a:cubicBezTo>
                    <a:cubicBezTo>
                      <a:pt x="58984" y="236734"/>
                      <a:pt x="61993" y="217859"/>
                      <a:pt x="62368" y="215755"/>
                    </a:cubicBezTo>
                    <a:cubicBezTo>
                      <a:pt x="63143" y="211429"/>
                      <a:pt x="66905" y="208281"/>
                      <a:pt x="71299" y="208281"/>
                    </a:cubicBezTo>
                    <a:cubicBezTo>
                      <a:pt x="78841" y="208281"/>
                      <a:pt x="86315" y="208534"/>
                      <a:pt x="93546" y="208780"/>
                    </a:cubicBezTo>
                    <a:cubicBezTo>
                      <a:pt x="97772" y="208926"/>
                      <a:pt x="101720" y="209035"/>
                      <a:pt x="105429" y="209101"/>
                    </a:cubicBezTo>
                    <a:cubicBezTo>
                      <a:pt x="98362" y="200238"/>
                      <a:pt x="95954" y="187818"/>
                      <a:pt x="100221" y="176172"/>
                    </a:cubicBezTo>
                    <a:cubicBezTo>
                      <a:pt x="104906" y="163389"/>
                      <a:pt x="116330" y="155079"/>
                      <a:pt x="128767" y="153922"/>
                    </a:cubicBezTo>
                    <a:cubicBezTo>
                      <a:pt x="122481" y="149921"/>
                      <a:pt x="76772" y="124909"/>
                      <a:pt x="76772" y="124909"/>
                    </a:cubicBezTo>
                    <a:cubicBezTo>
                      <a:pt x="34305" y="100149"/>
                      <a:pt x="25005" y="101950"/>
                      <a:pt x="12455" y="113152"/>
                    </a:cubicBezTo>
                    <a:cubicBezTo>
                      <a:pt x="541" y="123787"/>
                      <a:pt x="-24" y="123119"/>
                      <a:pt x="1" y="163613"/>
                    </a:cubicBezTo>
                    <a:lnTo>
                      <a:pt x="2" y="252387"/>
                    </a:lnTo>
                    <a:cubicBezTo>
                      <a:pt x="2" y="373423"/>
                      <a:pt x="111501" y="375197"/>
                      <a:pt x="116248" y="375212"/>
                    </a:cubicBezTo>
                    <a:cubicBezTo>
                      <a:pt x="121253" y="375227"/>
                      <a:pt x="125304" y="379296"/>
                      <a:pt x="125298" y="384300"/>
                    </a:cubicBezTo>
                    <a:cubicBezTo>
                      <a:pt x="125288" y="389304"/>
                      <a:pt x="121237" y="393356"/>
                      <a:pt x="116233" y="393356"/>
                    </a:cubicBezTo>
                    <a:cubicBezTo>
                      <a:pt x="115521" y="393356"/>
                      <a:pt x="106438" y="393296"/>
                      <a:pt x="93281" y="390839"/>
                    </a:cubicBezTo>
                    <a:lnTo>
                      <a:pt x="93281" y="475542"/>
                    </a:lnTo>
                    <a:cubicBezTo>
                      <a:pt x="93281" y="481826"/>
                      <a:pt x="98392" y="486938"/>
                      <a:pt x="104678" y="486938"/>
                    </a:cubicBezTo>
                    <a:lnTo>
                      <a:pt x="184398" y="486938"/>
                    </a:lnTo>
                    <a:cubicBezTo>
                      <a:pt x="189410" y="486938"/>
                      <a:pt x="193471" y="491001"/>
                      <a:pt x="193471" y="496011"/>
                    </a:cubicBezTo>
                    <a:lnTo>
                      <a:pt x="193471" y="519028"/>
                    </a:lnTo>
                    <a:cubicBezTo>
                      <a:pt x="193471" y="525311"/>
                      <a:pt x="198581" y="530425"/>
                      <a:pt x="204867" y="530425"/>
                    </a:cubicBezTo>
                    <a:lnTo>
                      <a:pt x="284587" y="530425"/>
                    </a:lnTo>
                    <a:cubicBezTo>
                      <a:pt x="290873" y="530425"/>
                      <a:pt x="295984" y="525311"/>
                      <a:pt x="295984" y="519028"/>
                    </a:cubicBezTo>
                    <a:lnTo>
                      <a:pt x="295984" y="402651"/>
                    </a:lnTo>
                    <a:cubicBezTo>
                      <a:pt x="290934" y="403283"/>
                      <a:pt x="285703" y="403610"/>
                      <a:pt x="280285" y="403610"/>
                    </a:cubicBezTo>
                    <a:cubicBezTo>
                      <a:pt x="275273" y="403610"/>
                      <a:pt x="271213" y="399548"/>
                      <a:pt x="271213" y="394537"/>
                    </a:cubicBezTo>
                    <a:cubicBezTo>
                      <a:pt x="271213" y="389527"/>
                      <a:pt x="275273" y="385464"/>
                      <a:pt x="280285" y="385464"/>
                    </a:cubicBezTo>
                    <a:cubicBezTo>
                      <a:pt x="305118" y="385464"/>
                      <a:pt x="325096" y="377662"/>
                      <a:pt x="339669" y="362277"/>
                    </a:cubicBezTo>
                    <a:cubicBezTo>
                      <a:pt x="371471" y="328699"/>
                      <a:pt x="368640" y="274769"/>
                      <a:pt x="368640" y="269383"/>
                    </a:cubicBezTo>
                    <a:cubicBezTo>
                      <a:pt x="368640" y="269220"/>
                      <a:pt x="368626" y="196233"/>
                      <a:pt x="368626" y="196233"/>
                    </a:cubicBezTo>
                    <a:cubicBezTo>
                      <a:pt x="368626" y="192022"/>
                      <a:pt x="372946" y="178366"/>
                      <a:pt x="378315" y="163020"/>
                    </a:cubicBezTo>
                    <a:cubicBezTo>
                      <a:pt x="372621" y="164709"/>
                      <a:pt x="366365" y="165641"/>
                      <a:pt x="359760" y="1656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4"/>
              <p:cNvSpPr/>
              <p:nvPr/>
            </p:nvSpPr>
            <p:spPr>
              <a:xfrm>
                <a:off x="9150513" y="4133754"/>
                <a:ext cx="61323" cy="96292"/>
              </a:xfrm>
              <a:custGeom>
                <a:avLst/>
                <a:gdLst/>
                <a:ahLst/>
                <a:cxnLst/>
                <a:rect l="l" t="t" r="r" b="b"/>
                <a:pathLst>
                  <a:path w="61323" h="96292" extrusionOk="0">
                    <a:moveTo>
                      <a:pt x="30663" y="77249"/>
                    </a:moveTo>
                    <a:cubicBezTo>
                      <a:pt x="44234" y="77249"/>
                      <a:pt x="55938" y="85067"/>
                      <a:pt x="61324" y="96293"/>
                    </a:cubicBezTo>
                    <a:lnTo>
                      <a:pt x="61324" y="0"/>
                    </a:lnTo>
                    <a:lnTo>
                      <a:pt x="0" y="0"/>
                    </a:lnTo>
                    <a:lnTo>
                      <a:pt x="0" y="96291"/>
                    </a:lnTo>
                    <a:cubicBezTo>
                      <a:pt x="5388" y="85067"/>
                      <a:pt x="17088" y="77249"/>
                      <a:pt x="30663" y="77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7" name="Google Shape;457;p24"/>
            <p:cNvGrpSpPr/>
            <p:nvPr/>
          </p:nvGrpSpPr>
          <p:grpSpPr>
            <a:xfrm>
              <a:off x="9017127" y="4229145"/>
              <a:ext cx="259212" cy="86512"/>
              <a:chOff x="9017127" y="4229145"/>
              <a:chExt cx="259212" cy="86512"/>
            </a:xfrm>
          </p:grpSpPr>
          <p:sp>
            <p:nvSpPr>
              <p:cNvPr id="458" name="Google Shape;458;p24"/>
              <p:cNvSpPr/>
              <p:nvPr/>
            </p:nvSpPr>
            <p:spPr>
              <a:xfrm>
                <a:off x="9086011" y="4229145"/>
                <a:ext cx="31390" cy="27342"/>
              </a:xfrm>
              <a:custGeom>
                <a:avLst/>
                <a:gdLst/>
                <a:ahLst/>
                <a:cxnLst/>
                <a:rect l="l" t="t" r="r" b="b"/>
                <a:pathLst>
                  <a:path w="31390" h="27342" extrusionOk="0">
                    <a:moveTo>
                      <a:pt x="0" y="14716"/>
                    </a:moveTo>
                    <a:lnTo>
                      <a:pt x="0" y="24657"/>
                    </a:lnTo>
                    <a:cubicBezTo>
                      <a:pt x="4488" y="26317"/>
                      <a:pt x="9791" y="27342"/>
                      <a:pt x="15694" y="27342"/>
                    </a:cubicBezTo>
                    <a:cubicBezTo>
                      <a:pt x="21599" y="27342"/>
                      <a:pt x="26906" y="26317"/>
                      <a:pt x="31390" y="24655"/>
                    </a:cubicBezTo>
                    <a:lnTo>
                      <a:pt x="31390" y="14714"/>
                    </a:lnTo>
                    <a:cubicBezTo>
                      <a:pt x="31390" y="6600"/>
                      <a:pt x="24349" y="0"/>
                      <a:pt x="15695" y="0"/>
                    </a:cubicBezTo>
                    <a:cubicBezTo>
                      <a:pt x="7042" y="0"/>
                      <a:pt x="0" y="6602"/>
                      <a:pt x="0" y="147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4"/>
              <p:cNvSpPr/>
              <p:nvPr/>
            </p:nvSpPr>
            <p:spPr>
              <a:xfrm>
                <a:off x="9244949" y="4229150"/>
                <a:ext cx="31390" cy="27342"/>
              </a:xfrm>
              <a:custGeom>
                <a:avLst/>
                <a:gdLst/>
                <a:ahLst/>
                <a:cxnLst/>
                <a:rect l="l" t="t" r="r" b="b"/>
                <a:pathLst>
                  <a:path w="31390" h="27342" extrusionOk="0">
                    <a:moveTo>
                      <a:pt x="31390" y="24655"/>
                    </a:moveTo>
                    <a:lnTo>
                      <a:pt x="31390" y="14714"/>
                    </a:lnTo>
                    <a:cubicBezTo>
                      <a:pt x="31390" y="6600"/>
                      <a:pt x="24349" y="0"/>
                      <a:pt x="15695" y="0"/>
                    </a:cubicBezTo>
                    <a:cubicBezTo>
                      <a:pt x="7040" y="0"/>
                      <a:pt x="0" y="6600"/>
                      <a:pt x="0" y="14714"/>
                    </a:cubicBezTo>
                    <a:lnTo>
                      <a:pt x="0" y="24655"/>
                    </a:lnTo>
                    <a:cubicBezTo>
                      <a:pt x="4488" y="26316"/>
                      <a:pt x="9791" y="27342"/>
                      <a:pt x="15695" y="27342"/>
                    </a:cubicBezTo>
                    <a:cubicBezTo>
                      <a:pt x="21599" y="27341"/>
                      <a:pt x="26904" y="26316"/>
                      <a:pt x="31390" y="2465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4"/>
              <p:cNvSpPr/>
              <p:nvPr/>
            </p:nvSpPr>
            <p:spPr>
              <a:xfrm>
                <a:off x="9017127" y="4280865"/>
                <a:ext cx="34501" cy="34792"/>
              </a:xfrm>
              <a:custGeom>
                <a:avLst/>
                <a:gdLst/>
                <a:ahLst/>
                <a:cxnLst/>
                <a:rect l="l" t="t" r="r" b="b"/>
                <a:pathLst>
                  <a:path w="34501" h="34792" extrusionOk="0">
                    <a:moveTo>
                      <a:pt x="9440" y="30336"/>
                    </a:moveTo>
                    <a:lnTo>
                      <a:pt x="21545" y="34793"/>
                    </a:lnTo>
                    <a:cubicBezTo>
                      <a:pt x="30097" y="32184"/>
                      <a:pt x="34109" y="27158"/>
                      <a:pt x="34458" y="18027"/>
                    </a:cubicBezTo>
                    <a:cubicBezTo>
                      <a:pt x="34637" y="13419"/>
                      <a:pt x="34261" y="9408"/>
                      <a:pt x="33313" y="5800"/>
                    </a:cubicBezTo>
                    <a:lnTo>
                      <a:pt x="20150" y="831"/>
                    </a:lnTo>
                    <a:cubicBezTo>
                      <a:pt x="12613" y="-1931"/>
                      <a:pt x="3996" y="2413"/>
                      <a:pt x="1016" y="10541"/>
                    </a:cubicBezTo>
                    <a:cubicBezTo>
                      <a:pt x="-1958" y="18664"/>
                      <a:pt x="1819" y="27546"/>
                      <a:pt x="9440" y="303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1" name="Google Shape;461;p24"/>
            <p:cNvSpPr/>
            <p:nvPr/>
          </p:nvSpPr>
          <p:spPr>
            <a:xfrm>
              <a:off x="9229981" y="4133754"/>
              <a:ext cx="61325" cy="96299"/>
            </a:xfrm>
            <a:custGeom>
              <a:avLst/>
              <a:gdLst/>
              <a:ahLst/>
              <a:cxnLst/>
              <a:rect l="l" t="t" r="r" b="b"/>
              <a:pathLst>
                <a:path w="61325" h="96299" extrusionOk="0">
                  <a:moveTo>
                    <a:pt x="49930" y="0"/>
                  </a:moveTo>
                  <a:lnTo>
                    <a:pt x="0" y="0"/>
                  </a:lnTo>
                  <a:lnTo>
                    <a:pt x="0" y="96291"/>
                  </a:lnTo>
                  <a:cubicBezTo>
                    <a:pt x="5388" y="85065"/>
                    <a:pt x="17089" y="77247"/>
                    <a:pt x="30661" y="77247"/>
                  </a:cubicBezTo>
                  <a:cubicBezTo>
                    <a:pt x="44238" y="77247"/>
                    <a:pt x="55941" y="85070"/>
                    <a:pt x="61325" y="96299"/>
                  </a:cubicBezTo>
                  <a:lnTo>
                    <a:pt x="61325" y="11400"/>
                  </a:lnTo>
                  <a:cubicBezTo>
                    <a:pt x="61327" y="5114"/>
                    <a:pt x="56216" y="0"/>
                    <a:pt x="4993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4"/>
            <p:cNvSpPr/>
            <p:nvPr/>
          </p:nvSpPr>
          <p:spPr>
            <a:xfrm>
              <a:off x="8882737" y="4090850"/>
              <a:ext cx="426717" cy="801189"/>
            </a:xfrm>
            <a:custGeom>
              <a:avLst/>
              <a:gdLst/>
              <a:ahLst/>
              <a:cxnLst/>
              <a:rect l="l" t="t" r="r" b="b"/>
              <a:pathLst>
                <a:path w="426717" h="801189" extrusionOk="0">
                  <a:moveTo>
                    <a:pt x="397174" y="24760"/>
                  </a:moveTo>
                  <a:lnTo>
                    <a:pt x="267355" y="24760"/>
                  </a:lnTo>
                  <a:cubicBezTo>
                    <a:pt x="265058" y="10741"/>
                    <a:pt x="252891" y="0"/>
                    <a:pt x="238232" y="0"/>
                  </a:cubicBezTo>
                  <a:lnTo>
                    <a:pt x="122285" y="0"/>
                  </a:lnTo>
                  <a:cubicBezTo>
                    <a:pt x="105994" y="0"/>
                    <a:pt x="92741" y="13252"/>
                    <a:pt x="92741" y="29541"/>
                  </a:cubicBezTo>
                  <a:lnTo>
                    <a:pt x="92741" y="120809"/>
                  </a:lnTo>
                  <a:cubicBezTo>
                    <a:pt x="59022" y="101469"/>
                    <a:pt x="44937" y="96622"/>
                    <a:pt x="19279" y="117114"/>
                  </a:cubicBezTo>
                  <a:cubicBezTo>
                    <a:pt x="-29" y="132533"/>
                    <a:pt x="-25" y="140050"/>
                    <a:pt x="2" y="181764"/>
                  </a:cubicBezTo>
                  <a:lnTo>
                    <a:pt x="3" y="270525"/>
                  </a:lnTo>
                  <a:cubicBezTo>
                    <a:pt x="3" y="343186"/>
                    <a:pt x="36708" y="377758"/>
                    <a:pt x="67502" y="393963"/>
                  </a:cubicBezTo>
                  <a:cubicBezTo>
                    <a:pt x="76320" y="398604"/>
                    <a:pt x="85106" y="402008"/>
                    <a:pt x="93283" y="404518"/>
                  </a:cubicBezTo>
                  <a:lnTo>
                    <a:pt x="93283" y="493681"/>
                  </a:lnTo>
                  <a:cubicBezTo>
                    <a:pt x="93283" y="509971"/>
                    <a:pt x="106535" y="523222"/>
                    <a:pt x="122823" y="523222"/>
                  </a:cubicBezTo>
                  <a:lnTo>
                    <a:pt x="156630" y="523222"/>
                  </a:lnTo>
                  <a:lnTo>
                    <a:pt x="156630" y="669162"/>
                  </a:lnTo>
                  <a:cubicBezTo>
                    <a:pt x="126123" y="675656"/>
                    <a:pt x="104030" y="702385"/>
                    <a:pt x="104030" y="734409"/>
                  </a:cubicBezTo>
                  <a:cubicBezTo>
                    <a:pt x="104030" y="771232"/>
                    <a:pt x="133988" y="801189"/>
                    <a:pt x="170813" y="801189"/>
                  </a:cubicBezTo>
                  <a:cubicBezTo>
                    <a:pt x="186767" y="801189"/>
                    <a:pt x="202110" y="795434"/>
                    <a:pt x="214135" y="785154"/>
                  </a:cubicBezTo>
                  <a:cubicBezTo>
                    <a:pt x="226159" y="795434"/>
                    <a:pt x="241504" y="801189"/>
                    <a:pt x="257459" y="801189"/>
                  </a:cubicBezTo>
                  <a:cubicBezTo>
                    <a:pt x="294282" y="801189"/>
                    <a:pt x="324241" y="771232"/>
                    <a:pt x="324241" y="734409"/>
                  </a:cubicBezTo>
                  <a:cubicBezTo>
                    <a:pt x="324241" y="702385"/>
                    <a:pt x="302144" y="675656"/>
                    <a:pt x="271636" y="669162"/>
                  </a:cubicBezTo>
                  <a:lnTo>
                    <a:pt x="271636" y="566711"/>
                  </a:lnTo>
                  <a:lnTo>
                    <a:pt x="302739" y="566711"/>
                  </a:lnTo>
                  <a:cubicBezTo>
                    <a:pt x="319028" y="566711"/>
                    <a:pt x="332279" y="553459"/>
                    <a:pt x="332279" y="537171"/>
                  </a:cubicBezTo>
                  <a:lnTo>
                    <a:pt x="332279" y="416902"/>
                  </a:lnTo>
                  <a:cubicBezTo>
                    <a:pt x="347288" y="412240"/>
                    <a:pt x="360251" y="404236"/>
                    <a:pt x="370993" y="392896"/>
                  </a:cubicBezTo>
                  <a:cubicBezTo>
                    <a:pt x="407295" y="354568"/>
                    <a:pt x="404922" y="297836"/>
                    <a:pt x="404922" y="286807"/>
                  </a:cubicBezTo>
                  <a:lnTo>
                    <a:pt x="404922" y="214664"/>
                  </a:lnTo>
                  <a:cubicBezTo>
                    <a:pt x="405615" y="209810"/>
                    <a:pt x="414519" y="184031"/>
                    <a:pt x="422477" y="162635"/>
                  </a:cubicBezTo>
                  <a:cubicBezTo>
                    <a:pt x="422482" y="162619"/>
                    <a:pt x="422485" y="162602"/>
                    <a:pt x="422490" y="162587"/>
                  </a:cubicBezTo>
                  <a:cubicBezTo>
                    <a:pt x="425205" y="158052"/>
                    <a:pt x="426718" y="153002"/>
                    <a:pt x="426718" y="147639"/>
                  </a:cubicBezTo>
                  <a:lnTo>
                    <a:pt x="426718" y="54304"/>
                  </a:lnTo>
                  <a:cubicBezTo>
                    <a:pt x="426716" y="38013"/>
                    <a:pt x="413462" y="24760"/>
                    <a:pt x="397174" y="24760"/>
                  </a:cubicBezTo>
                  <a:close/>
                  <a:moveTo>
                    <a:pt x="267776" y="42904"/>
                  </a:moveTo>
                  <a:lnTo>
                    <a:pt x="329100" y="42904"/>
                  </a:lnTo>
                  <a:lnTo>
                    <a:pt x="329100" y="139196"/>
                  </a:lnTo>
                  <a:cubicBezTo>
                    <a:pt x="323712" y="127970"/>
                    <a:pt x="312010" y="120152"/>
                    <a:pt x="298439" y="120152"/>
                  </a:cubicBezTo>
                  <a:cubicBezTo>
                    <a:pt x="284867" y="120152"/>
                    <a:pt x="273164" y="127970"/>
                    <a:pt x="267777" y="139196"/>
                  </a:cubicBezTo>
                  <a:lnTo>
                    <a:pt x="267777" y="42904"/>
                  </a:lnTo>
                  <a:lnTo>
                    <a:pt x="267776" y="42904"/>
                  </a:lnTo>
                  <a:close/>
                  <a:moveTo>
                    <a:pt x="314134" y="153011"/>
                  </a:moveTo>
                  <a:lnTo>
                    <a:pt x="314134" y="162839"/>
                  </a:lnTo>
                  <a:cubicBezTo>
                    <a:pt x="309591" y="164619"/>
                    <a:pt x="304261" y="165640"/>
                    <a:pt x="298435" y="165640"/>
                  </a:cubicBezTo>
                  <a:cubicBezTo>
                    <a:pt x="292531" y="165640"/>
                    <a:pt x="287230" y="164615"/>
                    <a:pt x="282743" y="162954"/>
                  </a:cubicBezTo>
                  <a:lnTo>
                    <a:pt x="282743" y="153013"/>
                  </a:lnTo>
                  <a:cubicBezTo>
                    <a:pt x="282743" y="144899"/>
                    <a:pt x="289785" y="138299"/>
                    <a:pt x="298439" y="138299"/>
                  </a:cubicBezTo>
                  <a:cubicBezTo>
                    <a:pt x="307092" y="138299"/>
                    <a:pt x="314134" y="144898"/>
                    <a:pt x="314134" y="153011"/>
                  </a:cubicBezTo>
                  <a:close/>
                  <a:moveTo>
                    <a:pt x="306095" y="734409"/>
                  </a:moveTo>
                  <a:cubicBezTo>
                    <a:pt x="306095" y="761227"/>
                    <a:pt x="284278" y="783043"/>
                    <a:pt x="257459" y="783043"/>
                  </a:cubicBezTo>
                  <a:cubicBezTo>
                    <a:pt x="243520" y="783043"/>
                    <a:pt x="230212" y="776995"/>
                    <a:pt x="220950" y="766452"/>
                  </a:cubicBezTo>
                  <a:cubicBezTo>
                    <a:pt x="219229" y="764492"/>
                    <a:pt x="216745" y="763367"/>
                    <a:pt x="214135" y="763367"/>
                  </a:cubicBezTo>
                  <a:cubicBezTo>
                    <a:pt x="211527" y="763367"/>
                    <a:pt x="209042" y="764491"/>
                    <a:pt x="207321" y="766452"/>
                  </a:cubicBezTo>
                  <a:cubicBezTo>
                    <a:pt x="198055" y="776995"/>
                    <a:pt x="184748" y="783043"/>
                    <a:pt x="170813" y="783043"/>
                  </a:cubicBezTo>
                  <a:cubicBezTo>
                    <a:pt x="143995" y="783043"/>
                    <a:pt x="122174" y="761227"/>
                    <a:pt x="122174" y="734409"/>
                  </a:cubicBezTo>
                  <a:cubicBezTo>
                    <a:pt x="122174" y="709030"/>
                    <a:pt x="141227" y="688218"/>
                    <a:pt x="166496" y="686001"/>
                  </a:cubicBezTo>
                  <a:cubicBezTo>
                    <a:pt x="171181" y="685589"/>
                    <a:pt x="174775" y="681666"/>
                    <a:pt x="174775" y="676962"/>
                  </a:cubicBezTo>
                  <a:lnTo>
                    <a:pt x="174775" y="523225"/>
                  </a:lnTo>
                  <a:lnTo>
                    <a:pt x="193473" y="523225"/>
                  </a:lnTo>
                  <a:lnTo>
                    <a:pt x="193473" y="537169"/>
                  </a:lnTo>
                  <a:cubicBezTo>
                    <a:pt x="193473" y="553459"/>
                    <a:pt x="206726" y="566710"/>
                    <a:pt x="223014" y="566710"/>
                  </a:cubicBezTo>
                  <a:lnTo>
                    <a:pt x="253491" y="566710"/>
                  </a:lnTo>
                  <a:lnTo>
                    <a:pt x="253491" y="676962"/>
                  </a:lnTo>
                  <a:cubicBezTo>
                    <a:pt x="253491" y="681666"/>
                    <a:pt x="257083" y="685588"/>
                    <a:pt x="261770" y="686001"/>
                  </a:cubicBezTo>
                  <a:cubicBezTo>
                    <a:pt x="286626" y="688182"/>
                    <a:pt x="306095" y="709448"/>
                    <a:pt x="306095" y="734409"/>
                  </a:cubicBezTo>
                  <a:close/>
                  <a:moveTo>
                    <a:pt x="386790" y="287527"/>
                  </a:moveTo>
                  <a:cubicBezTo>
                    <a:pt x="386790" y="292911"/>
                    <a:pt x="389622" y="346841"/>
                    <a:pt x="357819" y="380421"/>
                  </a:cubicBezTo>
                  <a:cubicBezTo>
                    <a:pt x="343246" y="395806"/>
                    <a:pt x="323266" y="403608"/>
                    <a:pt x="298435" y="403608"/>
                  </a:cubicBezTo>
                  <a:cubicBezTo>
                    <a:pt x="293423" y="403608"/>
                    <a:pt x="289363" y="407671"/>
                    <a:pt x="289363" y="412681"/>
                  </a:cubicBezTo>
                  <a:cubicBezTo>
                    <a:pt x="289363" y="417692"/>
                    <a:pt x="293423" y="421754"/>
                    <a:pt x="298435" y="421754"/>
                  </a:cubicBezTo>
                  <a:cubicBezTo>
                    <a:pt x="303853" y="421754"/>
                    <a:pt x="309084" y="421425"/>
                    <a:pt x="314134" y="420795"/>
                  </a:cubicBezTo>
                  <a:lnTo>
                    <a:pt x="314134" y="537172"/>
                  </a:lnTo>
                  <a:cubicBezTo>
                    <a:pt x="314134" y="543455"/>
                    <a:pt x="309023" y="548569"/>
                    <a:pt x="302737" y="548569"/>
                  </a:cubicBezTo>
                  <a:lnTo>
                    <a:pt x="223014" y="548569"/>
                  </a:lnTo>
                  <a:cubicBezTo>
                    <a:pt x="216728" y="548569"/>
                    <a:pt x="211618" y="543455"/>
                    <a:pt x="211618" y="537172"/>
                  </a:cubicBezTo>
                  <a:lnTo>
                    <a:pt x="211618" y="514154"/>
                  </a:lnTo>
                  <a:cubicBezTo>
                    <a:pt x="211618" y="509145"/>
                    <a:pt x="207557" y="505081"/>
                    <a:pt x="202545" y="505081"/>
                  </a:cubicBezTo>
                  <a:lnTo>
                    <a:pt x="122825" y="505081"/>
                  </a:lnTo>
                  <a:cubicBezTo>
                    <a:pt x="116539" y="505081"/>
                    <a:pt x="111428" y="499967"/>
                    <a:pt x="111428" y="493684"/>
                  </a:cubicBezTo>
                  <a:lnTo>
                    <a:pt x="111428" y="408982"/>
                  </a:lnTo>
                  <a:cubicBezTo>
                    <a:pt x="124585" y="411440"/>
                    <a:pt x="133671" y="411498"/>
                    <a:pt x="134379" y="411498"/>
                  </a:cubicBezTo>
                  <a:cubicBezTo>
                    <a:pt x="139384" y="411498"/>
                    <a:pt x="143435" y="407447"/>
                    <a:pt x="143444" y="402443"/>
                  </a:cubicBezTo>
                  <a:cubicBezTo>
                    <a:pt x="143452" y="397438"/>
                    <a:pt x="139398" y="393370"/>
                    <a:pt x="134395" y="393354"/>
                  </a:cubicBezTo>
                  <a:cubicBezTo>
                    <a:pt x="129649" y="393338"/>
                    <a:pt x="18149" y="391564"/>
                    <a:pt x="18149" y="270530"/>
                  </a:cubicBezTo>
                  <a:lnTo>
                    <a:pt x="18148" y="181756"/>
                  </a:lnTo>
                  <a:cubicBezTo>
                    <a:pt x="18123" y="141263"/>
                    <a:pt x="18689" y="141929"/>
                    <a:pt x="30602" y="131295"/>
                  </a:cubicBezTo>
                  <a:cubicBezTo>
                    <a:pt x="43153" y="120092"/>
                    <a:pt x="52452" y="118291"/>
                    <a:pt x="94919" y="143051"/>
                  </a:cubicBezTo>
                  <a:cubicBezTo>
                    <a:pt x="94919" y="143051"/>
                    <a:pt x="140628" y="168063"/>
                    <a:pt x="146914" y="172065"/>
                  </a:cubicBezTo>
                  <a:cubicBezTo>
                    <a:pt x="134478" y="173223"/>
                    <a:pt x="123055" y="181532"/>
                    <a:pt x="118368" y="194315"/>
                  </a:cubicBezTo>
                  <a:cubicBezTo>
                    <a:pt x="114101" y="205960"/>
                    <a:pt x="116511" y="218380"/>
                    <a:pt x="123576" y="227243"/>
                  </a:cubicBezTo>
                  <a:cubicBezTo>
                    <a:pt x="119867" y="227176"/>
                    <a:pt x="115919" y="227065"/>
                    <a:pt x="111693" y="226923"/>
                  </a:cubicBezTo>
                  <a:cubicBezTo>
                    <a:pt x="104463" y="226677"/>
                    <a:pt x="96988" y="226424"/>
                    <a:pt x="89446" y="226424"/>
                  </a:cubicBezTo>
                  <a:cubicBezTo>
                    <a:pt x="85052" y="226424"/>
                    <a:pt x="81290" y="229572"/>
                    <a:pt x="80515" y="233897"/>
                  </a:cubicBezTo>
                  <a:cubicBezTo>
                    <a:pt x="80138" y="236002"/>
                    <a:pt x="77130" y="254877"/>
                    <a:pt x="87433" y="269196"/>
                  </a:cubicBezTo>
                  <a:cubicBezTo>
                    <a:pt x="92946" y="276859"/>
                    <a:pt x="101363" y="281720"/>
                    <a:pt x="111777" y="283255"/>
                  </a:cubicBezTo>
                  <a:cubicBezTo>
                    <a:pt x="116741" y="283992"/>
                    <a:pt x="121344" y="280559"/>
                    <a:pt x="122077" y="275603"/>
                  </a:cubicBezTo>
                  <a:cubicBezTo>
                    <a:pt x="122808" y="270645"/>
                    <a:pt x="119382" y="266035"/>
                    <a:pt x="114425" y="265303"/>
                  </a:cubicBezTo>
                  <a:cubicBezTo>
                    <a:pt x="108853" y="264482"/>
                    <a:pt x="104856" y="262305"/>
                    <a:pt x="102202" y="258653"/>
                  </a:cubicBezTo>
                  <a:cubicBezTo>
                    <a:pt x="99298" y="254650"/>
                    <a:pt x="98268" y="249220"/>
                    <a:pt x="98040" y="244666"/>
                  </a:cubicBezTo>
                  <a:cubicBezTo>
                    <a:pt x="102426" y="244760"/>
                    <a:pt x="106795" y="244909"/>
                    <a:pt x="111076" y="245054"/>
                  </a:cubicBezTo>
                  <a:cubicBezTo>
                    <a:pt x="139578" y="246028"/>
                    <a:pt x="171183" y="247087"/>
                    <a:pt x="182599" y="226245"/>
                  </a:cubicBezTo>
                  <a:cubicBezTo>
                    <a:pt x="204011" y="226220"/>
                    <a:pt x="280221" y="228308"/>
                    <a:pt x="311287" y="258338"/>
                  </a:cubicBezTo>
                  <a:cubicBezTo>
                    <a:pt x="319750" y="266519"/>
                    <a:pt x="323865" y="275933"/>
                    <a:pt x="323865" y="287115"/>
                  </a:cubicBezTo>
                  <a:cubicBezTo>
                    <a:pt x="323865" y="292124"/>
                    <a:pt x="327926" y="296188"/>
                    <a:pt x="332938" y="296188"/>
                  </a:cubicBezTo>
                  <a:cubicBezTo>
                    <a:pt x="337950" y="296188"/>
                    <a:pt x="342011" y="292126"/>
                    <a:pt x="342011" y="287115"/>
                  </a:cubicBezTo>
                  <a:cubicBezTo>
                    <a:pt x="342011" y="270974"/>
                    <a:pt x="335914" y="256897"/>
                    <a:pt x="323886" y="245277"/>
                  </a:cubicBezTo>
                  <a:cubicBezTo>
                    <a:pt x="289629" y="212181"/>
                    <a:pt x="214910" y="208331"/>
                    <a:pt x="186992" y="208087"/>
                  </a:cubicBezTo>
                  <a:cubicBezTo>
                    <a:pt x="188054" y="172686"/>
                    <a:pt x="164574" y="160171"/>
                    <a:pt x="132137" y="142903"/>
                  </a:cubicBezTo>
                  <a:cubicBezTo>
                    <a:pt x="125673" y="139463"/>
                    <a:pt x="118465" y="135608"/>
                    <a:pt x="110890" y="131303"/>
                  </a:cubicBezTo>
                  <a:lnTo>
                    <a:pt x="110890" y="29541"/>
                  </a:lnTo>
                  <a:cubicBezTo>
                    <a:pt x="110890" y="23258"/>
                    <a:pt x="116004" y="18144"/>
                    <a:pt x="122288" y="18144"/>
                  </a:cubicBezTo>
                  <a:lnTo>
                    <a:pt x="238234" y="18144"/>
                  </a:lnTo>
                  <a:cubicBezTo>
                    <a:pt x="244519" y="18144"/>
                    <a:pt x="249632" y="23258"/>
                    <a:pt x="249632" y="29541"/>
                  </a:cubicBezTo>
                  <a:lnTo>
                    <a:pt x="249632" y="139196"/>
                  </a:lnTo>
                  <a:cubicBezTo>
                    <a:pt x="244244" y="127970"/>
                    <a:pt x="232542" y="120152"/>
                    <a:pt x="218971" y="120152"/>
                  </a:cubicBezTo>
                  <a:cubicBezTo>
                    <a:pt x="205397" y="120152"/>
                    <a:pt x="193694" y="127973"/>
                    <a:pt x="188308" y="139200"/>
                  </a:cubicBezTo>
                  <a:lnTo>
                    <a:pt x="188308" y="71098"/>
                  </a:lnTo>
                  <a:cubicBezTo>
                    <a:pt x="188308" y="66089"/>
                    <a:pt x="184247" y="62025"/>
                    <a:pt x="179235" y="62025"/>
                  </a:cubicBezTo>
                  <a:cubicBezTo>
                    <a:pt x="174223" y="62025"/>
                    <a:pt x="170162" y="66087"/>
                    <a:pt x="170162" y="71098"/>
                  </a:cubicBezTo>
                  <a:lnTo>
                    <a:pt x="170162" y="147638"/>
                  </a:lnTo>
                  <a:cubicBezTo>
                    <a:pt x="170162" y="167907"/>
                    <a:pt x="191600" y="183785"/>
                    <a:pt x="218967" y="183785"/>
                  </a:cubicBezTo>
                  <a:cubicBezTo>
                    <a:pt x="235537" y="183785"/>
                    <a:pt x="249923" y="177961"/>
                    <a:pt x="258703" y="168871"/>
                  </a:cubicBezTo>
                  <a:cubicBezTo>
                    <a:pt x="267483" y="177961"/>
                    <a:pt x="281867" y="183785"/>
                    <a:pt x="298432" y="183785"/>
                  </a:cubicBezTo>
                  <a:cubicBezTo>
                    <a:pt x="314919" y="183785"/>
                    <a:pt x="329001" y="177878"/>
                    <a:pt x="337741" y="168422"/>
                  </a:cubicBezTo>
                  <a:cubicBezTo>
                    <a:pt x="346479" y="177769"/>
                    <a:pt x="361064" y="183785"/>
                    <a:pt x="377903" y="183785"/>
                  </a:cubicBezTo>
                  <a:cubicBezTo>
                    <a:pt x="384510" y="183785"/>
                    <a:pt x="390766" y="182853"/>
                    <a:pt x="396464" y="181163"/>
                  </a:cubicBezTo>
                  <a:cubicBezTo>
                    <a:pt x="391095" y="196509"/>
                    <a:pt x="386774" y="210165"/>
                    <a:pt x="386774" y="214376"/>
                  </a:cubicBezTo>
                  <a:cubicBezTo>
                    <a:pt x="386776" y="214378"/>
                    <a:pt x="386790" y="287361"/>
                    <a:pt x="386790" y="287527"/>
                  </a:cubicBezTo>
                  <a:close/>
                  <a:moveTo>
                    <a:pt x="154541" y="190847"/>
                  </a:moveTo>
                  <a:lnTo>
                    <a:pt x="167704" y="195816"/>
                  </a:lnTo>
                  <a:cubicBezTo>
                    <a:pt x="168649" y="199424"/>
                    <a:pt x="169026" y="203435"/>
                    <a:pt x="168849" y="208043"/>
                  </a:cubicBezTo>
                  <a:cubicBezTo>
                    <a:pt x="168499" y="217175"/>
                    <a:pt x="164487" y="222200"/>
                    <a:pt x="155936" y="224809"/>
                  </a:cubicBezTo>
                  <a:lnTo>
                    <a:pt x="143831" y="220352"/>
                  </a:lnTo>
                  <a:cubicBezTo>
                    <a:pt x="136210" y="217559"/>
                    <a:pt x="132434" y="208678"/>
                    <a:pt x="135408" y="200554"/>
                  </a:cubicBezTo>
                  <a:cubicBezTo>
                    <a:pt x="138385" y="192429"/>
                    <a:pt x="147004" y="188085"/>
                    <a:pt x="154541" y="190847"/>
                  </a:cubicBezTo>
                  <a:close/>
                  <a:moveTo>
                    <a:pt x="234666" y="153011"/>
                  </a:moveTo>
                  <a:lnTo>
                    <a:pt x="234666" y="162953"/>
                  </a:lnTo>
                  <a:cubicBezTo>
                    <a:pt x="230178" y="164613"/>
                    <a:pt x="224875" y="165640"/>
                    <a:pt x="218969" y="165640"/>
                  </a:cubicBezTo>
                  <a:cubicBezTo>
                    <a:pt x="213065" y="165640"/>
                    <a:pt x="207762" y="164615"/>
                    <a:pt x="203275" y="162954"/>
                  </a:cubicBezTo>
                  <a:lnTo>
                    <a:pt x="203275" y="153013"/>
                  </a:lnTo>
                  <a:cubicBezTo>
                    <a:pt x="203275" y="144899"/>
                    <a:pt x="210317" y="138299"/>
                    <a:pt x="218971" y="138299"/>
                  </a:cubicBezTo>
                  <a:cubicBezTo>
                    <a:pt x="227624" y="138299"/>
                    <a:pt x="234666" y="144898"/>
                    <a:pt x="234666" y="153011"/>
                  </a:cubicBezTo>
                  <a:close/>
                  <a:moveTo>
                    <a:pt x="362210" y="162954"/>
                  </a:moveTo>
                  <a:lnTo>
                    <a:pt x="362210" y="153013"/>
                  </a:lnTo>
                  <a:cubicBezTo>
                    <a:pt x="362210" y="144899"/>
                    <a:pt x="369251" y="138299"/>
                    <a:pt x="377905" y="138299"/>
                  </a:cubicBezTo>
                  <a:cubicBezTo>
                    <a:pt x="386560" y="138299"/>
                    <a:pt x="393600" y="144899"/>
                    <a:pt x="393600" y="153013"/>
                  </a:cubicBezTo>
                  <a:lnTo>
                    <a:pt x="393600" y="162954"/>
                  </a:lnTo>
                  <a:cubicBezTo>
                    <a:pt x="389112" y="164615"/>
                    <a:pt x="383809" y="165640"/>
                    <a:pt x="377905" y="165640"/>
                  </a:cubicBezTo>
                  <a:cubicBezTo>
                    <a:pt x="372002" y="165641"/>
                    <a:pt x="366698" y="164616"/>
                    <a:pt x="362210" y="162954"/>
                  </a:cubicBezTo>
                  <a:close/>
                  <a:moveTo>
                    <a:pt x="408571" y="139203"/>
                  </a:moveTo>
                  <a:cubicBezTo>
                    <a:pt x="403183" y="127974"/>
                    <a:pt x="391481" y="120152"/>
                    <a:pt x="377907" y="120152"/>
                  </a:cubicBezTo>
                  <a:cubicBezTo>
                    <a:pt x="364335" y="120152"/>
                    <a:pt x="352631" y="127970"/>
                    <a:pt x="347245" y="139196"/>
                  </a:cubicBezTo>
                  <a:lnTo>
                    <a:pt x="347245" y="42904"/>
                  </a:lnTo>
                  <a:lnTo>
                    <a:pt x="397176" y="42904"/>
                  </a:lnTo>
                  <a:cubicBezTo>
                    <a:pt x="403462" y="42904"/>
                    <a:pt x="408572" y="48018"/>
                    <a:pt x="408572" y="54301"/>
                  </a:cubicBezTo>
                  <a:lnTo>
                    <a:pt x="408572" y="139203"/>
                  </a:lnTo>
                  <a:lnTo>
                    <a:pt x="408571" y="13920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3" name="Google Shape;463;p24"/>
          <p:cNvGrpSpPr/>
          <p:nvPr/>
        </p:nvGrpSpPr>
        <p:grpSpPr>
          <a:xfrm>
            <a:off x="6878403" y="2341441"/>
            <a:ext cx="339765" cy="640146"/>
            <a:chOff x="8709309" y="3058911"/>
            <a:chExt cx="425238" cy="801184"/>
          </a:xfrm>
        </p:grpSpPr>
        <p:sp>
          <p:nvSpPr>
            <p:cNvPr id="464" name="Google Shape;464;p24"/>
            <p:cNvSpPr/>
            <p:nvPr/>
          </p:nvSpPr>
          <p:spPr>
            <a:xfrm>
              <a:off x="8797072" y="3569309"/>
              <a:ext cx="249714" cy="224342"/>
            </a:xfrm>
            <a:custGeom>
              <a:avLst/>
              <a:gdLst/>
              <a:ahLst/>
              <a:cxnLst/>
              <a:rect l="l" t="t" r="r" b="b"/>
              <a:pathLst>
                <a:path w="249714" h="224342" extrusionOk="0">
                  <a:moveTo>
                    <a:pt x="156183" y="394"/>
                  </a:moveTo>
                  <a:lnTo>
                    <a:pt x="93522" y="394"/>
                  </a:lnTo>
                  <a:cubicBezTo>
                    <a:pt x="92005" y="394"/>
                    <a:pt x="90528" y="238"/>
                    <a:pt x="89079" y="0"/>
                  </a:cubicBezTo>
                  <a:cubicBezTo>
                    <a:pt x="36528" y="15694"/>
                    <a:pt x="0" y="64560"/>
                    <a:pt x="0" y="119629"/>
                  </a:cubicBezTo>
                  <a:lnTo>
                    <a:pt x="0" y="224342"/>
                  </a:lnTo>
                  <a:lnTo>
                    <a:pt x="249714" y="224342"/>
                  </a:lnTo>
                  <a:lnTo>
                    <a:pt x="249714" y="119629"/>
                  </a:lnTo>
                  <a:cubicBezTo>
                    <a:pt x="249714" y="64563"/>
                    <a:pt x="213185" y="15692"/>
                    <a:pt x="160635" y="0"/>
                  </a:cubicBezTo>
                  <a:cubicBezTo>
                    <a:pt x="159183" y="238"/>
                    <a:pt x="157701" y="394"/>
                    <a:pt x="156183" y="39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5" name="Google Shape;465;p24"/>
            <p:cNvGrpSpPr/>
            <p:nvPr/>
          </p:nvGrpSpPr>
          <p:grpSpPr>
            <a:xfrm>
              <a:off x="8760275" y="3533271"/>
              <a:ext cx="323300" cy="308493"/>
              <a:chOff x="8760275" y="3533271"/>
              <a:chExt cx="323300" cy="308493"/>
            </a:xfrm>
          </p:grpSpPr>
          <p:sp>
            <p:nvSpPr>
              <p:cNvPr id="466" name="Google Shape;466;p24"/>
              <p:cNvSpPr/>
              <p:nvPr/>
            </p:nvSpPr>
            <p:spPr>
              <a:xfrm>
                <a:off x="8760275" y="3811989"/>
                <a:ext cx="323300" cy="29775"/>
              </a:xfrm>
              <a:custGeom>
                <a:avLst/>
                <a:gdLst/>
                <a:ahLst/>
                <a:cxnLst/>
                <a:rect l="l" t="t" r="r" b="b"/>
                <a:pathLst>
                  <a:path w="323300" h="29775" extrusionOk="0">
                    <a:moveTo>
                      <a:pt x="0" y="14888"/>
                    </a:moveTo>
                    <a:cubicBezTo>
                      <a:pt x="0" y="23097"/>
                      <a:pt x="6679" y="29775"/>
                      <a:pt x="14883" y="29775"/>
                    </a:cubicBezTo>
                    <a:lnTo>
                      <a:pt x="308412" y="29775"/>
                    </a:lnTo>
                    <a:cubicBezTo>
                      <a:pt x="316621" y="29775"/>
                      <a:pt x="323300" y="23095"/>
                      <a:pt x="323300" y="14888"/>
                    </a:cubicBezTo>
                    <a:cubicBezTo>
                      <a:pt x="323300" y="6679"/>
                      <a:pt x="316620" y="0"/>
                      <a:pt x="308412" y="0"/>
                    </a:cubicBezTo>
                    <a:lnTo>
                      <a:pt x="14886" y="0"/>
                    </a:lnTo>
                    <a:cubicBezTo>
                      <a:pt x="6679" y="0"/>
                      <a:pt x="0" y="6680"/>
                      <a:pt x="0" y="1488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4"/>
              <p:cNvSpPr/>
              <p:nvPr/>
            </p:nvSpPr>
            <p:spPr>
              <a:xfrm>
                <a:off x="8881542" y="3533271"/>
                <a:ext cx="80768" cy="18098"/>
              </a:xfrm>
              <a:custGeom>
                <a:avLst/>
                <a:gdLst/>
                <a:ahLst/>
                <a:cxnLst/>
                <a:rect l="l" t="t" r="r" b="b"/>
                <a:pathLst>
                  <a:path w="80768" h="18098" extrusionOk="0">
                    <a:moveTo>
                      <a:pt x="71713" y="0"/>
                    </a:moveTo>
                    <a:lnTo>
                      <a:pt x="9051" y="0"/>
                    </a:lnTo>
                    <a:cubicBezTo>
                      <a:pt x="4059" y="0"/>
                      <a:pt x="0" y="4058"/>
                      <a:pt x="0" y="9048"/>
                    </a:cubicBezTo>
                    <a:cubicBezTo>
                      <a:pt x="0" y="14040"/>
                      <a:pt x="4059" y="18099"/>
                      <a:pt x="9051" y="18099"/>
                    </a:cubicBezTo>
                    <a:lnTo>
                      <a:pt x="71713" y="18099"/>
                    </a:lnTo>
                    <a:cubicBezTo>
                      <a:pt x="76708" y="18099"/>
                      <a:pt x="80768" y="14040"/>
                      <a:pt x="80768" y="9048"/>
                    </a:cubicBezTo>
                    <a:cubicBezTo>
                      <a:pt x="80770" y="4058"/>
                      <a:pt x="76706" y="0"/>
                      <a:pt x="7171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8" name="Google Shape;468;p24"/>
            <p:cNvSpPr/>
            <p:nvPr/>
          </p:nvSpPr>
          <p:spPr>
            <a:xfrm>
              <a:off x="8732025" y="3077247"/>
              <a:ext cx="384185" cy="437687"/>
            </a:xfrm>
            <a:custGeom>
              <a:avLst/>
              <a:gdLst/>
              <a:ahLst/>
              <a:cxnLst/>
              <a:rect l="l" t="t" r="r" b="b"/>
              <a:pathLst>
                <a:path w="384185" h="437687" extrusionOk="0">
                  <a:moveTo>
                    <a:pt x="384186" y="194285"/>
                  </a:moveTo>
                  <a:cubicBezTo>
                    <a:pt x="384186" y="87156"/>
                    <a:pt x="297030" y="0"/>
                    <a:pt x="189901" y="0"/>
                  </a:cubicBezTo>
                  <a:cubicBezTo>
                    <a:pt x="96856" y="0"/>
                    <a:pt x="18894" y="65752"/>
                    <a:pt x="0" y="153227"/>
                  </a:cubicBezTo>
                  <a:cubicBezTo>
                    <a:pt x="21114" y="116586"/>
                    <a:pt x="45081" y="89364"/>
                    <a:pt x="72608" y="70661"/>
                  </a:cubicBezTo>
                  <a:cubicBezTo>
                    <a:pt x="105338" y="48422"/>
                    <a:pt x="142610" y="38063"/>
                    <a:pt x="189902" y="38063"/>
                  </a:cubicBezTo>
                  <a:cubicBezTo>
                    <a:pt x="276044" y="38063"/>
                    <a:pt x="346125" y="108146"/>
                    <a:pt x="346125" y="194285"/>
                  </a:cubicBezTo>
                  <a:cubicBezTo>
                    <a:pt x="346125" y="280424"/>
                    <a:pt x="276041" y="350508"/>
                    <a:pt x="189902" y="350508"/>
                  </a:cubicBezTo>
                  <a:cubicBezTo>
                    <a:pt x="183011" y="350506"/>
                    <a:pt x="176135" y="350007"/>
                    <a:pt x="169339" y="349112"/>
                  </a:cubicBezTo>
                  <a:lnTo>
                    <a:pt x="169339" y="437687"/>
                  </a:lnTo>
                  <a:lnTo>
                    <a:pt x="210470" y="437687"/>
                  </a:lnTo>
                  <a:lnTo>
                    <a:pt x="210470" y="395581"/>
                  </a:lnTo>
                  <a:lnTo>
                    <a:pt x="210506" y="395581"/>
                  </a:lnTo>
                  <a:cubicBezTo>
                    <a:pt x="210505" y="391104"/>
                    <a:pt x="213748" y="387178"/>
                    <a:pt x="218310" y="386510"/>
                  </a:cubicBezTo>
                  <a:cubicBezTo>
                    <a:pt x="312872" y="372659"/>
                    <a:pt x="384186" y="290019"/>
                    <a:pt x="384186" y="1942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24"/>
            <p:cNvSpPr/>
            <p:nvPr/>
          </p:nvSpPr>
          <p:spPr>
            <a:xfrm>
              <a:off x="8709309" y="3058911"/>
              <a:ext cx="425238" cy="801184"/>
            </a:xfrm>
            <a:custGeom>
              <a:avLst/>
              <a:gdLst/>
              <a:ahLst/>
              <a:cxnLst/>
              <a:rect l="l" t="t" r="r" b="b"/>
              <a:pathLst>
                <a:path w="425238" h="801184" extrusionOk="0">
                  <a:moveTo>
                    <a:pt x="372974" y="352246"/>
                  </a:moveTo>
                  <a:cubicBezTo>
                    <a:pt x="406677" y="313568"/>
                    <a:pt x="425239" y="263982"/>
                    <a:pt x="425239" y="212622"/>
                  </a:cubicBezTo>
                  <a:cubicBezTo>
                    <a:pt x="425239" y="95384"/>
                    <a:pt x="329855" y="0"/>
                    <a:pt x="212617" y="0"/>
                  </a:cubicBezTo>
                  <a:cubicBezTo>
                    <a:pt x="95379" y="0"/>
                    <a:pt x="0" y="95384"/>
                    <a:pt x="0" y="212622"/>
                  </a:cubicBezTo>
                  <a:cubicBezTo>
                    <a:pt x="0" y="223319"/>
                    <a:pt x="2818" y="226499"/>
                    <a:pt x="5486" y="227406"/>
                  </a:cubicBezTo>
                  <a:cubicBezTo>
                    <a:pt x="10282" y="229040"/>
                    <a:pt x="15532" y="227328"/>
                    <a:pt x="17564" y="222691"/>
                  </a:cubicBezTo>
                  <a:cubicBezTo>
                    <a:pt x="74723" y="92312"/>
                    <a:pt x="148240" y="74734"/>
                    <a:pt x="212617" y="74734"/>
                  </a:cubicBezTo>
                  <a:cubicBezTo>
                    <a:pt x="288649" y="74734"/>
                    <a:pt x="350505" y="136590"/>
                    <a:pt x="350505" y="212622"/>
                  </a:cubicBezTo>
                  <a:cubicBezTo>
                    <a:pt x="350505" y="288653"/>
                    <a:pt x="288649" y="350509"/>
                    <a:pt x="212622" y="350509"/>
                  </a:cubicBezTo>
                  <a:cubicBezTo>
                    <a:pt x="203252" y="350506"/>
                    <a:pt x="193897" y="349561"/>
                    <a:pt x="184821" y="347705"/>
                  </a:cubicBezTo>
                  <a:cubicBezTo>
                    <a:pt x="181566" y="347043"/>
                    <a:pt x="178146" y="347970"/>
                    <a:pt x="176033" y="350226"/>
                  </a:cubicBezTo>
                  <a:cubicBezTo>
                    <a:pt x="173410" y="353025"/>
                    <a:pt x="173719" y="356697"/>
                    <a:pt x="173719" y="356697"/>
                  </a:cubicBezTo>
                  <a:lnTo>
                    <a:pt x="173719" y="457111"/>
                  </a:lnTo>
                  <a:cubicBezTo>
                    <a:pt x="162291" y="460405"/>
                    <a:pt x="153899" y="470935"/>
                    <a:pt x="153899" y="483406"/>
                  </a:cubicBezTo>
                  <a:cubicBezTo>
                    <a:pt x="153899" y="488633"/>
                    <a:pt x="155395" y="493503"/>
                    <a:pt x="157945" y="497660"/>
                  </a:cubicBezTo>
                  <a:cubicBezTo>
                    <a:pt x="105087" y="519532"/>
                    <a:pt x="69426" y="571759"/>
                    <a:pt x="69426" y="630026"/>
                  </a:cubicBezTo>
                  <a:lnTo>
                    <a:pt x="69426" y="734739"/>
                  </a:lnTo>
                  <a:lnTo>
                    <a:pt x="65852" y="734739"/>
                  </a:lnTo>
                  <a:cubicBezTo>
                    <a:pt x="47535" y="734739"/>
                    <a:pt x="32633" y="749642"/>
                    <a:pt x="32633" y="767962"/>
                  </a:cubicBezTo>
                  <a:cubicBezTo>
                    <a:pt x="32633" y="786281"/>
                    <a:pt x="47535" y="801184"/>
                    <a:pt x="65852" y="801184"/>
                  </a:cubicBezTo>
                  <a:lnTo>
                    <a:pt x="359383" y="801184"/>
                  </a:lnTo>
                  <a:cubicBezTo>
                    <a:pt x="377703" y="801184"/>
                    <a:pt x="392606" y="786281"/>
                    <a:pt x="392606" y="767962"/>
                  </a:cubicBezTo>
                  <a:cubicBezTo>
                    <a:pt x="392606" y="749642"/>
                    <a:pt x="377703" y="734739"/>
                    <a:pt x="359383" y="734739"/>
                  </a:cubicBezTo>
                  <a:lnTo>
                    <a:pt x="355817" y="734739"/>
                  </a:lnTo>
                  <a:lnTo>
                    <a:pt x="355817" y="630026"/>
                  </a:lnTo>
                  <a:cubicBezTo>
                    <a:pt x="355817" y="571761"/>
                    <a:pt x="320153" y="519527"/>
                    <a:pt x="267294" y="497660"/>
                  </a:cubicBezTo>
                  <a:cubicBezTo>
                    <a:pt x="269844" y="493500"/>
                    <a:pt x="271342" y="488630"/>
                    <a:pt x="271342" y="483406"/>
                  </a:cubicBezTo>
                  <a:cubicBezTo>
                    <a:pt x="271342" y="470936"/>
                    <a:pt x="262951" y="460407"/>
                    <a:pt x="251522" y="457113"/>
                  </a:cubicBezTo>
                  <a:lnTo>
                    <a:pt x="251522" y="421681"/>
                  </a:lnTo>
                  <a:cubicBezTo>
                    <a:pt x="298470" y="412982"/>
                    <a:pt x="341355" y="388531"/>
                    <a:pt x="372974" y="352246"/>
                  </a:cubicBezTo>
                  <a:close/>
                  <a:moveTo>
                    <a:pt x="359382" y="753079"/>
                  </a:moveTo>
                  <a:cubicBezTo>
                    <a:pt x="367591" y="753079"/>
                    <a:pt x="374270" y="759759"/>
                    <a:pt x="374270" y="767966"/>
                  </a:cubicBezTo>
                  <a:cubicBezTo>
                    <a:pt x="374270" y="776175"/>
                    <a:pt x="367589" y="782854"/>
                    <a:pt x="359382" y="782854"/>
                  </a:cubicBezTo>
                  <a:lnTo>
                    <a:pt x="65852" y="782854"/>
                  </a:lnTo>
                  <a:cubicBezTo>
                    <a:pt x="57645" y="782854"/>
                    <a:pt x="50969" y="776174"/>
                    <a:pt x="50969" y="767966"/>
                  </a:cubicBezTo>
                  <a:cubicBezTo>
                    <a:pt x="50969" y="759757"/>
                    <a:pt x="57648" y="753079"/>
                    <a:pt x="65852" y="753079"/>
                  </a:cubicBezTo>
                  <a:lnTo>
                    <a:pt x="359382" y="753079"/>
                  </a:lnTo>
                  <a:close/>
                  <a:moveTo>
                    <a:pt x="337477" y="630029"/>
                  </a:moveTo>
                  <a:lnTo>
                    <a:pt x="337477" y="734742"/>
                  </a:lnTo>
                  <a:lnTo>
                    <a:pt x="87763" y="734742"/>
                  </a:lnTo>
                  <a:lnTo>
                    <a:pt x="87763" y="630029"/>
                  </a:lnTo>
                  <a:cubicBezTo>
                    <a:pt x="87763" y="574960"/>
                    <a:pt x="124291" y="526092"/>
                    <a:pt x="176842" y="510400"/>
                  </a:cubicBezTo>
                  <a:cubicBezTo>
                    <a:pt x="178291" y="510638"/>
                    <a:pt x="179768" y="510794"/>
                    <a:pt x="181285" y="510794"/>
                  </a:cubicBezTo>
                  <a:lnTo>
                    <a:pt x="243946" y="510794"/>
                  </a:lnTo>
                  <a:cubicBezTo>
                    <a:pt x="245464" y="510794"/>
                    <a:pt x="246948" y="510638"/>
                    <a:pt x="248400" y="510400"/>
                  </a:cubicBezTo>
                  <a:cubicBezTo>
                    <a:pt x="300950" y="526092"/>
                    <a:pt x="337477" y="574963"/>
                    <a:pt x="337477" y="630029"/>
                  </a:cubicBezTo>
                  <a:close/>
                  <a:moveTo>
                    <a:pt x="253004" y="483408"/>
                  </a:moveTo>
                  <a:cubicBezTo>
                    <a:pt x="253004" y="488400"/>
                    <a:pt x="248940" y="492459"/>
                    <a:pt x="243948" y="492459"/>
                  </a:cubicBezTo>
                  <a:lnTo>
                    <a:pt x="181286" y="492459"/>
                  </a:lnTo>
                  <a:cubicBezTo>
                    <a:pt x="176294" y="492459"/>
                    <a:pt x="172235" y="488400"/>
                    <a:pt x="172235" y="483408"/>
                  </a:cubicBezTo>
                  <a:cubicBezTo>
                    <a:pt x="172235" y="478419"/>
                    <a:pt x="176294" y="474360"/>
                    <a:pt x="181286" y="474360"/>
                  </a:cubicBezTo>
                  <a:lnTo>
                    <a:pt x="243948" y="474360"/>
                  </a:lnTo>
                  <a:cubicBezTo>
                    <a:pt x="248940" y="474360"/>
                    <a:pt x="253004" y="478418"/>
                    <a:pt x="253004" y="483408"/>
                  </a:cubicBezTo>
                  <a:close/>
                  <a:moveTo>
                    <a:pt x="241023" y="404848"/>
                  </a:moveTo>
                  <a:cubicBezTo>
                    <a:pt x="236462" y="405516"/>
                    <a:pt x="233218" y="409440"/>
                    <a:pt x="233220" y="413919"/>
                  </a:cubicBezTo>
                  <a:lnTo>
                    <a:pt x="233184" y="413919"/>
                  </a:lnTo>
                  <a:lnTo>
                    <a:pt x="233184" y="456025"/>
                  </a:lnTo>
                  <a:lnTo>
                    <a:pt x="192052" y="456025"/>
                  </a:lnTo>
                  <a:lnTo>
                    <a:pt x="192052" y="367450"/>
                  </a:lnTo>
                  <a:cubicBezTo>
                    <a:pt x="198850" y="368344"/>
                    <a:pt x="205726" y="368844"/>
                    <a:pt x="212616" y="368846"/>
                  </a:cubicBezTo>
                  <a:cubicBezTo>
                    <a:pt x="298757" y="368846"/>
                    <a:pt x="368838" y="298762"/>
                    <a:pt x="368838" y="212623"/>
                  </a:cubicBezTo>
                  <a:cubicBezTo>
                    <a:pt x="368838" y="126485"/>
                    <a:pt x="298756" y="56401"/>
                    <a:pt x="212616" y="56401"/>
                  </a:cubicBezTo>
                  <a:cubicBezTo>
                    <a:pt x="165323" y="56401"/>
                    <a:pt x="128051" y="66758"/>
                    <a:pt x="95321" y="88999"/>
                  </a:cubicBezTo>
                  <a:cubicBezTo>
                    <a:pt x="67794" y="107702"/>
                    <a:pt x="43828" y="134924"/>
                    <a:pt x="22713" y="171566"/>
                  </a:cubicBezTo>
                  <a:cubicBezTo>
                    <a:pt x="41610" y="84090"/>
                    <a:pt x="119574" y="18338"/>
                    <a:pt x="212619" y="18338"/>
                  </a:cubicBezTo>
                  <a:cubicBezTo>
                    <a:pt x="319748" y="18338"/>
                    <a:pt x="406904" y="105494"/>
                    <a:pt x="406904" y="212623"/>
                  </a:cubicBezTo>
                  <a:cubicBezTo>
                    <a:pt x="406902" y="308356"/>
                    <a:pt x="335589" y="390996"/>
                    <a:pt x="241023" y="4048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24"/>
          <p:cNvGrpSpPr/>
          <p:nvPr/>
        </p:nvGrpSpPr>
        <p:grpSpPr>
          <a:xfrm>
            <a:off x="6875386" y="1548201"/>
            <a:ext cx="317954" cy="640148"/>
            <a:chOff x="8705534" y="2066120"/>
            <a:chExt cx="397940" cy="801187"/>
          </a:xfrm>
        </p:grpSpPr>
        <p:sp>
          <p:nvSpPr>
            <p:cNvPr id="471" name="Google Shape;471;p24"/>
            <p:cNvSpPr/>
            <p:nvPr/>
          </p:nvSpPr>
          <p:spPr>
            <a:xfrm>
              <a:off x="8756963" y="2814392"/>
              <a:ext cx="295084" cy="35031"/>
            </a:xfrm>
            <a:custGeom>
              <a:avLst/>
              <a:gdLst/>
              <a:ahLst/>
              <a:cxnLst/>
              <a:rect l="l" t="t" r="r" b="b"/>
              <a:pathLst>
                <a:path w="295084" h="35031" extrusionOk="0">
                  <a:moveTo>
                    <a:pt x="32107" y="0"/>
                  </a:moveTo>
                  <a:cubicBezTo>
                    <a:pt x="16309" y="0"/>
                    <a:pt x="3086" y="15060"/>
                    <a:pt x="0" y="35032"/>
                  </a:cubicBezTo>
                  <a:lnTo>
                    <a:pt x="295085" y="35032"/>
                  </a:lnTo>
                  <a:cubicBezTo>
                    <a:pt x="291999" y="15061"/>
                    <a:pt x="278775" y="0"/>
                    <a:pt x="262975" y="0"/>
                  </a:cubicBezTo>
                  <a:lnTo>
                    <a:pt x="32107"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2" name="Google Shape;472;p24"/>
            <p:cNvGrpSpPr/>
            <p:nvPr/>
          </p:nvGrpSpPr>
          <p:grpSpPr>
            <a:xfrm>
              <a:off x="8797908" y="2262888"/>
              <a:ext cx="213194" cy="533652"/>
              <a:chOff x="8797908" y="2262888"/>
              <a:chExt cx="213194" cy="533652"/>
            </a:xfrm>
          </p:grpSpPr>
          <p:sp>
            <p:nvSpPr>
              <p:cNvPr id="473" name="Google Shape;473;p24"/>
              <p:cNvSpPr/>
              <p:nvPr/>
            </p:nvSpPr>
            <p:spPr>
              <a:xfrm>
                <a:off x="8863494" y="2262888"/>
                <a:ext cx="82023" cy="82020"/>
              </a:xfrm>
              <a:custGeom>
                <a:avLst/>
                <a:gdLst/>
                <a:ahLst/>
                <a:cxnLst/>
                <a:rect l="l" t="t" r="r" b="b"/>
                <a:pathLst>
                  <a:path w="82023" h="82020" extrusionOk="0">
                    <a:moveTo>
                      <a:pt x="0" y="41009"/>
                    </a:moveTo>
                    <a:cubicBezTo>
                      <a:pt x="0" y="63624"/>
                      <a:pt x="18398" y="82020"/>
                      <a:pt x="41012" y="82020"/>
                    </a:cubicBezTo>
                    <a:cubicBezTo>
                      <a:pt x="63626" y="82020"/>
                      <a:pt x="82023" y="63624"/>
                      <a:pt x="82023" y="41009"/>
                    </a:cubicBezTo>
                    <a:cubicBezTo>
                      <a:pt x="82023" y="18396"/>
                      <a:pt x="63626" y="0"/>
                      <a:pt x="41012" y="0"/>
                    </a:cubicBezTo>
                    <a:cubicBezTo>
                      <a:pt x="18398" y="0"/>
                      <a:pt x="0" y="18396"/>
                      <a:pt x="0" y="4100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4"/>
              <p:cNvSpPr/>
              <p:nvPr/>
            </p:nvSpPr>
            <p:spPr>
              <a:xfrm>
                <a:off x="8797908" y="2762218"/>
                <a:ext cx="213194" cy="34322"/>
              </a:xfrm>
              <a:custGeom>
                <a:avLst/>
                <a:gdLst/>
                <a:ahLst/>
                <a:cxnLst/>
                <a:rect l="l" t="t" r="r" b="b"/>
                <a:pathLst>
                  <a:path w="213194" h="34322" extrusionOk="0">
                    <a:moveTo>
                      <a:pt x="0" y="0"/>
                    </a:moveTo>
                    <a:lnTo>
                      <a:pt x="213195" y="0"/>
                    </a:lnTo>
                    <a:lnTo>
                      <a:pt x="213195" y="34323"/>
                    </a:lnTo>
                    <a:lnTo>
                      <a:pt x="0" y="343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5" name="Google Shape;475;p24"/>
            <p:cNvSpPr/>
            <p:nvPr/>
          </p:nvSpPr>
          <p:spPr>
            <a:xfrm>
              <a:off x="8785865" y="2474655"/>
              <a:ext cx="107216" cy="254491"/>
            </a:xfrm>
            <a:custGeom>
              <a:avLst/>
              <a:gdLst/>
              <a:ahLst/>
              <a:cxnLst/>
              <a:rect l="l" t="t" r="r" b="b"/>
              <a:pathLst>
                <a:path w="107216" h="254491" extrusionOk="0">
                  <a:moveTo>
                    <a:pt x="11005" y="254492"/>
                  </a:moveTo>
                  <a:lnTo>
                    <a:pt x="107217" y="134132"/>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4"/>
            <p:cNvSpPr/>
            <p:nvPr/>
          </p:nvSpPr>
          <p:spPr>
            <a:xfrm>
              <a:off x="8744327" y="2353983"/>
              <a:ext cx="320361" cy="84833"/>
            </a:xfrm>
            <a:custGeom>
              <a:avLst/>
              <a:gdLst/>
              <a:ahLst/>
              <a:cxnLst/>
              <a:rect l="l" t="t" r="r" b="b"/>
              <a:pathLst>
                <a:path w="320361" h="84833" extrusionOk="0">
                  <a:moveTo>
                    <a:pt x="160178" y="8772"/>
                  </a:moveTo>
                  <a:cubicBezTo>
                    <a:pt x="148865" y="8772"/>
                    <a:pt x="138291" y="5555"/>
                    <a:pt x="129311" y="0"/>
                  </a:cubicBezTo>
                  <a:lnTo>
                    <a:pt x="0" y="84834"/>
                  </a:lnTo>
                  <a:lnTo>
                    <a:pt x="320361" y="84834"/>
                  </a:lnTo>
                  <a:lnTo>
                    <a:pt x="191051" y="0"/>
                  </a:lnTo>
                  <a:cubicBezTo>
                    <a:pt x="182066" y="5555"/>
                    <a:pt x="171494" y="8772"/>
                    <a:pt x="160178" y="877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7" name="Google Shape;477;p24"/>
            <p:cNvGrpSpPr/>
            <p:nvPr/>
          </p:nvGrpSpPr>
          <p:grpSpPr>
            <a:xfrm>
              <a:off x="8794324" y="2456662"/>
              <a:ext cx="228823" cy="287717"/>
              <a:chOff x="8794324" y="2456662"/>
              <a:chExt cx="228823" cy="287717"/>
            </a:xfrm>
          </p:grpSpPr>
          <p:sp>
            <p:nvSpPr>
              <p:cNvPr id="478" name="Google Shape;478;p24"/>
              <p:cNvSpPr/>
              <p:nvPr/>
            </p:nvSpPr>
            <p:spPr>
              <a:xfrm>
                <a:off x="8807541" y="2623076"/>
                <a:ext cx="193926" cy="121303"/>
              </a:xfrm>
              <a:custGeom>
                <a:avLst/>
                <a:gdLst/>
                <a:ahLst/>
                <a:cxnLst/>
                <a:rect l="l" t="t" r="r" b="b"/>
                <a:pathLst>
                  <a:path w="193926" h="121303" extrusionOk="0">
                    <a:moveTo>
                      <a:pt x="0" y="121303"/>
                    </a:moveTo>
                    <a:lnTo>
                      <a:pt x="193927" y="121303"/>
                    </a:lnTo>
                    <a:lnTo>
                      <a:pt x="9696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4"/>
              <p:cNvSpPr/>
              <p:nvPr/>
            </p:nvSpPr>
            <p:spPr>
              <a:xfrm>
                <a:off x="8915927" y="2474655"/>
                <a:ext cx="107220" cy="254491"/>
              </a:xfrm>
              <a:custGeom>
                <a:avLst/>
                <a:gdLst/>
                <a:ahLst/>
                <a:cxnLst/>
                <a:rect l="l" t="t" r="r" b="b"/>
                <a:pathLst>
                  <a:path w="107220" h="254491" extrusionOk="0">
                    <a:moveTo>
                      <a:pt x="107220" y="0"/>
                    </a:moveTo>
                    <a:lnTo>
                      <a:pt x="0" y="134132"/>
                    </a:lnTo>
                    <a:lnTo>
                      <a:pt x="96210" y="25449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4"/>
              <p:cNvSpPr/>
              <p:nvPr/>
            </p:nvSpPr>
            <p:spPr>
              <a:xfrm>
                <a:off x="8794324" y="2456662"/>
                <a:ext cx="220362" cy="137835"/>
              </a:xfrm>
              <a:custGeom>
                <a:avLst/>
                <a:gdLst/>
                <a:ahLst/>
                <a:cxnLst/>
                <a:rect l="l" t="t" r="r" b="b"/>
                <a:pathLst>
                  <a:path w="220362" h="137835" extrusionOk="0">
                    <a:moveTo>
                      <a:pt x="110181" y="137836"/>
                    </a:moveTo>
                    <a:lnTo>
                      <a:pt x="220363"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1" name="Google Shape;481;p24"/>
            <p:cNvSpPr/>
            <p:nvPr/>
          </p:nvSpPr>
          <p:spPr>
            <a:xfrm>
              <a:off x="8705534" y="2066120"/>
              <a:ext cx="397940" cy="801187"/>
            </a:xfrm>
            <a:custGeom>
              <a:avLst/>
              <a:gdLst/>
              <a:ahLst/>
              <a:cxnLst/>
              <a:rect l="l" t="t" r="r" b="b"/>
              <a:pathLst>
                <a:path w="397940" h="801187" extrusionOk="0">
                  <a:moveTo>
                    <a:pt x="393914" y="374158"/>
                  </a:moveTo>
                  <a:lnTo>
                    <a:pt x="332265" y="333714"/>
                  </a:lnTo>
                  <a:cubicBezTo>
                    <a:pt x="370653" y="297235"/>
                    <a:pt x="392468" y="246791"/>
                    <a:pt x="392468" y="193497"/>
                  </a:cubicBezTo>
                  <a:cubicBezTo>
                    <a:pt x="392468" y="86804"/>
                    <a:pt x="305667" y="0"/>
                    <a:pt x="198971" y="0"/>
                  </a:cubicBezTo>
                  <a:cubicBezTo>
                    <a:pt x="92276" y="0"/>
                    <a:pt x="5475" y="86804"/>
                    <a:pt x="5475" y="193497"/>
                  </a:cubicBezTo>
                  <a:cubicBezTo>
                    <a:pt x="5475" y="246788"/>
                    <a:pt x="27290" y="297238"/>
                    <a:pt x="65677" y="333716"/>
                  </a:cubicBezTo>
                  <a:lnTo>
                    <a:pt x="4029" y="374158"/>
                  </a:lnTo>
                  <a:cubicBezTo>
                    <a:pt x="732" y="376321"/>
                    <a:pt x="-755" y="380394"/>
                    <a:pt x="374" y="384173"/>
                  </a:cubicBezTo>
                  <a:cubicBezTo>
                    <a:pt x="1503" y="387951"/>
                    <a:pt x="4979" y="390541"/>
                    <a:pt x="8924" y="390541"/>
                  </a:cubicBezTo>
                  <a:lnTo>
                    <a:pt x="61690" y="390541"/>
                  </a:lnTo>
                  <a:lnTo>
                    <a:pt x="74529" y="687367"/>
                  </a:lnTo>
                  <a:lnTo>
                    <a:pt x="74529" y="731426"/>
                  </a:lnTo>
                  <a:cubicBezTo>
                    <a:pt x="50894" y="736628"/>
                    <a:pt x="32902" y="761901"/>
                    <a:pt x="32902" y="792226"/>
                  </a:cubicBezTo>
                  <a:lnTo>
                    <a:pt x="32902" y="792302"/>
                  </a:lnTo>
                  <a:cubicBezTo>
                    <a:pt x="32902" y="797232"/>
                    <a:pt x="36897" y="801187"/>
                    <a:pt x="41824" y="801187"/>
                  </a:cubicBezTo>
                  <a:cubicBezTo>
                    <a:pt x="41953" y="801187"/>
                    <a:pt x="355984" y="801187"/>
                    <a:pt x="356116" y="801187"/>
                  </a:cubicBezTo>
                  <a:cubicBezTo>
                    <a:pt x="361043" y="801187"/>
                    <a:pt x="365038" y="797155"/>
                    <a:pt x="365038" y="792226"/>
                  </a:cubicBezTo>
                  <a:cubicBezTo>
                    <a:pt x="365038" y="761904"/>
                    <a:pt x="347044" y="736629"/>
                    <a:pt x="323409" y="731426"/>
                  </a:cubicBezTo>
                  <a:lnTo>
                    <a:pt x="323409" y="687367"/>
                  </a:lnTo>
                  <a:lnTo>
                    <a:pt x="336250" y="390541"/>
                  </a:lnTo>
                  <a:lnTo>
                    <a:pt x="389016" y="390541"/>
                  </a:lnTo>
                  <a:cubicBezTo>
                    <a:pt x="392959" y="390541"/>
                    <a:pt x="396436" y="387951"/>
                    <a:pt x="397566" y="384173"/>
                  </a:cubicBezTo>
                  <a:cubicBezTo>
                    <a:pt x="398696" y="380393"/>
                    <a:pt x="397211" y="376321"/>
                    <a:pt x="393914" y="374158"/>
                  </a:cubicBezTo>
                  <a:close/>
                  <a:moveTo>
                    <a:pt x="23322" y="193497"/>
                  </a:moveTo>
                  <a:cubicBezTo>
                    <a:pt x="23322" y="96640"/>
                    <a:pt x="102118" y="17845"/>
                    <a:pt x="198971" y="17845"/>
                  </a:cubicBezTo>
                  <a:cubicBezTo>
                    <a:pt x="295825" y="17845"/>
                    <a:pt x="374623" y="96642"/>
                    <a:pt x="374623" y="193497"/>
                  </a:cubicBezTo>
                  <a:cubicBezTo>
                    <a:pt x="374623" y="243277"/>
                    <a:pt x="353664" y="290331"/>
                    <a:pt x="316912" y="323644"/>
                  </a:cubicBezTo>
                  <a:lnTo>
                    <a:pt x="243898" y="275744"/>
                  </a:lnTo>
                  <a:cubicBezTo>
                    <a:pt x="252579" y="265488"/>
                    <a:pt x="257829" y="252238"/>
                    <a:pt x="257829" y="237779"/>
                  </a:cubicBezTo>
                  <a:cubicBezTo>
                    <a:pt x="257829" y="205328"/>
                    <a:pt x="231426" y="178925"/>
                    <a:pt x="198973" y="178925"/>
                  </a:cubicBezTo>
                  <a:cubicBezTo>
                    <a:pt x="166519" y="178925"/>
                    <a:pt x="140115" y="205328"/>
                    <a:pt x="140115" y="237779"/>
                  </a:cubicBezTo>
                  <a:cubicBezTo>
                    <a:pt x="140115" y="252240"/>
                    <a:pt x="145365" y="265488"/>
                    <a:pt x="154047" y="275744"/>
                  </a:cubicBezTo>
                  <a:lnTo>
                    <a:pt x="81031" y="323644"/>
                  </a:lnTo>
                  <a:cubicBezTo>
                    <a:pt x="44279" y="290331"/>
                    <a:pt x="23322" y="243277"/>
                    <a:pt x="23322" y="193497"/>
                  </a:cubicBezTo>
                  <a:close/>
                  <a:moveTo>
                    <a:pt x="239984" y="237778"/>
                  </a:moveTo>
                  <a:cubicBezTo>
                    <a:pt x="239984" y="260393"/>
                    <a:pt x="221586" y="278789"/>
                    <a:pt x="198973" y="278789"/>
                  </a:cubicBezTo>
                  <a:cubicBezTo>
                    <a:pt x="176360" y="278789"/>
                    <a:pt x="157961" y="260393"/>
                    <a:pt x="157961" y="237778"/>
                  </a:cubicBezTo>
                  <a:cubicBezTo>
                    <a:pt x="157961" y="215165"/>
                    <a:pt x="176358" y="196769"/>
                    <a:pt x="198973" y="196769"/>
                  </a:cubicBezTo>
                  <a:cubicBezTo>
                    <a:pt x="221586" y="196769"/>
                    <a:pt x="239984" y="215165"/>
                    <a:pt x="239984" y="237778"/>
                  </a:cubicBezTo>
                  <a:close/>
                  <a:moveTo>
                    <a:pt x="346514" y="783305"/>
                  </a:moveTo>
                  <a:lnTo>
                    <a:pt x="51429" y="783305"/>
                  </a:lnTo>
                  <a:cubicBezTo>
                    <a:pt x="54515" y="763334"/>
                    <a:pt x="67738" y="748273"/>
                    <a:pt x="83536" y="748273"/>
                  </a:cubicBezTo>
                  <a:lnTo>
                    <a:pt x="314405" y="748273"/>
                  </a:lnTo>
                  <a:cubicBezTo>
                    <a:pt x="330205" y="748273"/>
                    <a:pt x="343430" y="763334"/>
                    <a:pt x="346514" y="783305"/>
                  </a:cubicBezTo>
                  <a:close/>
                  <a:moveTo>
                    <a:pt x="305567" y="696105"/>
                  </a:moveTo>
                  <a:lnTo>
                    <a:pt x="305567" y="730428"/>
                  </a:lnTo>
                  <a:lnTo>
                    <a:pt x="92374" y="730428"/>
                  </a:lnTo>
                  <a:lnTo>
                    <a:pt x="92374" y="696105"/>
                  </a:lnTo>
                  <a:lnTo>
                    <a:pt x="305567" y="696105"/>
                  </a:lnTo>
                  <a:close/>
                  <a:moveTo>
                    <a:pt x="102007" y="678260"/>
                  </a:moveTo>
                  <a:lnTo>
                    <a:pt x="198971" y="556956"/>
                  </a:lnTo>
                  <a:lnTo>
                    <a:pt x="295934" y="678260"/>
                  </a:lnTo>
                  <a:lnTo>
                    <a:pt x="102007" y="678260"/>
                  </a:lnTo>
                  <a:lnTo>
                    <a:pt x="102007" y="678260"/>
                  </a:lnTo>
                  <a:close/>
                  <a:moveTo>
                    <a:pt x="210393" y="542668"/>
                  </a:moveTo>
                  <a:lnTo>
                    <a:pt x="317613" y="408538"/>
                  </a:lnTo>
                  <a:lnTo>
                    <a:pt x="306603" y="663028"/>
                  </a:lnTo>
                  <a:lnTo>
                    <a:pt x="210393" y="542668"/>
                  </a:lnTo>
                  <a:close/>
                  <a:moveTo>
                    <a:pt x="198971" y="528378"/>
                  </a:moveTo>
                  <a:lnTo>
                    <a:pt x="88791" y="390541"/>
                  </a:lnTo>
                  <a:lnTo>
                    <a:pt x="309154" y="390541"/>
                  </a:lnTo>
                  <a:lnTo>
                    <a:pt x="198971" y="528378"/>
                  </a:lnTo>
                  <a:close/>
                  <a:moveTo>
                    <a:pt x="187548" y="542668"/>
                  </a:moveTo>
                  <a:lnTo>
                    <a:pt x="91337" y="663028"/>
                  </a:lnTo>
                  <a:lnTo>
                    <a:pt x="80330" y="408538"/>
                  </a:lnTo>
                  <a:lnTo>
                    <a:pt x="187548" y="542668"/>
                  </a:lnTo>
                  <a:close/>
                  <a:moveTo>
                    <a:pt x="38793" y="372697"/>
                  </a:moveTo>
                  <a:lnTo>
                    <a:pt x="168104" y="287863"/>
                  </a:lnTo>
                  <a:cubicBezTo>
                    <a:pt x="177086" y="293418"/>
                    <a:pt x="187658" y="296636"/>
                    <a:pt x="198971" y="296636"/>
                  </a:cubicBezTo>
                  <a:cubicBezTo>
                    <a:pt x="210285" y="296636"/>
                    <a:pt x="220859" y="293418"/>
                    <a:pt x="229839" y="287863"/>
                  </a:cubicBezTo>
                  <a:lnTo>
                    <a:pt x="359150" y="372697"/>
                  </a:lnTo>
                  <a:lnTo>
                    <a:pt x="38793" y="37269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2" name="Google Shape;482;p24"/>
          <p:cNvGrpSpPr/>
          <p:nvPr/>
        </p:nvGrpSpPr>
        <p:grpSpPr>
          <a:xfrm>
            <a:off x="6883337" y="857594"/>
            <a:ext cx="302052" cy="640147"/>
            <a:chOff x="8715485" y="1201781"/>
            <a:chExt cx="378037" cy="801185"/>
          </a:xfrm>
        </p:grpSpPr>
        <p:sp>
          <p:nvSpPr>
            <p:cNvPr id="483" name="Google Shape;483;p24"/>
            <p:cNvSpPr/>
            <p:nvPr/>
          </p:nvSpPr>
          <p:spPr>
            <a:xfrm>
              <a:off x="8891746" y="1655075"/>
              <a:ext cx="25511" cy="330360"/>
            </a:xfrm>
            <a:custGeom>
              <a:avLst/>
              <a:gdLst/>
              <a:ahLst/>
              <a:cxnLst/>
              <a:rect l="l" t="t" r="r" b="b"/>
              <a:pathLst>
                <a:path w="25511" h="330360" extrusionOk="0">
                  <a:moveTo>
                    <a:pt x="0" y="11"/>
                  </a:moveTo>
                  <a:lnTo>
                    <a:pt x="0" y="317606"/>
                  </a:lnTo>
                  <a:cubicBezTo>
                    <a:pt x="0" y="324640"/>
                    <a:pt x="5723" y="330361"/>
                    <a:pt x="12756" y="330361"/>
                  </a:cubicBezTo>
                  <a:cubicBezTo>
                    <a:pt x="19790" y="330361"/>
                    <a:pt x="25511" y="324638"/>
                    <a:pt x="25511" y="317606"/>
                  </a:cubicBezTo>
                  <a:lnTo>
                    <a:pt x="25511" y="0"/>
                  </a:lnTo>
                  <a:cubicBezTo>
                    <a:pt x="22249" y="1502"/>
                    <a:pt x="18155" y="2646"/>
                    <a:pt x="12742" y="2646"/>
                  </a:cubicBezTo>
                  <a:cubicBezTo>
                    <a:pt x="7345" y="2646"/>
                    <a:pt x="3260" y="1508"/>
                    <a:pt x="0" y="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24"/>
            <p:cNvSpPr/>
            <p:nvPr/>
          </p:nvSpPr>
          <p:spPr>
            <a:xfrm>
              <a:off x="8733019" y="1219313"/>
              <a:ext cx="342968" cy="342971"/>
            </a:xfrm>
            <a:custGeom>
              <a:avLst/>
              <a:gdLst/>
              <a:ahLst/>
              <a:cxnLst/>
              <a:rect l="l" t="t" r="r" b="b"/>
              <a:pathLst>
                <a:path w="342968" h="342971" extrusionOk="0">
                  <a:moveTo>
                    <a:pt x="171484" y="0"/>
                  </a:moveTo>
                  <a:cubicBezTo>
                    <a:pt x="76927" y="0"/>
                    <a:pt x="0" y="76928"/>
                    <a:pt x="0" y="171486"/>
                  </a:cubicBezTo>
                  <a:cubicBezTo>
                    <a:pt x="0" y="266043"/>
                    <a:pt x="76927" y="342972"/>
                    <a:pt x="171484" y="342972"/>
                  </a:cubicBezTo>
                  <a:cubicBezTo>
                    <a:pt x="177645" y="342972"/>
                    <a:pt x="183727" y="342637"/>
                    <a:pt x="189722" y="342000"/>
                  </a:cubicBezTo>
                  <a:cubicBezTo>
                    <a:pt x="142468" y="341533"/>
                    <a:pt x="98387" y="323186"/>
                    <a:pt x="65350" y="290149"/>
                  </a:cubicBezTo>
                  <a:cubicBezTo>
                    <a:pt x="9096" y="233896"/>
                    <a:pt x="9096" y="142361"/>
                    <a:pt x="65350" y="86104"/>
                  </a:cubicBezTo>
                  <a:cubicBezTo>
                    <a:pt x="87481" y="63971"/>
                    <a:pt x="116909" y="51782"/>
                    <a:pt x="148206" y="51782"/>
                  </a:cubicBezTo>
                  <a:cubicBezTo>
                    <a:pt x="179505" y="51782"/>
                    <a:pt x="208932" y="63970"/>
                    <a:pt x="231066" y="86104"/>
                  </a:cubicBezTo>
                  <a:cubicBezTo>
                    <a:pt x="268300" y="123339"/>
                    <a:pt x="268300" y="183923"/>
                    <a:pt x="231066" y="221155"/>
                  </a:cubicBezTo>
                  <a:cubicBezTo>
                    <a:pt x="200593" y="251622"/>
                    <a:pt x="151012" y="251620"/>
                    <a:pt x="120543" y="221156"/>
                  </a:cubicBezTo>
                  <a:cubicBezTo>
                    <a:pt x="108402" y="209016"/>
                    <a:pt x="101717" y="192875"/>
                    <a:pt x="101717" y="175708"/>
                  </a:cubicBezTo>
                  <a:cubicBezTo>
                    <a:pt x="101717" y="158542"/>
                    <a:pt x="108403" y="142400"/>
                    <a:pt x="120543" y="130259"/>
                  </a:cubicBezTo>
                  <a:cubicBezTo>
                    <a:pt x="141278" y="109528"/>
                    <a:pt x="175008" y="109528"/>
                    <a:pt x="195739" y="130259"/>
                  </a:cubicBezTo>
                  <a:cubicBezTo>
                    <a:pt x="213007" y="147528"/>
                    <a:pt x="213007" y="175625"/>
                    <a:pt x="195739" y="192893"/>
                  </a:cubicBezTo>
                  <a:cubicBezTo>
                    <a:pt x="188719" y="199915"/>
                    <a:pt x="179379" y="203785"/>
                    <a:pt x="169447" y="203785"/>
                  </a:cubicBezTo>
                  <a:cubicBezTo>
                    <a:pt x="169445" y="203785"/>
                    <a:pt x="169445" y="203785"/>
                    <a:pt x="169444" y="203785"/>
                  </a:cubicBezTo>
                  <a:cubicBezTo>
                    <a:pt x="159512" y="203785"/>
                    <a:pt x="150173" y="199917"/>
                    <a:pt x="143150" y="192893"/>
                  </a:cubicBezTo>
                  <a:cubicBezTo>
                    <a:pt x="130869" y="180612"/>
                    <a:pt x="130869" y="160629"/>
                    <a:pt x="143150" y="148345"/>
                  </a:cubicBezTo>
                  <a:cubicBezTo>
                    <a:pt x="146572" y="144921"/>
                    <a:pt x="152123" y="144923"/>
                    <a:pt x="155548" y="148344"/>
                  </a:cubicBezTo>
                  <a:cubicBezTo>
                    <a:pt x="158972" y="151767"/>
                    <a:pt x="158972" y="157316"/>
                    <a:pt x="155550" y="160742"/>
                  </a:cubicBezTo>
                  <a:cubicBezTo>
                    <a:pt x="150104" y="166187"/>
                    <a:pt x="150104" y="175050"/>
                    <a:pt x="155548" y="180498"/>
                  </a:cubicBezTo>
                  <a:cubicBezTo>
                    <a:pt x="159260" y="184209"/>
                    <a:pt x="164197" y="186253"/>
                    <a:pt x="169447" y="186253"/>
                  </a:cubicBezTo>
                  <a:cubicBezTo>
                    <a:pt x="169447" y="186253"/>
                    <a:pt x="169447" y="186253"/>
                    <a:pt x="169448" y="186253"/>
                  </a:cubicBezTo>
                  <a:cubicBezTo>
                    <a:pt x="174698" y="186253"/>
                    <a:pt x="179631" y="184209"/>
                    <a:pt x="183341" y="180498"/>
                  </a:cubicBezTo>
                  <a:cubicBezTo>
                    <a:pt x="193775" y="170065"/>
                    <a:pt x="193774" y="153090"/>
                    <a:pt x="183341" y="142657"/>
                  </a:cubicBezTo>
                  <a:cubicBezTo>
                    <a:pt x="169447" y="128760"/>
                    <a:pt x="146835" y="128763"/>
                    <a:pt x="132939" y="142659"/>
                  </a:cubicBezTo>
                  <a:cubicBezTo>
                    <a:pt x="124112" y="151486"/>
                    <a:pt x="119249" y="163225"/>
                    <a:pt x="119249" y="175709"/>
                  </a:cubicBezTo>
                  <a:cubicBezTo>
                    <a:pt x="119249" y="188193"/>
                    <a:pt x="124111" y="199931"/>
                    <a:pt x="132939" y="208758"/>
                  </a:cubicBezTo>
                  <a:cubicBezTo>
                    <a:pt x="156571" y="232392"/>
                    <a:pt x="195030" y="232390"/>
                    <a:pt x="218668" y="208758"/>
                  </a:cubicBezTo>
                  <a:cubicBezTo>
                    <a:pt x="249065" y="178363"/>
                    <a:pt x="249065" y="128902"/>
                    <a:pt x="218668" y="98501"/>
                  </a:cubicBezTo>
                  <a:cubicBezTo>
                    <a:pt x="199847" y="79681"/>
                    <a:pt x="174824" y="69314"/>
                    <a:pt x="148206" y="69314"/>
                  </a:cubicBezTo>
                  <a:cubicBezTo>
                    <a:pt x="121590" y="69314"/>
                    <a:pt x="96567" y="79679"/>
                    <a:pt x="77747" y="98501"/>
                  </a:cubicBezTo>
                  <a:cubicBezTo>
                    <a:pt x="28328" y="147923"/>
                    <a:pt x="28328" y="228334"/>
                    <a:pt x="77747" y="277753"/>
                  </a:cubicBezTo>
                  <a:cubicBezTo>
                    <a:pt x="107898" y="307902"/>
                    <a:pt x="148301" y="324488"/>
                    <a:pt x="191567" y="324488"/>
                  </a:cubicBezTo>
                  <a:cubicBezTo>
                    <a:pt x="254619" y="324488"/>
                    <a:pt x="279748" y="307960"/>
                    <a:pt x="305909" y="277834"/>
                  </a:cubicBezTo>
                  <a:cubicBezTo>
                    <a:pt x="329099" y="248583"/>
                    <a:pt x="342968" y="211623"/>
                    <a:pt x="342968" y="171484"/>
                  </a:cubicBezTo>
                  <a:cubicBezTo>
                    <a:pt x="342970" y="76930"/>
                    <a:pt x="266040" y="0"/>
                    <a:pt x="171484"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4"/>
            <p:cNvSpPr/>
            <p:nvPr/>
          </p:nvSpPr>
          <p:spPr>
            <a:xfrm>
              <a:off x="8831078" y="1576213"/>
              <a:ext cx="146841" cy="63974"/>
            </a:xfrm>
            <a:custGeom>
              <a:avLst/>
              <a:gdLst/>
              <a:ahLst/>
              <a:cxnLst/>
              <a:rect l="l" t="t" r="r" b="b"/>
              <a:pathLst>
                <a:path w="146841" h="63974" extrusionOk="0">
                  <a:moveTo>
                    <a:pt x="73425" y="3605"/>
                  </a:moveTo>
                  <a:cubicBezTo>
                    <a:pt x="60845" y="3605"/>
                    <a:pt x="48553" y="2358"/>
                    <a:pt x="36654" y="3"/>
                  </a:cubicBezTo>
                  <a:lnTo>
                    <a:pt x="0" y="56778"/>
                  </a:lnTo>
                  <a:cubicBezTo>
                    <a:pt x="2247" y="57945"/>
                    <a:pt x="4081" y="59252"/>
                    <a:pt x="5677" y="60394"/>
                  </a:cubicBezTo>
                  <a:cubicBezTo>
                    <a:pt x="8898" y="62701"/>
                    <a:pt x="10672" y="63975"/>
                    <a:pt x="15140" y="63975"/>
                  </a:cubicBezTo>
                  <a:cubicBezTo>
                    <a:pt x="19604" y="63975"/>
                    <a:pt x="21377" y="62702"/>
                    <a:pt x="24597" y="60394"/>
                  </a:cubicBezTo>
                  <a:cubicBezTo>
                    <a:pt x="27833" y="58075"/>
                    <a:pt x="32035" y="55072"/>
                    <a:pt x="38765" y="53966"/>
                  </a:cubicBezTo>
                  <a:lnTo>
                    <a:pt x="45176" y="18224"/>
                  </a:lnTo>
                  <a:cubicBezTo>
                    <a:pt x="46032" y="13459"/>
                    <a:pt x="50589" y="10304"/>
                    <a:pt x="55352" y="11143"/>
                  </a:cubicBezTo>
                  <a:cubicBezTo>
                    <a:pt x="60117" y="11999"/>
                    <a:pt x="63288" y="16556"/>
                    <a:pt x="62433" y="21321"/>
                  </a:cubicBezTo>
                  <a:lnTo>
                    <a:pt x="56244" y="55822"/>
                  </a:lnTo>
                  <a:cubicBezTo>
                    <a:pt x="59462" y="57185"/>
                    <a:pt x="61897" y="58926"/>
                    <a:pt x="63946" y="60394"/>
                  </a:cubicBezTo>
                  <a:cubicBezTo>
                    <a:pt x="67167" y="62701"/>
                    <a:pt x="68941" y="63975"/>
                    <a:pt x="73411" y="63975"/>
                  </a:cubicBezTo>
                  <a:cubicBezTo>
                    <a:pt x="77878" y="63975"/>
                    <a:pt x="79654" y="62702"/>
                    <a:pt x="82873" y="60394"/>
                  </a:cubicBezTo>
                  <a:cubicBezTo>
                    <a:pt x="84926" y="58922"/>
                    <a:pt x="87369" y="57175"/>
                    <a:pt x="90597" y="55813"/>
                  </a:cubicBezTo>
                  <a:lnTo>
                    <a:pt x="84406" y="21321"/>
                  </a:lnTo>
                  <a:cubicBezTo>
                    <a:pt x="83551" y="16556"/>
                    <a:pt x="86721" y="12001"/>
                    <a:pt x="91486" y="11145"/>
                  </a:cubicBezTo>
                  <a:cubicBezTo>
                    <a:pt x="96258" y="10287"/>
                    <a:pt x="100807" y="13459"/>
                    <a:pt x="101663" y="18224"/>
                  </a:cubicBezTo>
                  <a:lnTo>
                    <a:pt x="108081" y="53969"/>
                  </a:lnTo>
                  <a:cubicBezTo>
                    <a:pt x="114802" y="55079"/>
                    <a:pt x="118998" y="58075"/>
                    <a:pt x="122231" y="60393"/>
                  </a:cubicBezTo>
                  <a:cubicBezTo>
                    <a:pt x="125453" y="62699"/>
                    <a:pt x="127228" y="63973"/>
                    <a:pt x="131695" y="63973"/>
                  </a:cubicBezTo>
                  <a:cubicBezTo>
                    <a:pt x="136165" y="63973"/>
                    <a:pt x="137939" y="62701"/>
                    <a:pt x="141159" y="60393"/>
                  </a:cubicBezTo>
                  <a:cubicBezTo>
                    <a:pt x="142756" y="59249"/>
                    <a:pt x="144591" y="57942"/>
                    <a:pt x="146841" y="56773"/>
                  </a:cubicBezTo>
                  <a:lnTo>
                    <a:pt x="110190" y="0"/>
                  </a:lnTo>
                  <a:cubicBezTo>
                    <a:pt x="98297" y="2358"/>
                    <a:pt x="86004" y="3605"/>
                    <a:pt x="73425" y="360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4"/>
            <p:cNvSpPr/>
            <p:nvPr/>
          </p:nvSpPr>
          <p:spPr>
            <a:xfrm>
              <a:off x="8715485" y="1201781"/>
              <a:ext cx="378037" cy="801185"/>
            </a:xfrm>
            <a:custGeom>
              <a:avLst/>
              <a:gdLst/>
              <a:ahLst/>
              <a:cxnLst/>
              <a:rect l="l" t="t" r="r" b="b"/>
              <a:pathLst>
                <a:path w="378037" h="801185" extrusionOk="0">
                  <a:moveTo>
                    <a:pt x="189018" y="0"/>
                  </a:moveTo>
                  <a:cubicBezTo>
                    <a:pt x="84793" y="0"/>
                    <a:pt x="0" y="84791"/>
                    <a:pt x="0" y="189020"/>
                  </a:cubicBezTo>
                  <a:cubicBezTo>
                    <a:pt x="0" y="274218"/>
                    <a:pt x="56662" y="346417"/>
                    <a:pt x="134279" y="369946"/>
                  </a:cubicBezTo>
                  <a:lnTo>
                    <a:pt x="94232" y="431975"/>
                  </a:lnTo>
                  <a:cubicBezTo>
                    <a:pt x="91606" y="436042"/>
                    <a:pt x="92775" y="441469"/>
                    <a:pt x="96842" y="444093"/>
                  </a:cubicBezTo>
                  <a:cubicBezTo>
                    <a:pt x="98312" y="445043"/>
                    <a:pt x="99959" y="445497"/>
                    <a:pt x="101588" y="445497"/>
                  </a:cubicBezTo>
                  <a:cubicBezTo>
                    <a:pt x="101595" y="445497"/>
                    <a:pt x="101602" y="445496"/>
                    <a:pt x="101609" y="445496"/>
                  </a:cubicBezTo>
                  <a:cubicBezTo>
                    <a:pt x="106065" y="445499"/>
                    <a:pt x="107840" y="446771"/>
                    <a:pt x="111057" y="449076"/>
                  </a:cubicBezTo>
                  <a:cubicBezTo>
                    <a:pt x="115099" y="451972"/>
                    <a:pt x="120632" y="455941"/>
                    <a:pt x="130736" y="455941"/>
                  </a:cubicBezTo>
                  <a:cubicBezTo>
                    <a:pt x="140837" y="455941"/>
                    <a:pt x="146370" y="451972"/>
                    <a:pt x="150409" y="449076"/>
                  </a:cubicBezTo>
                  <a:cubicBezTo>
                    <a:pt x="153334" y="446979"/>
                    <a:pt x="155086" y="445751"/>
                    <a:pt x="158728" y="445538"/>
                  </a:cubicBezTo>
                  <a:lnTo>
                    <a:pt x="158728" y="770899"/>
                  </a:lnTo>
                  <a:cubicBezTo>
                    <a:pt x="158728" y="787599"/>
                    <a:pt x="172315" y="801186"/>
                    <a:pt x="189018" y="801186"/>
                  </a:cubicBezTo>
                  <a:cubicBezTo>
                    <a:pt x="205721" y="801186"/>
                    <a:pt x="219305" y="787599"/>
                    <a:pt x="219305" y="770899"/>
                  </a:cubicBezTo>
                  <a:lnTo>
                    <a:pt x="219305" y="445539"/>
                  </a:lnTo>
                  <a:cubicBezTo>
                    <a:pt x="222936" y="445752"/>
                    <a:pt x="224690" y="446982"/>
                    <a:pt x="227613" y="449077"/>
                  </a:cubicBezTo>
                  <a:cubicBezTo>
                    <a:pt x="231655" y="451972"/>
                    <a:pt x="237190" y="455939"/>
                    <a:pt x="247292" y="455939"/>
                  </a:cubicBezTo>
                  <a:cubicBezTo>
                    <a:pt x="257395" y="455939"/>
                    <a:pt x="262929" y="451971"/>
                    <a:pt x="266971" y="449077"/>
                  </a:cubicBezTo>
                  <a:cubicBezTo>
                    <a:pt x="270190" y="446771"/>
                    <a:pt x="271966" y="445499"/>
                    <a:pt x="276429" y="445496"/>
                  </a:cubicBezTo>
                  <a:cubicBezTo>
                    <a:pt x="276435" y="445496"/>
                    <a:pt x="276443" y="445497"/>
                    <a:pt x="276449" y="445497"/>
                  </a:cubicBezTo>
                  <a:cubicBezTo>
                    <a:pt x="278078" y="445497"/>
                    <a:pt x="279726" y="445043"/>
                    <a:pt x="281195" y="444095"/>
                  </a:cubicBezTo>
                  <a:cubicBezTo>
                    <a:pt x="285262" y="441469"/>
                    <a:pt x="286431" y="436042"/>
                    <a:pt x="283806" y="431974"/>
                  </a:cubicBezTo>
                  <a:lnTo>
                    <a:pt x="243760" y="369943"/>
                  </a:lnTo>
                  <a:cubicBezTo>
                    <a:pt x="321374" y="346414"/>
                    <a:pt x="378038" y="274213"/>
                    <a:pt x="378038" y="189018"/>
                  </a:cubicBezTo>
                  <a:cubicBezTo>
                    <a:pt x="378036" y="84791"/>
                    <a:pt x="293245" y="0"/>
                    <a:pt x="189018" y="0"/>
                  </a:cubicBezTo>
                  <a:close/>
                  <a:moveTo>
                    <a:pt x="201776" y="770899"/>
                  </a:moveTo>
                  <a:cubicBezTo>
                    <a:pt x="201776" y="777933"/>
                    <a:pt x="196053" y="783654"/>
                    <a:pt x="189021" y="783654"/>
                  </a:cubicBezTo>
                  <a:cubicBezTo>
                    <a:pt x="181987" y="783654"/>
                    <a:pt x="176265" y="777931"/>
                    <a:pt x="176265" y="770899"/>
                  </a:cubicBezTo>
                  <a:lnTo>
                    <a:pt x="176265" y="453306"/>
                  </a:lnTo>
                  <a:cubicBezTo>
                    <a:pt x="179524" y="454803"/>
                    <a:pt x="183608" y="455941"/>
                    <a:pt x="189009" y="455941"/>
                  </a:cubicBezTo>
                  <a:cubicBezTo>
                    <a:pt x="194421" y="455941"/>
                    <a:pt x="198515" y="454800"/>
                    <a:pt x="201778" y="453295"/>
                  </a:cubicBezTo>
                  <a:lnTo>
                    <a:pt x="201778" y="770899"/>
                  </a:lnTo>
                  <a:lnTo>
                    <a:pt x="201776" y="770899"/>
                  </a:lnTo>
                  <a:close/>
                  <a:moveTo>
                    <a:pt x="262441" y="431207"/>
                  </a:moveTo>
                  <a:cubicBezTo>
                    <a:pt x="260189" y="432374"/>
                    <a:pt x="258354" y="433683"/>
                    <a:pt x="256759" y="434827"/>
                  </a:cubicBezTo>
                  <a:cubicBezTo>
                    <a:pt x="253537" y="437133"/>
                    <a:pt x="251763" y="438407"/>
                    <a:pt x="247295" y="438407"/>
                  </a:cubicBezTo>
                  <a:cubicBezTo>
                    <a:pt x="242828" y="438407"/>
                    <a:pt x="241053" y="437135"/>
                    <a:pt x="237831" y="434827"/>
                  </a:cubicBezTo>
                  <a:cubicBezTo>
                    <a:pt x="234598" y="432509"/>
                    <a:pt x="230401" y="429512"/>
                    <a:pt x="223680" y="428403"/>
                  </a:cubicBezTo>
                  <a:lnTo>
                    <a:pt x="217263" y="392658"/>
                  </a:lnTo>
                  <a:cubicBezTo>
                    <a:pt x="216409" y="387893"/>
                    <a:pt x="211858" y="384721"/>
                    <a:pt x="207085" y="385578"/>
                  </a:cubicBezTo>
                  <a:cubicBezTo>
                    <a:pt x="202321" y="386433"/>
                    <a:pt x="199150" y="390990"/>
                    <a:pt x="200006" y="395755"/>
                  </a:cubicBezTo>
                  <a:lnTo>
                    <a:pt x="206197" y="430246"/>
                  </a:lnTo>
                  <a:cubicBezTo>
                    <a:pt x="202968" y="431609"/>
                    <a:pt x="200527" y="433356"/>
                    <a:pt x="198473" y="434828"/>
                  </a:cubicBezTo>
                  <a:cubicBezTo>
                    <a:pt x="195252" y="437135"/>
                    <a:pt x="193478" y="438408"/>
                    <a:pt x="189010" y="438408"/>
                  </a:cubicBezTo>
                  <a:cubicBezTo>
                    <a:pt x="184543" y="438408"/>
                    <a:pt x="182767" y="437136"/>
                    <a:pt x="179546" y="434828"/>
                  </a:cubicBezTo>
                  <a:cubicBezTo>
                    <a:pt x="177496" y="433359"/>
                    <a:pt x="175061" y="431617"/>
                    <a:pt x="171844" y="430256"/>
                  </a:cubicBezTo>
                  <a:lnTo>
                    <a:pt x="178033" y="395755"/>
                  </a:lnTo>
                  <a:cubicBezTo>
                    <a:pt x="178889" y="390990"/>
                    <a:pt x="175719" y="386434"/>
                    <a:pt x="170952" y="385577"/>
                  </a:cubicBezTo>
                  <a:cubicBezTo>
                    <a:pt x="166187" y="384737"/>
                    <a:pt x="161632" y="387893"/>
                    <a:pt x="160776" y="392658"/>
                  </a:cubicBezTo>
                  <a:lnTo>
                    <a:pt x="154365" y="428400"/>
                  </a:lnTo>
                  <a:cubicBezTo>
                    <a:pt x="147635" y="429506"/>
                    <a:pt x="143433" y="432508"/>
                    <a:pt x="140197" y="434828"/>
                  </a:cubicBezTo>
                  <a:cubicBezTo>
                    <a:pt x="136978" y="437135"/>
                    <a:pt x="135204" y="438408"/>
                    <a:pt x="130739" y="438408"/>
                  </a:cubicBezTo>
                  <a:cubicBezTo>
                    <a:pt x="126272" y="438408"/>
                    <a:pt x="124496" y="437136"/>
                    <a:pt x="121277" y="434828"/>
                  </a:cubicBezTo>
                  <a:cubicBezTo>
                    <a:pt x="119681" y="433684"/>
                    <a:pt x="117847" y="432379"/>
                    <a:pt x="115600" y="431212"/>
                  </a:cubicBezTo>
                  <a:lnTo>
                    <a:pt x="152254" y="374437"/>
                  </a:lnTo>
                  <a:cubicBezTo>
                    <a:pt x="164151" y="376794"/>
                    <a:pt x="176445" y="378039"/>
                    <a:pt x="189024" y="378039"/>
                  </a:cubicBezTo>
                  <a:cubicBezTo>
                    <a:pt x="201604" y="378039"/>
                    <a:pt x="213896" y="376792"/>
                    <a:pt x="225796" y="374437"/>
                  </a:cubicBezTo>
                  <a:lnTo>
                    <a:pt x="262441" y="431207"/>
                  </a:lnTo>
                  <a:close/>
                  <a:moveTo>
                    <a:pt x="323444" y="295370"/>
                  </a:moveTo>
                  <a:cubicBezTo>
                    <a:pt x="297283" y="325496"/>
                    <a:pt x="272154" y="342023"/>
                    <a:pt x="209103" y="342023"/>
                  </a:cubicBezTo>
                  <a:cubicBezTo>
                    <a:pt x="165837" y="342023"/>
                    <a:pt x="125433" y="325438"/>
                    <a:pt x="95282" y="295288"/>
                  </a:cubicBezTo>
                  <a:cubicBezTo>
                    <a:pt x="45863" y="245868"/>
                    <a:pt x="45863" y="165458"/>
                    <a:pt x="95282" y="116036"/>
                  </a:cubicBezTo>
                  <a:cubicBezTo>
                    <a:pt x="114102" y="97216"/>
                    <a:pt x="139125" y="86849"/>
                    <a:pt x="165741" y="86849"/>
                  </a:cubicBezTo>
                  <a:cubicBezTo>
                    <a:pt x="192357" y="86849"/>
                    <a:pt x="217382" y="97215"/>
                    <a:pt x="236204" y="116036"/>
                  </a:cubicBezTo>
                  <a:cubicBezTo>
                    <a:pt x="266600" y="146436"/>
                    <a:pt x="266600" y="195899"/>
                    <a:pt x="236204" y="226294"/>
                  </a:cubicBezTo>
                  <a:cubicBezTo>
                    <a:pt x="212565" y="249926"/>
                    <a:pt x="174108" y="249927"/>
                    <a:pt x="150475" y="226294"/>
                  </a:cubicBezTo>
                  <a:cubicBezTo>
                    <a:pt x="141645" y="217468"/>
                    <a:pt x="136784" y="205729"/>
                    <a:pt x="136784" y="193245"/>
                  </a:cubicBezTo>
                  <a:cubicBezTo>
                    <a:pt x="136784" y="180762"/>
                    <a:pt x="141648" y="169023"/>
                    <a:pt x="150475" y="160194"/>
                  </a:cubicBezTo>
                  <a:cubicBezTo>
                    <a:pt x="164372" y="146297"/>
                    <a:pt x="186982" y="146295"/>
                    <a:pt x="200876" y="160192"/>
                  </a:cubicBezTo>
                  <a:cubicBezTo>
                    <a:pt x="211309" y="170627"/>
                    <a:pt x="211309" y="187602"/>
                    <a:pt x="200876" y="198033"/>
                  </a:cubicBezTo>
                  <a:cubicBezTo>
                    <a:pt x="197166" y="201745"/>
                    <a:pt x="192231" y="203788"/>
                    <a:pt x="186984" y="203788"/>
                  </a:cubicBezTo>
                  <a:cubicBezTo>
                    <a:pt x="186982" y="203788"/>
                    <a:pt x="186982" y="203788"/>
                    <a:pt x="186982" y="203788"/>
                  </a:cubicBezTo>
                  <a:cubicBezTo>
                    <a:pt x="181731" y="203788"/>
                    <a:pt x="176795" y="201745"/>
                    <a:pt x="173083" y="198033"/>
                  </a:cubicBezTo>
                  <a:cubicBezTo>
                    <a:pt x="167638" y="192587"/>
                    <a:pt x="167638" y="183724"/>
                    <a:pt x="173085" y="178277"/>
                  </a:cubicBezTo>
                  <a:cubicBezTo>
                    <a:pt x="176507" y="174853"/>
                    <a:pt x="176507" y="169304"/>
                    <a:pt x="173083" y="165879"/>
                  </a:cubicBezTo>
                  <a:cubicBezTo>
                    <a:pt x="169660" y="162458"/>
                    <a:pt x="164108" y="162457"/>
                    <a:pt x="160685" y="165881"/>
                  </a:cubicBezTo>
                  <a:cubicBezTo>
                    <a:pt x="148405" y="178164"/>
                    <a:pt x="148405" y="198147"/>
                    <a:pt x="160685" y="210428"/>
                  </a:cubicBezTo>
                  <a:cubicBezTo>
                    <a:pt x="167708" y="217454"/>
                    <a:pt x="177049" y="221321"/>
                    <a:pt x="186979" y="221321"/>
                  </a:cubicBezTo>
                  <a:cubicBezTo>
                    <a:pt x="186981" y="221321"/>
                    <a:pt x="186981" y="221321"/>
                    <a:pt x="186982" y="221321"/>
                  </a:cubicBezTo>
                  <a:cubicBezTo>
                    <a:pt x="196914" y="221321"/>
                    <a:pt x="206255" y="217451"/>
                    <a:pt x="213274" y="210428"/>
                  </a:cubicBezTo>
                  <a:cubicBezTo>
                    <a:pt x="230542" y="193160"/>
                    <a:pt x="230542" y="165064"/>
                    <a:pt x="213274" y="147794"/>
                  </a:cubicBezTo>
                  <a:cubicBezTo>
                    <a:pt x="192544" y="127064"/>
                    <a:pt x="158814" y="127064"/>
                    <a:pt x="138078" y="147794"/>
                  </a:cubicBezTo>
                  <a:cubicBezTo>
                    <a:pt x="125938" y="159936"/>
                    <a:pt x="119252" y="176077"/>
                    <a:pt x="119252" y="193243"/>
                  </a:cubicBezTo>
                  <a:cubicBezTo>
                    <a:pt x="119252" y="210411"/>
                    <a:pt x="125938" y="226552"/>
                    <a:pt x="138078" y="238692"/>
                  </a:cubicBezTo>
                  <a:cubicBezTo>
                    <a:pt x="168547" y="269156"/>
                    <a:pt x="218128" y="269157"/>
                    <a:pt x="248602" y="238690"/>
                  </a:cubicBezTo>
                  <a:cubicBezTo>
                    <a:pt x="285835" y="201460"/>
                    <a:pt x="285835" y="140875"/>
                    <a:pt x="248602" y="103640"/>
                  </a:cubicBezTo>
                  <a:cubicBezTo>
                    <a:pt x="226469" y="81507"/>
                    <a:pt x="197041" y="69317"/>
                    <a:pt x="165741" y="69317"/>
                  </a:cubicBezTo>
                  <a:cubicBezTo>
                    <a:pt x="134442" y="69317"/>
                    <a:pt x="105017" y="81505"/>
                    <a:pt x="82886" y="103640"/>
                  </a:cubicBezTo>
                  <a:cubicBezTo>
                    <a:pt x="26632" y="159897"/>
                    <a:pt x="26632" y="251431"/>
                    <a:pt x="82886" y="307685"/>
                  </a:cubicBezTo>
                  <a:cubicBezTo>
                    <a:pt x="115922" y="340721"/>
                    <a:pt x="160003" y="359070"/>
                    <a:pt x="207258" y="359535"/>
                  </a:cubicBezTo>
                  <a:cubicBezTo>
                    <a:pt x="201263" y="360172"/>
                    <a:pt x="195179" y="360507"/>
                    <a:pt x="189020" y="360507"/>
                  </a:cubicBezTo>
                  <a:cubicBezTo>
                    <a:pt x="94462" y="360507"/>
                    <a:pt x="17535" y="283579"/>
                    <a:pt x="17535" y="189021"/>
                  </a:cubicBezTo>
                  <a:cubicBezTo>
                    <a:pt x="17535" y="94464"/>
                    <a:pt x="94462" y="17535"/>
                    <a:pt x="189020" y="17535"/>
                  </a:cubicBezTo>
                  <a:cubicBezTo>
                    <a:pt x="283577" y="17535"/>
                    <a:pt x="360504" y="94464"/>
                    <a:pt x="360504" y="189021"/>
                  </a:cubicBezTo>
                  <a:cubicBezTo>
                    <a:pt x="360504" y="229159"/>
                    <a:pt x="346635" y="266118"/>
                    <a:pt x="323444" y="2953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7" name="Google Shape;487;p24"/>
          <p:cNvGrpSpPr/>
          <p:nvPr/>
        </p:nvGrpSpPr>
        <p:grpSpPr>
          <a:xfrm>
            <a:off x="6737277" y="114811"/>
            <a:ext cx="594176" cy="640148"/>
            <a:chOff x="8532682" y="272140"/>
            <a:chExt cx="743650" cy="801187"/>
          </a:xfrm>
        </p:grpSpPr>
        <p:grpSp>
          <p:nvGrpSpPr>
            <p:cNvPr id="488" name="Google Shape;488;p24"/>
            <p:cNvGrpSpPr/>
            <p:nvPr/>
          </p:nvGrpSpPr>
          <p:grpSpPr>
            <a:xfrm>
              <a:off x="9007623" y="295357"/>
              <a:ext cx="161333" cy="319275"/>
              <a:chOff x="9007623" y="295357"/>
              <a:chExt cx="161333" cy="319275"/>
            </a:xfrm>
          </p:grpSpPr>
          <p:sp>
            <p:nvSpPr>
              <p:cNvPr id="489" name="Google Shape;489;p24"/>
              <p:cNvSpPr/>
              <p:nvPr/>
            </p:nvSpPr>
            <p:spPr>
              <a:xfrm>
                <a:off x="9013721" y="482391"/>
                <a:ext cx="155235" cy="132241"/>
              </a:xfrm>
              <a:custGeom>
                <a:avLst/>
                <a:gdLst/>
                <a:ahLst/>
                <a:cxnLst/>
                <a:rect l="l" t="t" r="r" b="b"/>
                <a:pathLst>
                  <a:path w="155235" h="132241" extrusionOk="0">
                    <a:moveTo>
                      <a:pt x="87095" y="132242"/>
                    </a:moveTo>
                    <a:cubicBezTo>
                      <a:pt x="119945" y="108175"/>
                      <a:pt x="144635" y="73146"/>
                      <a:pt x="155235" y="31954"/>
                    </a:cubicBezTo>
                    <a:lnTo>
                      <a:pt x="0" y="0"/>
                    </a:lnTo>
                    <a:lnTo>
                      <a:pt x="87095" y="1322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24"/>
              <p:cNvSpPr/>
              <p:nvPr/>
            </p:nvSpPr>
            <p:spPr>
              <a:xfrm>
                <a:off x="9007623" y="295357"/>
                <a:ext cx="132377" cy="155256"/>
              </a:xfrm>
              <a:custGeom>
                <a:avLst/>
                <a:gdLst/>
                <a:ahLst/>
                <a:cxnLst/>
                <a:rect l="l" t="t" r="r" b="b"/>
                <a:pathLst>
                  <a:path w="132377" h="155256" extrusionOk="0">
                    <a:moveTo>
                      <a:pt x="132378" y="68068"/>
                    </a:moveTo>
                    <a:cubicBezTo>
                      <a:pt x="107696" y="34216"/>
                      <a:pt x="72542" y="10386"/>
                      <a:pt x="31957" y="0"/>
                    </a:cubicBezTo>
                    <a:lnTo>
                      <a:pt x="0" y="155257"/>
                    </a:lnTo>
                    <a:lnTo>
                      <a:pt x="132378" y="6806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1" name="Google Shape;491;p24"/>
            <p:cNvGrpSpPr/>
            <p:nvPr/>
          </p:nvGrpSpPr>
          <p:grpSpPr>
            <a:xfrm>
              <a:off x="8967144" y="378051"/>
              <a:ext cx="207553" cy="271396"/>
              <a:chOff x="8967144" y="378051"/>
              <a:chExt cx="207553" cy="271396"/>
            </a:xfrm>
          </p:grpSpPr>
          <p:sp>
            <p:nvSpPr>
              <p:cNvPr id="492" name="Google Shape;492;p24"/>
              <p:cNvSpPr/>
              <p:nvPr/>
            </p:nvSpPr>
            <p:spPr>
              <a:xfrm>
                <a:off x="9017260" y="378051"/>
                <a:ext cx="157437" cy="119139"/>
              </a:xfrm>
              <a:custGeom>
                <a:avLst/>
                <a:gdLst/>
                <a:ahLst/>
                <a:cxnLst/>
                <a:rect l="l" t="t" r="r" b="b"/>
                <a:pathLst>
                  <a:path w="157437" h="119139" extrusionOk="0">
                    <a:moveTo>
                      <a:pt x="155248" y="119139"/>
                    </a:moveTo>
                    <a:cubicBezTo>
                      <a:pt x="161734" y="77751"/>
                      <a:pt x="153725" y="36043"/>
                      <a:pt x="132373" y="0"/>
                    </a:cubicBezTo>
                    <a:lnTo>
                      <a:pt x="0" y="87183"/>
                    </a:lnTo>
                    <a:lnTo>
                      <a:pt x="155248" y="11913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4"/>
              <p:cNvSpPr/>
              <p:nvPr/>
            </p:nvSpPr>
            <p:spPr>
              <a:xfrm>
                <a:off x="8967144" y="492028"/>
                <a:ext cx="119057" cy="157419"/>
              </a:xfrm>
              <a:custGeom>
                <a:avLst/>
                <a:gdLst/>
                <a:ahLst/>
                <a:cxnLst/>
                <a:rect l="l" t="t" r="r" b="b"/>
                <a:pathLst>
                  <a:path w="119057" h="157419" extrusionOk="0">
                    <a:moveTo>
                      <a:pt x="0" y="155244"/>
                    </a:moveTo>
                    <a:cubicBezTo>
                      <a:pt x="9237" y="156686"/>
                      <a:pt x="18567" y="157420"/>
                      <a:pt x="27838" y="157420"/>
                    </a:cubicBezTo>
                    <a:cubicBezTo>
                      <a:pt x="60785" y="157420"/>
                      <a:pt x="92076" y="148275"/>
                      <a:pt x="119058" y="132256"/>
                    </a:cubicBezTo>
                    <a:lnTo>
                      <a:pt x="31957" y="0"/>
                    </a:lnTo>
                    <a:lnTo>
                      <a:pt x="0" y="1552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4" name="Google Shape;494;p24"/>
            <p:cNvSpPr/>
            <p:nvPr/>
          </p:nvSpPr>
          <p:spPr>
            <a:xfrm>
              <a:off x="8616028" y="568313"/>
              <a:ext cx="178965" cy="178987"/>
            </a:xfrm>
            <a:custGeom>
              <a:avLst/>
              <a:gdLst/>
              <a:ahLst/>
              <a:cxnLst/>
              <a:rect l="l" t="t" r="r" b="b"/>
              <a:pathLst>
                <a:path w="178965" h="178987" extrusionOk="0">
                  <a:moveTo>
                    <a:pt x="163503" y="88876"/>
                  </a:moveTo>
                  <a:lnTo>
                    <a:pt x="90090" y="15460"/>
                  </a:lnTo>
                  <a:cubicBezTo>
                    <a:pt x="80120" y="5491"/>
                    <a:pt x="66862" y="0"/>
                    <a:pt x="52761" y="0"/>
                  </a:cubicBezTo>
                  <a:cubicBezTo>
                    <a:pt x="38662" y="0"/>
                    <a:pt x="25406" y="5491"/>
                    <a:pt x="15437" y="15460"/>
                  </a:cubicBezTo>
                  <a:cubicBezTo>
                    <a:pt x="-5145" y="36044"/>
                    <a:pt x="-5145" y="69533"/>
                    <a:pt x="15435" y="90115"/>
                  </a:cubicBezTo>
                  <a:lnTo>
                    <a:pt x="88850" y="163527"/>
                  </a:lnTo>
                  <a:cubicBezTo>
                    <a:pt x="98820" y="173497"/>
                    <a:pt x="112077" y="178988"/>
                    <a:pt x="126176" y="178988"/>
                  </a:cubicBezTo>
                  <a:cubicBezTo>
                    <a:pt x="140277" y="178988"/>
                    <a:pt x="153532" y="173495"/>
                    <a:pt x="163505" y="163525"/>
                  </a:cubicBezTo>
                  <a:cubicBezTo>
                    <a:pt x="173474" y="153556"/>
                    <a:pt x="178965" y="140299"/>
                    <a:pt x="178965" y="126201"/>
                  </a:cubicBezTo>
                  <a:cubicBezTo>
                    <a:pt x="178964" y="112099"/>
                    <a:pt x="173473" y="98847"/>
                    <a:pt x="163503" y="888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4"/>
            <p:cNvSpPr/>
            <p:nvPr/>
          </p:nvSpPr>
          <p:spPr>
            <a:xfrm>
              <a:off x="8903365" y="289655"/>
              <a:ext cx="119061" cy="157427"/>
            </a:xfrm>
            <a:custGeom>
              <a:avLst/>
              <a:gdLst/>
              <a:ahLst/>
              <a:cxnLst/>
              <a:rect l="l" t="t" r="r" b="b"/>
              <a:pathLst>
                <a:path w="119061" h="157427" extrusionOk="0">
                  <a:moveTo>
                    <a:pt x="119061" y="2175"/>
                  </a:moveTo>
                  <a:cubicBezTo>
                    <a:pt x="109825" y="734"/>
                    <a:pt x="100496" y="0"/>
                    <a:pt x="91228" y="0"/>
                  </a:cubicBezTo>
                  <a:cubicBezTo>
                    <a:pt x="58277" y="0"/>
                    <a:pt x="26982" y="9146"/>
                    <a:pt x="0" y="25167"/>
                  </a:cubicBezTo>
                  <a:lnTo>
                    <a:pt x="87104" y="157427"/>
                  </a:lnTo>
                  <a:lnTo>
                    <a:pt x="119061" y="217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96" name="Google Shape;496;p24"/>
            <p:cNvGrpSpPr/>
            <p:nvPr/>
          </p:nvGrpSpPr>
          <p:grpSpPr>
            <a:xfrm>
              <a:off x="8558359" y="510667"/>
              <a:ext cx="295080" cy="295087"/>
              <a:chOff x="8558359" y="510667"/>
              <a:chExt cx="295080" cy="295087"/>
            </a:xfrm>
          </p:grpSpPr>
          <p:sp>
            <p:nvSpPr>
              <p:cNvPr id="497" name="Google Shape;497;p24"/>
              <p:cNvSpPr/>
              <p:nvPr/>
            </p:nvSpPr>
            <p:spPr>
              <a:xfrm>
                <a:off x="8558359" y="510667"/>
                <a:ext cx="66037" cy="66032"/>
              </a:xfrm>
              <a:custGeom>
                <a:avLst/>
                <a:gdLst/>
                <a:ahLst/>
                <a:cxnLst/>
                <a:rect l="l" t="t" r="r" b="b"/>
                <a:pathLst>
                  <a:path w="66037" h="66032" extrusionOk="0">
                    <a:moveTo>
                      <a:pt x="66037" y="55916"/>
                    </a:moveTo>
                    <a:lnTo>
                      <a:pt x="51055" y="0"/>
                    </a:lnTo>
                    <a:lnTo>
                      <a:pt x="0" y="51049"/>
                    </a:lnTo>
                    <a:lnTo>
                      <a:pt x="55917" y="66032"/>
                    </a:lnTo>
                    <a:cubicBezTo>
                      <a:pt x="57413" y="64200"/>
                      <a:pt x="59014" y="62425"/>
                      <a:pt x="60720" y="60718"/>
                    </a:cubicBezTo>
                    <a:cubicBezTo>
                      <a:pt x="62422" y="59019"/>
                      <a:pt x="64198" y="57420"/>
                      <a:pt x="66037" y="559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24"/>
              <p:cNvSpPr/>
              <p:nvPr/>
            </p:nvSpPr>
            <p:spPr>
              <a:xfrm>
                <a:off x="8787017" y="739367"/>
                <a:ext cx="66422" cy="66387"/>
              </a:xfrm>
              <a:custGeom>
                <a:avLst/>
                <a:gdLst/>
                <a:ahLst/>
                <a:cxnLst/>
                <a:rect l="l" t="t" r="r" b="b"/>
                <a:pathLst>
                  <a:path w="66422" h="66387" extrusionOk="0">
                    <a:moveTo>
                      <a:pt x="4896" y="4856"/>
                    </a:moveTo>
                    <a:cubicBezTo>
                      <a:pt x="3324" y="6427"/>
                      <a:pt x="1687" y="7907"/>
                      <a:pt x="0" y="9309"/>
                    </a:cubicBezTo>
                    <a:lnTo>
                      <a:pt x="15354" y="66388"/>
                    </a:lnTo>
                    <a:lnTo>
                      <a:pt x="66422" y="15320"/>
                    </a:lnTo>
                    <a:lnTo>
                      <a:pt x="9317" y="0"/>
                    </a:lnTo>
                    <a:cubicBezTo>
                      <a:pt x="7926" y="1674"/>
                      <a:pt x="6456" y="3297"/>
                      <a:pt x="4896" y="48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9" name="Google Shape;499;p24"/>
            <p:cNvGrpSpPr/>
            <p:nvPr/>
          </p:nvGrpSpPr>
          <p:grpSpPr>
            <a:xfrm>
              <a:off x="9011699" y="681397"/>
              <a:ext cx="238950" cy="238952"/>
              <a:chOff x="9011699" y="681397"/>
              <a:chExt cx="238950" cy="238952"/>
            </a:xfrm>
          </p:grpSpPr>
          <p:sp>
            <p:nvSpPr>
              <p:cNvPr id="500" name="Google Shape;500;p24"/>
              <p:cNvSpPr/>
              <p:nvPr/>
            </p:nvSpPr>
            <p:spPr>
              <a:xfrm>
                <a:off x="9184305" y="681397"/>
                <a:ext cx="66345" cy="66337"/>
              </a:xfrm>
              <a:custGeom>
                <a:avLst/>
                <a:gdLst/>
                <a:ahLst/>
                <a:cxnLst/>
                <a:rect l="l" t="t" r="r" b="b"/>
                <a:pathLst>
                  <a:path w="66345" h="66337" extrusionOk="0">
                    <a:moveTo>
                      <a:pt x="0" y="57088"/>
                    </a:moveTo>
                    <a:cubicBezTo>
                      <a:pt x="1651" y="58499"/>
                      <a:pt x="3270" y="59964"/>
                      <a:pt x="4823" y="61516"/>
                    </a:cubicBezTo>
                    <a:cubicBezTo>
                      <a:pt x="6380" y="63073"/>
                      <a:pt x="7838" y="64691"/>
                      <a:pt x="9242" y="66337"/>
                    </a:cubicBezTo>
                    <a:lnTo>
                      <a:pt x="66345" y="51048"/>
                    </a:lnTo>
                    <a:lnTo>
                      <a:pt x="15295" y="0"/>
                    </a:lnTo>
                    <a:lnTo>
                      <a:pt x="0" y="5708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4"/>
              <p:cNvSpPr/>
              <p:nvPr/>
            </p:nvSpPr>
            <p:spPr>
              <a:xfrm>
                <a:off x="9011699" y="853998"/>
                <a:ext cx="66362" cy="66351"/>
              </a:xfrm>
              <a:custGeom>
                <a:avLst/>
                <a:gdLst/>
                <a:ahLst/>
                <a:cxnLst/>
                <a:rect l="l" t="t" r="r" b="b"/>
                <a:pathLst>
                  <a:path w="66362" h="66351" extrusionOk="0">
                    <a:moveTo>
                      <a:pt x="57091" y="0"/>
                    </a:moveTo>
                    <a:lnTo>
                      <a:pt x="0" y="15296"/>
                    </a:lnTo>
                    <a:lnTo>
                      <a:pt x="51055" y="66352"/>
                    </a:lnTo>
                    <a:lnTo>
                      <a:pt x="66363" y="9278"/>
                    </a:lnTo>
                    <a:cubicBezTo>
                      <a:pt x="64702" y="7862"/>
                      <a:pt x="63076" y="6391"/>
                      <a:pt x="61515" y="4829"/>
                    </a:cubicBezTo>
                    <a:cubicBezTo>
                      <a:pt x="59958" y="3270"/>
                      <a:pt x="58498" y="1651"/>
                      <a:pt x="5709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2" name="Google Shape;502;p24"/>
            <p:cNvSpPr/>
            <p:nvPr/>
          </p:nvSpPr>
          <p:spPr>
            <a:xfrm>
              <a:off x="9066753" y="736424"/>
              <a:ext cx="128836" cy="128892"/>
            </a:xfrm>
            <a:custGeom>
              <a:avLst/>
              <a:gdLst/>
              <a:ahLst/>
              <a:cxnLst/>
              <a:rect l="l" t="t" r="r" b="b"/>
              <a:pathLst>
                <a:path w="128836" h="128892" extrusionOk="0">
                  <a:moveTo>
                    <a:pt x="64420" y="0"/>
                  </a:moveTo>
                  <a:cubicBezTo>
                    <a:pt x="47205" y="0"/>
                    <a:pt x="31020" y="6702"/>
                    <a:pt x="18845" y="18875"/>
                  </a:cubicBezTo>
                  <a:cubicBezTo>
                    <a:pt x="-6282" y="44003"/>
                    <a:pt x="-6282" y="84889"/>
                    <a:pt x="18846" y="110020"/>
                  </a:cubicBezTo>
                  <a:cubicBezTo>
                    <a:pt x="31019" y="122191"/>
                    <a:pt x="47204" y="128893"/>
                    <a:pt x="64418" y="128893"/>
                  </a:cubicBezTo>
                  <a:cubicBezTo>
                    <a:pt x="81633" y="128893"/>
                    <a:pt x="97816" y="122191"/>
                    <a:pt x="109991" y="110020"/>
                  </a:cubicBezTo>
                  <a:cubicBezTo>
                    <a:pt x="135119" y="84890"/>
                    <a:pt x="135119" y="44003"/>
                    <a:pt x="109991" y="18873"/>
                  </a:cubicBezTo>
                  <a:cubicBezTo>
                    <a:pt x="97821" y="6702"/>
                    <a:pt x="81635" y="0"/>
                    <a:pt x="6442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4"/>
            <p:cNvSpPr/>
            <p:nvPr/>
          </p:nvSpPr>
          <p:spPr>
            <a:xfrm>
              <a:off x="8820607" y="324473"/>
              <a:ext cx="155230" cy="132236"/>
            </a:xfrm>
            <a:custGeom>
              <a:avLst/>
              <a:gdLst/>
              <a:ahLst/>
              <a:cxnLst/>
              <a:rect l="l" t="t" r="r" b="b"/>
              <a:pathLst>
                <a:path w="155230" h="132236" extrusionOk="0">
                  <a:moveTo>
                    <a:pt x="68139" y="0"/>
                  </a:moveTo>
                  <a:cubicBezTo>
                    <a:pt x="35288" y="24069"/>
                    <a:pt x="10600" y="59096"/>
                    <a:pt x="0" y="100285"/>
                  </a:cubicBezTo>
                  <a:lnTo>
                    <a:pt x="155230" y="132237"/>
                  </a:lnTo>
                  <a:lnTo>
                    <a:pt x="6813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4"/>
            <p:cNvSpPr/>
            <p:nvPr/>
          </p:nvSpPr>
          <p:spPr>
            <a:xfrm>
              <a:off x="8814869" y="441910"/>
              <a:ext cx="157446" cy="119144"/>
            </a:xfrm>
            <a:custGeom>
              <a:avLst/>
              <a:gdLst/>
              <a:ahLst/>
              <a:cxnLst/>
              <a:rect l="l" t="t" r="r" b="b"/>
              <a:pathLst>
                <a:path w="157446" h="119144" extrusionOk="0">
                  <a:moveTo>
                    <a:pt x="2189" y="0"/>
                  </a:moveTo>
                  <a:cubicBezTo>
                    <a:pt x="-4296" y="41393"/>
                    <a:pt x="3713" y="83100"/>
                    <a:pt x="25067" y="119144"/>
                  </a:cubicBezTo>
                  <a:lnTo>
                    <a:pt x="157446" y="31957"/>
                  </a:lnTo>
                  <a:lnTo>
                    <a:pt x="218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24"/>
            <p:cNvSpPr/>
            <p:nvPr/>
          </p:nvSpPr>
          <p:spPr>
            <a:xfrm>
              <a:off x="8861887" y="659230"/>
              <a:ext cx="107998" cy="396582"/>
            </a:xfrm>
            <a:custGeom>
              <a:avLst/>
              <a:gdLst/>
              <a:ahLst/>
              <a:cxnLst/>
              <a:rect l="l" t="t" r="r" b="b"/>
              <a:pathLst>
                <a:path w="107998" h="396582" extrusionOk="0">
                  <a:moveTo>
                    <a:pt x="78292" y="0"/>
                  </a:moveTo>
                  <a:lnTo>
                    <a:pt x="316" y="378089"/>
                  </a:lnTo>
                  <a:cubicBezTo>
                    <a:pt x="-1391" y="386398"/>
                    <a:pt x="3981" y="394554"/>
                    <a:pt x="12289" y="396266"/>
                  </a:cubicBezTo>
                  <a:cubicBezTo>
                    <a:pt x="20600" y="397972"/>
                    <a:pt x="28754" y="392605"/>
                    <a:pt x="30466" y="384292"/>
                  </a:cubicBezTo>
                  <a:lnTo>
                    <a:pt x="107998" y="6126"/>
                  </a:lnTo>
                  <a:cubicBezTo>
                    <a:pt x="103010" y="5489"/>
                    <a:pt x="98040" y="4660"/>
                    <a:pt x="93106" y="3644"/>
                  </a:cubicBezTo>
                  <a:cubicBezTo>
                    <a:pt x="88094" y="2612"/>
                    <a:pt x="83155" y="1393"/>
                    <a:pt x="7829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24"/>
            <p:cNvSpPr/>
            <p:nvPr/>
          </p:nvSpPr>
          <p:spPr>
            <a:xfrm>
              <a:off x="8849568" y="488497"/>
              <a:ext cx="132374" cy="155246"/>
            </a:xfrm>
            <a:custGeom>
              <a:avLst/>
              <a:gdLst/>
              <a:ahLst/>
              <a:cxnLst/>
              <a:rect l="l" t="t" r="r" b="b"/>
              <a:pathLst>
                <a:path w="132374" h="155246" extrusionOk="0">
                  <a:moveTo>
                    <a:pt x="132375" y="0"/>
                  </a:moveTo>
                  <a:lnTo>
                    <a:pt x="0" y="87183"/>
                  </a:lnTo>
                  <a:cubicBezTo>
                    <a:pt x="24682" y="121031"/>
                    <a:pt x="59836" y="144862"/>
                    <a:pt x="100419" y="155246"/>
                  </a:cubicBezTo>
                  <a:lnTo>
                    <a:pt x="132375"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24"/>
            <p:cNvSpPr/>
            <p:nvPr/>
          </p:nvSpPr>
          <p:spPr>
            <a:xfrm>
              <a:off x="8532682" y="484994"/>
              <a:ext cx="346427" cy="346422"/>
            </a:xfrm>
            <a:custGeom>
              <a:avLst/>
              <a:gdLst/>
              <a:ahLst/>
              <a:cxnLst/>
              <a:rect l="l" t="t" r="r" b="b"/>
              <a:pathLst>
                <a:path w="346427" h="346422" extrusionOk="0">
                  <a:moveTo>
                    <a:pt x="346129" y="262900"/>
                  </a:moveTo>
                  <a:cubicBezTo>
                    <a:pt x="345320" y="259877"/>
                    <a:pt x="342961" y="257517"/>
                    <a:pt x="339939" y="256707"/>
                  </a:cubicBezTo>
                  <a:lnTo>
                    <a:pt x="273431" y="238863"/>
                  </a:lnTo>
                  <a:cubicBezTo>
                    <a:pt x="277611" y="229776"/>
                    <a:pt x="279822" y="219819"/>
                    <a:pt x="279822" y="209520"/>
                  </a:cubicBezTo>
                  <a:cubicBezTo>
                    <a:pt x="279822" y="190742"/>
                    <a:pt x="272509" y="173089"/>
                    <a:pt x="259230" y="159812"/>
                  </a:cubicBezTo>
                  <a:lnTo>
                    <a:pt x="185817" y="86396"/>
                  </a:lnTo>
                  <a:cubicBezTo>
                    <a:pt x="172539" y="73119"/>
                    <a:pt x="154886" y="65805"/>
                    <a:pt x="136105" y="65805"/>
                  </a:cubicBezTo>
                  <a:cubicBezTo>
                    <a:pt x="125997" y="65805"/>
                    <a:pt x="116220" y="67944"/>
                    <a:pt x="107267" y="71972"/>
                  </a:cubicBezTo>
                  <a:lnTo>
                    <a:pt x="89721" y="6490"/>
                  </a:lnTo>
                  <a:cubicBezTo>
                    <a:pt x="88910" y="3467"/>
                    <a:pt x="86549" y="1107"/>
                    <a:pt x="83527" y="297"/>
                  </a:cubicBezTo>
                  <a:cubicBezTo>
                    <a:pt x="80506" y="-509"/>
                    <a:pt x="77282" y="353"/>
                    <a:pt x="75069" y="2564"/>
                  </a:cubicBezTo>
                  <a:lnTo>
                    <a:pt x="2566" y="75065"/>
                  </a:lnTo>
                  <a:cubicBezTo>
                    <a:pt x="352" y="77278"/>
                    <a:pt x="-512" y="80502"/>
                    <a:pt x="299" y="83523"/>
                  </a:cubicBezTo>
                  <a:cubicBezTo>
                    <a:pt x="1110" y="86547"/>
                    <a:pt x="3471" y="88906"/>
                    <a:pt x="6493" y="89715"/>
                  </a:cubicBezTo>
                  <a:lnTo>
                    <a:pt x="72004" y="107273"/>
                  </a:lnTo>
                  <a:cubicBezTo>
                    <a:pt x="60407" y="133134"/>
                    <a:pt x="65192" y="164616"/>
                    <a:pt x="86396" y="185817"/>
                  </a:cubicBezTo>
                  <a:lnTo>
                    <a:pt x="159811" y="259229"/>
                  </a:lnTo>
                  <a:cubicBezTo>
                    <a:pt x="173088" y="272508"/>
                    <a:pt x="190741" y="279821"/>
                    <a:pt x="209519" y="279821"/>
                  </a:cubicBezTo>
                  <a:cubicBezTo>
                    <a:pt x="219803" y="279821"/>
                    <a:pt x="229746" y="277613"/>
                    <a:pt x="238823" y="273446"/>
                  </a:cubicBezTo>
                  <a:lnTo>
                    <a:pt x="256709" y="339941"/>
                  </a:lnTo>
                  <a:cubicBezTo>
                    <a:pt x="257521" y="342961"/>
                    <a:pt x="259881" y="345318"/>
                    <a:pt x="262903" y="346126"/>
                  </a:cubicBezTo>
                  <a:cubicBezTo>
                    <a:pt x="263651" y="346326"/>
                    <a:pt x="264411" y="346423"/>
                    <a:pt x="265166" y="346423"/>
                  </a:cubicBezTo>
                  <a:cubicBezTo>
                    <a:pt x="267458" y="346423"/>
                    <a:pt x="269694" y="345521"/>
                    <a:pt x="271358" y="343857"/>
                  </a:cubicBezTo>
                  <a:lnTo>
                    <a:pt x="343861" y="271354"/>
                  </a:lnTo>
                  <a:cubicBezTo>
                    <a:pt x="346075" y="269144"/>
                    <a:pt x="346939" y="265919"/>
                    <a:pt x="346129" y="262900"/>
                  </a:cubicBezTo>
                  <a:close/>
                  <a:moveTo>
                    <a:pt x="25679" y="76726"/>
                  </a:moveTo>
                  <a:lnTo>
                    <a:pt x="76734" y="25677"/>
                  </a:lnTo>
                  <a:lnTo>
                    <a:pt x="91716" y="81592"/>
                  </a:lnTo>
                  <a:cubicBezTo>
                    <a:pt x="89877" y="83095"/>
                    <a:pt x="88103" y="84694"/>
                    <a:pt x="86400" y="86396"/>
                  </a:cubicBezTo>
                  <a:cubicBezTo>
                    <a:pt x="84693" y="88104"/>
                    <a:pt x="83092" y="89878"/>
                    <a:pt x="81598" y="91710"/>
                  </a:cubicBezTo>
                  <a:lnTo>
                    <a:pt x="25679" y="76726"/>
                  </a:lnTo>
                  <a:close/>
                  <a:moveTo>
                    <a:pt x="209521" y="262306"/>
                  </a:moveTo>
                  <a:cubicBezTo>
                    <a:pt x="195421" y="262306"/>
                    <a:pt x="182166" y="256815"/>
                    <a:pt x="172195" y="246845"/>
                  </a:cubicBezTo>
                  <a:lnTo>
                    <a:pt x="98780" y="173433"/>
                  </a:lnTo>
                  <a:cubicBezTo>
                    <a:pt x="78201" y="152851"/>
                    <a:pt x="78201" y="119362"/>
                    <a:pt x="98781" y="98779"/>
                  </a:cubicBezTo>
                  <a:cubicBezTo>
                    <a:pt x="108751" y="88809"/>
                    <a:pt x="122008" y="83318"/>
                    <a:pt x="136105" y="83318"/>
                  </a:cubicBezTo>
                  <a:cubicBezTo>
                    <a:pt x="150206" y="83318"/>
                    <a:pt x="163463" y="88809"/>
                    <a:pt x="173434" y="98779"/>
                  </a:cubicBezTo>
                  <a:lnTo>
                    <a:pt x="246848" y="172194"/>
                  </a:lnTo>
                  <a:cubicBezTo>
                    <a:pt x="256817" y="182165"/>
                    <a:pt x="262308" y="195421"/>
                    <a:pt x="262308" y="209520"/>
                  </a:cubicBezTo>
                  <a:cubicBezTo>
                    <a:pt x="262308" y="223619"/>
                    <a:pt x="256817" y="236874"/>
                    <a:pt x="246848" y="246844"/>
                  </a:cubicBezTo>
                  <a:cubicBezTo>
                    <a:pt x="236878" y="256813"/>
                    <a:pt x="223621" y="262306"/>
                    <a:pt x="209521" y="262306"/>
                  </a:cubicBezTo>
                  <a:close/>
                  <a:moveTo>
                    <a:pt x="269688" y="320761"/>
                  </a:moveTo>
                  <a:lnTo>
                    <a:pt x="254334" y="263683"/>
                  </a:lnTo>
                  <a:cubicBezTo>
                    <a:pt x="256022" y="262279"/>
                    <a:pt x="257658" y="260800"/>
                    <a:pt x="259230" y="259229"/>
                  </a:cubicBezTo>
                  <a:cubicBezTo>
                    <a:pt x="260789" y="257671"/>
                    <a:pt x="262258" y="256048"/>
                    <a:pt x="263648" y="254374"/>
                  </a:cubicBezTo>
                  <a:lnTo>
                    <a:pt x="320753" y="269693"/>
                  </a:lnTo>
                  <a:lnTo>
                    <a:pt x="269688" y="32076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24"/>
            <p:cNvSpPr/>
            <p:nvPr/>
          </p:nvSpPr>
          <p:spPr>
            <a:xfrm>
              <a:off x="8797344" y="272140"/>
              <a:ext cx="394877" cy="801187"/>
            </a:xfrm>
            <a:custGeom>
              <a:avLst/>
              <a:gdLst/>
              <a:ahLst/>
              <a:cxnLst/>
              <a:rect l="l" t="t" r="r" b="b"/>
              <a:pathLst>
                <a:path w="394877" h="801187" extrusionOk="0">
                  <a:moveTo>
                    <a:pt x="197638" y="394822"/>
                  </a:moveTo>
                  <a:cubicBezTo>
                    <a:pt x="290741" y="394822"/>
                    <a:pt x="371961" y="328533"/>
                    <a:pt x="390761" y="237204"/>
                  </a:cubicBezTo>
                  <a:cubicBezTo>
                    <a:pt x="401391" y="185568"/>
                    <a:pt x="391276" y="132882"/>
                    <a:pt x="362276" y="88852"/>
                  </a:cubicBezTo>
                  <a:cubicBezTo>
                    <a:pt x="333280" y="44821"/>
                    <a:pt x="288872" y="14720"/>
                    <a:pt x="237231" y="4089"/>
                  </a:cubicBezTo>
                  <a:cubicBezTo>
                    <a:pt x="224046" y="1375"/>
                    <a:pt x="210593" y="0"/>
                    <a:pt x="197247" y="0"/>
                  </a:cubicBezTo>
                  <a:cubicBezTo>
                    <a:pt x="104142" y="0"/>
                    <a:pt x="22920" y="66289"/>
                    <a:pt x="4117" y="157618"/>
                  </a:cubicBezTo>
                  <a:cubicBezTo>
                    <a:pt x="-6513" y="209256"/>
                    <a:pt x="3603" y="261943"/>
                    <a:pt x="32603" y="305974"/>
                  </a:cubicBezTo>
                  <a:cubicBezTo>
                    <a:pt x="55501" y="340745"/>
                    <a:pt x="88015" y="366815"/>
                    <a:pt x="126106" y="381482"/>
                  </a:cubicBezTo>
                  <a:lnTo>
                    <a:pt x="47706" y="761646"/>
                  </a:lnTo>
                  <a:cubicBezTo>
                    <a:pt x="44053" y="779418"/>
                    <a:pt x="55535" y="796854"/>
                    <a:pt x="73302" y="800508"/>
                  </a:cubicBezTo>
                  <a:cubicBezTo>
                    <a:pt x="75531" y="800967"/>
                    <a:pt x="77751" y="801187"/>
                    <a:pt x="79943" y="801187"/>
                  </a:cubicBezTo>
                  <a:cubicBezTo>
                    <a:pt x="95227" y="801187"/>
                    <a:pt x="108964" y="790451"/>
                    <a:pt x="112166" y="774902"/>
                  </a:cubicBezTo>
                  <a:lnTo>
                    <a:pt x="190124" y="394658"/>
                  </a:lnTo>
                  <a:cubicBezTo>
                    <a:pt x="192631" y="394758"/>
                    <a:pt x="195136" y="394822"/>
                    <a:pt x="197638" y="394822"/>
                  </a:cubicBezTo>
                  <a:close/>
                  <a:moveTo>
                    <a:pt x="197638" y="377308"/>
                  </a:moveTo>
                  <a:cubicBezTo>
                    <a:pt x="188368" y="377308"/>
                    <a:pt x="179039" y="376574"/>
                    <a:pt x="169800" y="375133"/>
                  </a:cubicBezTo>
                  <a:lnTo>
                    <a:pt x="201754" y="219889"/>
                  </a:lnTo>
                  <a:lnTo>
                    <a:pt x="288855" y="352144"/>
                  </a:lnTo>
                  <a:cubicBezTo>
                    <a:pt x="261874" y="368164"/>
                    <a:pt x="230582" y="377308"/>
                    <a:pt x="197638" y="377308"/>
                  </a:cubicBezTo>
                  <a:close/>
                  <a:moveTo>
                    <a:pt x="303472" y="342493"/>
                  </a:moveTo>
                  <a:lnTo>
                    <a:pt x="216377" y="210251"/>
                  </a:lnTo>
                  <a:lnTo>
                    <a:pt x="371612" y="242205"/>
                  </a:lnTo>
                  <a:cubicBezTo>
                    <a:pt x="361012" y="283397"/>
                    <a:pt x="336322" y="318426"/>
                    <a:pt x="303472" y="342493"/>
                  </a:cubicBezTo>
                  <a:close/>
                  <a:moveTo>
                    <a:pt x="375164" y="225051"/>
                  </a:moveTo>
                  <a:lnTo>
                    <a:pt x="219917" y="193096"/>
                  </a:lnTo>
                  <a:lnTo>
                    <a:pt x="352290" y="105913"/>
                  </a:lnTo>
                  <a:cubicBezTo>
                    <a:pt x="373642" y="141956"/>
                    <a:pt x="381649" y="183663"/>
                    <a:pt x="375164" y="225051"/>
                  </a:cubicBezTo>
                  <a:close/>
                  <a:moveTo>
                    <a:pt x="242236" y="23217"/>
                  </a:moveTo>
                  <a:cubicBezTo>
                    <a:pt x="282823" y="33605"/>
                    <a:pt x="317976" y="57434"/>
                    <a:pt x="342657" y="91285"/>
                  </a:cubicBezTo>
                  <a:lnTo>
                    <a:pt x="210277" y="178471"/>
                  </a:lnTo>
                  <a:lnTo>
                    <a:pt x="242236" y="23217"/>
                  </a:lnTo>
                  <a:close/>
                  <a:moveTo>
                    <a:pt x="197247" y="17515"/>
                  </a:moveTo>
                  <a:cubicBezTo>
                    <a:pt x="206516" y="17515"/>
                    <a:pt x="215843" y="18249"/>
                    <a:pt x="225081" y="19690"/>
                  </a:cubicBezTo>
                  <a:lnTo>
                    <a:pt x="193122" y="174941"/>
                  </a:lnTo>
                  <a:lnTo>
                    <a:pt x="106018" y="42681"/>
                  </a:lnTo>
                  <a:cubicBezTo>
                    <a:pt x="133002" y="26661"/>
                    <a:pt x="164297" y="17515"/>
                    <a:pt x="197247" y="17515"/>
                  </a:cubicBezTo>
                  <a:close/>
                  <a:moveTo>
                    <a:pt x="91402" y="52334"/>
                  </a:moveTo>
                  <a:lnTo>
                    <a:pt x="178494" y="184571"/>
                  </a:lnTo>
                  <a:lnTo>
                    <a:pt x="23264" y="152619"/>
                  </a:lnTo>
                  <a:cubicBezTo>
                    <a:pt x="33866" y="111429"/>
                    <a:pt x="58552" y="76402"/>
                    <a:pt x="91402" y="52334"/>
                  </a:cubicBezTo>
                  <a:close/>
                  <a:moveTo>
                    <a:pt x="19715" y="169771"/>
                  </a:moveTo>
                  <a:lnTo>
                    <a:pt x="174972" y="201728"/>
                  </a:lnTo>
                  <a:lnTo>
                    <a:pt x="42593" y="288915"/>
                  </a:lnTo>
                  <a:cubicBezTo>
                    <a:pt x="21237" y="252871"/>
                    <a:pt x="13230" y="211162"/>
                    <a:pt x="19715" y="169771"/>
                  </a:cubicBezTo>
                  <a:close/>
                  <a:moveTo>
                    <a:pt x="52222" y="303541"/>
                  </a:moveTo>
                  <a:lnTo>
                    <a:pt x="184597" y="216359"/>
                  </a:lnTo>
                  <a:lnTo>
                    <a:pt x="152642" y="371606"/>
                  </a:lnTo>
                  <a:cubicBezTo>
                    <a:pt x="112058" y="361219"/>
                    <a:pt x="76904" y="337390"/>
                    <a:pt x="52222" y="303541"/>
                  </a:cubicBezTo>
                  <a:close/>
                  <a:moveTo>
                    <a:pt x="95009" y="771381"/>
                  </a:moveTo>
                  <a:cubicBezTo>
                    <a:pt x="93298" y="779693"/>
                    <a:pt x="85143" y="785059"/>
                    <a:pt x="76832" y="783355"/>
                  </a:cubicBezTo>
                  <a:cubicBezTo>
                    <a:pt x="68523" y="781643"/>
                    <a:pt x="63151" y="773487"/>
                    <a:pt x="64860" y="765178"/>
                  </a:cubicBezTo>
                  <a:lnTo>
                    <a:pt x="142835" y="387089"/>
                  </a:lnTo>
                  <a:cubicBezTo>
                    <a:pt x="147699" y="388481"/>
                    <a:pt x="152640" y="389700"/>
                    <a:pt x="157649" y="390731"/>
                  </a:cubicBezTo>
                  <a:cubicBezTo>
                    <a:pt x="162582" y="391747"/>
                    <a:pt x="167553" y="392576"/>
                    <a:pt x="172542" y="393213"/>
                  </a:cubicBezTo>
                  <a:lnTo>
                    <a:pt x="95009" y="77138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4"/>
            <p:cNvSpPr/>
            <p:nvPr/>
          </p:nvSpPr>
          <p:spPr>
            <a:xfrm>
              <a:off x="8986026" y="655721"/>
              <a:ext cx="290306" cy="290304"/>
            </a:xfrm>
            <a:custGeom>
              <a:avLst/>
              <a:gdLst/>
              <a:ahLst/>
              <a:cxnLst/>
              <a:rect l="l" t="t" r="r" b="b"/>
              <a:pathLst>
                <a:path w="290306" h="290304" extrusionOk="0">
                  <a:moveTo>
                    <a:pt x="215234" y="2565"/>
                  </a:moveTo>
                  <a:cubicBezTo>
                    <a:pt x="213022" y="352"/>
                    <a:pt x="209797" y="-510"/>
                    <a:pt x="206776" y="298"/>
                  </a:cubicBezTo>
                  <a:cubicBezTo>
                    <a:pt x="203753" y="1108"/>
                    <a:pt x="201394" y="3469"/>
                    <a:pt x="200583" y="6491"/>
                  </a:cubicBezTo>
                  <a:lnTo>
                    <a:pt x="182929" y="72387"/>
                  </a:lnTo>
                  <a:cubicBezTo>
                    <a:pt x="171399" y="66385"/>
                    <a:pt x="158521" y="63189"/>
                    <a:pt x="145149" y="63189"/>
                  </a:cubicBezTo>
                  <a:cubicBezTo>
                    <a:pt x="123256" y="63189"/>
                    <a:pt x="102672" y="71713"/>
                    <a:pt x="87190" y="87195"/>
                  </a:cubicBezTo>
                  <a:cubicBezTo>
                    <a:pt x="61326" y="113059"/>
                    <a:pt x="56406" y="152048"/>
                    <a:pt x="72410" y="182920"/>
                  </a:cubicBezTo>
                  <a:lnTo>
                    <a:pt x="6492" y="200584"/>
                  </a:lnTo>
                  <a:cubicBezTo>
                    <a:pt x="3469" y="201394"/>
                    <a:pt x="1109" y="203756"/>
                    <a:pt x="298" y="206777"/>
                  </a:cubicBezTo>
                  <a:cubicBezTo>
                    <a:pt x="-511" y="209799"/>
                    <a:pt x="353" y="213023"/>
                    <a:pt x="2566" y="215235"/>
                  </a:cubicBezTo>
                  <a:lnTo>
                    <a:pt x="75069" y="287738"/>
                  </a:lnTo>
                  <a:cubicBezTo>
                    <a:pt x="76730" y="289402"/>
                    <a:pt x="78970" y="290305"/>
                    <a:pt x="81261" y="290305"/>
                  </a:cubicBezTo>
                  <a:cubicBezTo>
                    <a:pt x="82018" y="290305"/>
                    <a:pt x="82777" y="290206"/>
                    <a:pt x="83525" y="290007"/>
                  </a:cubicBezTo>
                  <a:cubicBezTo>
                    <a:pt x="86548" y="289198"/>
                    <a:pt x="88908" y="286837"/>
                    <a:pt x="89718" y="283817"/>
                  </a:cubicBezTo>
                  <a:lnTo>
                    <a:pt x="107393" y="217927"/>
                  </a:lnTo>
                  <a:cubicBezTo>
                    <a:pt x="118920" y="223923"/>
                    <a:pt x="131787" y="227115"/>
                    <a:pt x="145151" y="227115"/>
                  </a:cubicBezTo>
                  <a:cubicBezTo>
                    <a:pt x="167044" y="227115"/>
                    <a:pt x="187628" y="218590"/>
                    <a:pt x="203107" y="203109"/>
                  </a:cubicBezTo>
                  <a:cubicBezTo>
                    <a:pt x="228977" y="177245"/>
                    <a:pt x="233896" y="138248"/>
                    <a:pt x="217888" y="107375"/>
                  </a:cubicBezTo>
                  <a:lnTo>
                    <a:pt x="283814" y="89722"/>
                  </a:lnTo>
                  <a:cubicBezTo>
                    <a:pt x="286838" y="88913"/>
                    <a:pt x="289199" y="86552"/>
                    <a:pt x="290008" y="83530"/>
                  </a:cubicBezTo>
                  <a:cubicBezTo>
                    <a:pt x="290818" y="80507"/>
                    <a:pt x="289955" y="77284"/>
                    <a:pt x="287742" y="75071"/>
                  </a:cubicBezTo>
                  <a:lnTo>
                    <a:pt x="215234" y="2565"/>
                  </a:lnTo>
                  <a:close/>
                  <a:moveTo>
                    <a:pt x="76730" y="264630"/>
                  </a:moveTo>
                  <a:lnTo>
                    <a:pt x="25675" y="213575"/>
                  </a:lnTo>
                  <a:lnTo>
                    <a:pt x="82766" y="198279"/>
                  </a:lnTo>
                  <a:cubicBezTo>
                    <a:pt x="84173" y="199928"/>
                    <a:pt x="85633" y="201549"/>
                    <a:pt x="87191" y="203109"/>
                  </a:cubicBezTo>
                  <a:cubicBezTo>
                    <a:pt x="88753" y="204671"/>
                    <a:pt x="90377" y="206139"/>
                    <a:pt x="92039" y="207558"/>
                  </a:cubicBezTo>
                  <a:lnTo>
                    <a:pt x="76730" y="264630"/>
                  </a:lnTo>
                  <a:close/>
                  <a:moveTo>
                    <a:pt x="190720" y="190722"/>
                  </a:moveTo>
                  <a:cubicBezTo>
                    <a:pt x="178547" y="202894"/>
                    <a:pt x="162364" y="209596"/>
                    <a:pt x="145148" y="209596"/>
                  </a:cubicBezTo>
                  <a:cubicBezTo>
                    <a:pt x="127935" y="209596"/>
                    <a:pt x="111750" y="202894"/>
                    <a:pt x="99575" y="190722"/>
                  </a:cubicBezTo>
                  <a:cubicBezTo>
                    <a:pt x="74447" y="165593"/>
                    <a:pt x="74447" y="124706"/>
                    <a:pt x="99574" y="99578"/>
                  </a:cubicBezTo>
                  <a:cubicBezTo>
                    <a:pt x="111746" y="87405"/>
                    <a:pt x="127931" y="80703"/>
                    <a:pt x="145149" y="80703"/>
                  </a:cubicBezTo>
                  <a:cubicBezTo>
                    <a:pt x="162367" y="80703"/>
                    <a:pt x="178547" y="87405"/>
                    <a:pt x="190721" y="99576"/>
                  </a:cubicBezTo>
                  <a:cubicBezTo>
                    <a:pt x="215849" y="124706"/>
                    <a:pt x="215849" y="165593"/>
                    <a:pt x="190720" y="190722"/>
                  </a:cubicBezTo>
                  <a:close/>
                  <a:moveTo>
                    <a:pt x="207524" y="92013"/>
                  </a:moveTo>
                  <a:cubicBezTo>
                    <a:pt x="206119" y="90367"/>
                    <a:pt x="204661" y="88749"/>
                    <a:pt x="203105" y="87192"/>
                  </a:cubicBezTo>
                  <a:cubicBezTo>
                    <a:pt x="201552" y="85638"/>
                    <a:pt x="199934" y="84175"/>
                    <a:pt x="198283" y="82764"/>
                  </a:cubicBezTo>
                  <a:lnTo>
                    <a:pt x="213576" y="25673"/>
                  </a:lnTo>
                  <a:lnTo>
                    <a:pt x="264626" y="76720"/>
                  </a:lnTo>
                  <a:lnTo>
                    <a:pt x="207524" y="9201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0" name="Google Shape;510;p24"/>
          <p:cNvGrpSpPr/>
          <p:nvPr/>
        </p:nvGrpSpPr>
        <p:grpSpPr>
          <a:xfrm>
            <a:off x="6119861" y="3879173"/>
            <a:ext cx="576547" cy="640148"/>
            <a:chOff x="7759945" y="4983482"/>
            <a:chExt cx="721586" cy="801186"/>
          </a:xfrm>
        </p:grpSpPr>
        <p:sp>
          <p:nvSpPr>
            <p:cNvPr id="511" name="Google Shape;511;p24"/>
            <p:cNvSpPr/>
            <p:nvPr/>
          </p:nvSpPr>
          <p:spPr>
            <a:xfrm>
              <a:off x="8374986" y="5263918"/>
              <a:ext cx="106545" cy="106545"/>
            </a:xfrm>
            <a:custGeom>
              <a:avLst/>
              <a:gdLst/>
              <a:ahLst/>
              <a:cxnLst/>
              <a:rect l="l" t="t" r="r" b="b"/>
              <a:pathLst>
                <a:path w="106545" h="106545" extrusionOk="0">
                  <a:moveTo>
                    <a:pt x="97387" y="44111"/>
                  </a:moveTo>
                  <a:cubicBezTo>
                    <a:pt x="94384" y="44111"/>
                    <a:pt x="85854" y="39811"/>
                    <a:pt x="76294" y="30253"/>
                  </a:cubicBezTo>
                  <a:cubicBezTo>
                    <a:pt x="66735" y="20693"/>
                    <a:pt x="62435" y="12163"/>
                    <a:pt x="62435" y="9160"/>
                  </a:cubicBezTo>
                  <a:cubicBezTo>
                    <a:pt x="62435" y="4101"/>
                    <a:pt x="58333" y="0"/>
                    <a:pt x="53274" y="0"/>
                  </a:cubicBezTo>
                  <a:cubicBezTo>
                    <a:pt x="48215" y="0"/>
                    <a:pt x="44114" y="4101"/>
                    <a:pt x="44114" y="9160"/>
                  </a:cubicBezTo>
                  <a:cubicBezTo>
                    <a:pt x="44114" y="12165"/>
                    <a:pt x="39814" y="20693"/>
                    <a:pt x="30254" y="30253"/>
                  </a:cubicBezTo>
                  <a:cubicBezTo>
                    <a:pt x="20695" y="39811"/>
                    <a:pt x="12165" y="44111"/>
                    <a:pt x="9160" y="44111"/>
                  </a:cubicBezTo>
                  <a:cubicBezTo>
                    <a:pt x="4101" y="44111"/>
                    <a:pt x="0" y="48212"/>
                    <a:pt x="0" y="53271"/>
                  </a:cubicBezTo>
                  <a:cubicBezTo>
                    <a:pt x="0" y="58330"/>
                    <a:pt x="4101" y="62432"/>
                    <a:pt x="9160" y="62432"/>
                  </a:cubicBezTo>
                  <a:cubicBezTo>
                    <a:pt x="12163" y="62432"/>
                    <a:pt x="20693" y="66732"/>
                    <a:pt x="30253" y="76291"/>
                  </a:cubicBezTo>
                  <a:cubicBezTo>
                    <a:pt x="39812" y="85851"/>
                    <a:pt x="44112" y="94381"/>
                    <a:pt x="44112" y="97385"/>
                  </a:cubicBezTo>
                  <a:cubicBezTo>
                    <a:pt x="44112" y="102444"/>
                    <a:pt x="48214" y="106546"/>
                    <a:pt x="53273" y="106546"/>
                  </a:cubicBezTo>
                  <a:cubicBezTo>
                    <a:pt x="58332" y="106546"/>
                    <a:pt x="62433" y="102444"/>
                    <a:pt x="62433" y="97385"/>
                  </a:cubicBezTo>
                  <a:cubicBezTo>
                    <a:pt x="62433" y="94381"/>
                    <a:pt x="66733" y="85851"/>
                    <a:pt x="76293" y="76291"/>
                  </a:cubicBezTo>
                  <a:cubicBezTo>
                    <a:pt x="85852" y="66732"/>
                    <a:pt x="94382" y="62432"/>
                    <a:pt x="97385" y="62432"/>
                  </a:cubicBezTo>
                  <a:cubicBezTo>
                    <a:pt x="102444" y="62432"/>
                    <a:pt x="106546" y="58330"/>
                    <a:pt x="106546" y="53271"/>
                  </a:cubicBezTo>
                  <a:cubicBezTo>
                    <a:pt x="106546" y="48212"/>
                    <a:pt x="102446" y="44111"/>
                    <a:pt x="97387" y="44111"/>
                  </a:cubicBezTo>
                  <a:close/>
                  <a:moveTo>
                    <a:pt x="53274" y="75038"/>
                  </a:moveTo>
                  <a:cubicBezTo>
                    <a:pt x="47497" y="66931"/>
                    <a:pt x="39617" y="59047"/>
                    <a:pt x="31509" y="53273"/>
                  </a:cubicBezTo>
                  <a:cubicBezTo>
                    <a:pt x="39617" y="47499"/>
                    <a:pt x="47500" y="39615"/>
                    <a:pt x="53274" y="31508"/>
                  </a:cubicBezTo>
                  <a:cubicBezTo>
                    <a:pt x="59049" y="39615"/>
                    <a:pt x="66932" y="47499"/>
                    <a:pt x="75039" y="53273"/>
                  </a:cubicBezTo>
                  <a:cubicBezTo>
                    <a:pt x="66932" y="59047"/>
                    <a:pt x="59049" y="66929"/>
                    <a:pt x="53274" y="7503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2" name="Google Shape;512;p24"/>
            <p:cNvGrpSpPr/>
            <p:nvPr/>
          </p:nvGrpSpPr>
          <p:grpSpPr>
            <a:xfrm>
              <a:off x="7759945" y="4983482"/>
              <a:ext cx="690080" cy="801186"/>
              <a:chOff x="7759945" y="4983482"/>
              <a:chExt cx="690080" cy="801186"/>
            </a:xfrm>
          </p:grpSpPr>
          <p:sp>
            <p:nvSpPr>
              <p:cNvPr id="513" name="Google Shape;513;p24"/>
              <p:cNvSpPr/>
              <p:nvPr/>
            </p:nvSpPr>
            <p:spPr>
              <a:xfrm>
                <a:off x="8406495" y="5295426"/>
                <a:ext cx="43530" cy="43530"/>
              </a:xfrm>
              <a:custGeom>
                <a:avLst/>
                <a:gdLst/>
                <a:ahLst/>
                <a:cxnLst/>
                <a:rect l="l" t="t" r="r" b="b"/>
                <a:pathLst>
                  <a:path w="43530" h="43530" extrusionOk="0">
                    <a:moveTo>
                      <a:pt x="21765" y="0"/>
                    </a:moveTo>
                    <a:cubicBezTo>
                      <a:pt x="15988" y="8107"/>
                      <a:pt x="8107" y="15991"/>
                      <a:pt x="0" y="21765"/>
                    </a:cubicBezTo>
                    <a:cubicBezTo>
                      <a:pt x="8107" y="27541"/>
                      <a:pt x="15991" y="35423"/>
                      <a:pt x="21765" y="43530"/>
                    </a:cubicBezTo>
                    <a:cubicBezTo>
                      <a:pt x="27539" y="35423"/>
                      <a:pt x="35423" y="27539"/>
                      <a:pt x="43530" y="21765"/>
                    </a:cubicBezTo>
                    <a:cubicBezTo>
                      <a:pt x="35423" y="15988"/>
                      <a:pt x="27539" y="8107"/>
                      <a:pt x="2176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4"/>
              <p:cNvSpPr/>
              <p:nvPr/>
            </p:nvSpPr>
            <p:spPr>
              <a:xfrm>
                <a:off x="7912824" y="5740256"/>
                <a:ext cx="403888" cy="26093"/>
              </a:xfrm>
              <a:custGeom>
                <a:avLst/>
                <a:gdLst/>
                <a:ahLst/>
                <a:cxnLst/>
                <a:rect l="l" t="t" r="r" b="b"/>
                <a:pathLst>
                  <a:path w="403888" h="26093" extrusionOk="0">
                    <a:moveTo>
                      <a:pt x="0" y="10345"/>
                    </a:moveTo>
                    <a:lnTo>
                      <a:pt x="0" y="15748"/>
                    </a:lnTo>
                    <a:cubicBezTo>
                      <a:pt x="0" y="21454"/>
                      <a:pt x="4641" y="26093"/>
                      <a:pt x="10345" y="26093"/>
                    </a:cubicBezTo>
                    <a:lnTo>
                      <a:pt x="393543" y="26093"/>
                    </a:lnTo>
                    <a:cubicBezTo>
                      <a:pt x="399249" y="26093"/>
                      <a:pt x="403888" y="21452"/>
                      <a:pt x="403888" y="15748"/>
                    </a:cubicBezTo>
                    <a:lnTo>
                      <a:pt x="403888" y="10345"/>
                    </a:lnTo>
                    <a:cubicBezTo>
                      <a:pt x="403888" y="4640"/>
                      <a:pt x="399247" y="0"/>
                      <a:pt x="393543" y="0"/>
                    </a:cubicBezTo>
                    <a:lnTo>
                      <a:pt x="10347" y="0"/>
                    </a:lnTo>
                    <a:cubicBezTo>
                      <a:pt x="4641" y="-3"/>
                      <a:pt x="0" y="4640"/>
                      <a:pt x="0" y="1034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5" name="Google Shape;515;p24"/>
              <p:cNvGrpSpPr/>
              <p:nvPr/>
            </p:nvGrpSpPr>
            <p:grpSpPr>
              <a:xfrm>
                <a:off x="7792850" y="5065735"/>
                <a:ext cx="503478" cy="203749"/>
                <a:chOff x="7792850" y="5065735"/>
                <a:chExt cx="503478" cy="203749"/>
              </a:xfrm>
            </p:grpSpPr>
            <p:sp>
              <p:nvSpPr>
                <p:cNvPr id="516" name="Google Shape;516;p24"/>
                <p:cNvSpPr/>
                <p:nvPr/>
              </p:nvSpPr>
              <p:spPr>
                <a:xfrm>
                  <a:off x="8216601" y="5065735"/>
                  <a:ext cx="79727" cy="79727"/>
                </a:xfrm>
                <a:custGeom>
                  <a:avLst/>
                  <a:gdLst/>
                  <a:ahLst/>
                  <a:cxnLst/>
                  <a:rect l="l" t="t" r="r" b="b"/>
                  <a:pathLst>
                    <a:path w="79727" h="79727" extrusionOk="0">
                      <a:moveTo>
                        <a:pt x="39862" y="79728"/>
                      </a:moveTo>
                      <a:cubicBezTo>
                        <a:pt x="49293" y="64694"/>
                        <a:pt x="64694" y="49295"/>
                        <a:pt x="79728" y="39864"/>
                      </a:cubicBezTo>
                      <a:cubicBezTo>
                        <a:pt x="64694" y="30433"/>
                        <a:pt x="49293" y="15033"/>
                        <a:pt x="39862" y="0"/>
                      </a:cubicBezTo>
                      <a:cubicBezTo>
                        <a:pt x="30433" y="15033"/>
                        <a:pt x="15032" y="30433"/>
                        <a:pt x="0" y="39864"/>
                      </a:cubicBezTo>
                      <a:cubicBezTo>
                        <a:pt x="15033" y="49295"/>
                        <a:pt x="30433" y="64694"/>
                        <a:pt x="39862" y="7972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24"/>
                <p:cNvSpPr/>
                <p:nvPr/>
              </p:nvSpPr>
              <p:spPr>
                <a:xfrm>
                  <a:off x="7792850" y="5207115"/>
                  <a:ext cx="62369" cy="62369"/>
                </a:xfrm>
                <a:custGeom>
                  <a:avLst/>
                  <a:gdLst/>
                  <a:ahLst/>
                  <a:cxnLst/>
                  <a:rect l="l" t="t" r="r" b="b"/>
                  <a:pathLst>
                    <a:path w="62369" h="62369" extrusionOk="0">
                      <a:moveTo>
                        <a:pt x="31185" y="0"/>
                      </a:moveTo>
                      <a:cubicBezTo>
                        <a:pt x="23411" y="11686"/>
                        <a:pt x="11686" y="23413"/>
                        <a:pt x="0" y="31185"/>
                      </a:cubicBezTo>
                      <a:cubicBezTo>
                        <a:pt x="11686" y="38959"/>
                        <a:pt x="23413" y="50685"/>
                        <a:pt x="31185" y="62369"/>
                      </a:cubicBezTo>
                      <a:cubicBezTo>
                        <a:pt x="38959" y="50685"/>
                        <a:pt x="50685" y="38956"/>
                        <a:pt x="62369" y="31185"/>
                      </a:cubicBezTo>
                      <a:cubicBezTo>
                        <a:pt x="50685" y="23413"/>
                        <a:pt x="38958" y="11688"/>
                        <a:pt x="3118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8" name="Google Shape;518;p24"/>
              <p:cNvSpPr/>
              <p:nvPr/>
            </p:nvSpPr>
            <p:spPr>
              <a:xfrm>
                <a:off x="8126110" y="5014061"/>
                <a:ext cx="35249" cy="35249"/>
              </a:xfrm>
              <a:custGeom>
                <a:avLst/>
                <a:gdLst/>
                <a:ahLst/>
                <a:cxnLst/>
                <a:rect l="l" t="t" r="r" b="b"/>
                <a:pathLst>
                  <a:path w="35249" h="35249" extrusionOk="0">
                    <a:moveTo>
                      <a:pt x="17625" y="35249"/>
                    </a:moveTo>
                    <a:cubicBezTo>
                      <a:pt x="22463" y="28736"/>
                      <a:pt x="28735" y="22463"/>
                      <a:pt x="35249" y="17625"/>
                    </a:cubicBezTo>
                    <a:cubicBezTo>
                      <a:pt x="28736" y="12786"/>
                      <a:pt x="22463" y="6513"/>
                      <a:pt x="17625" y="0"/>
                    </a:cubicBezTo>
                    <a:cubicBezTo>
                      <a:pt x="12786" y="6513"/>
                      <a:pt x="6514" y="12786"/>
                      <a:pt x="0" y="17625"/>
                    </a:cubicBezTo>
                    <a:cubicBezTo>
                      <a:pt x="6514" y="22463"/>
                      <a:pt x="12788" y="28733"/>
                      <a:pt x="17625" y="35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4"/>
              <p:cNvSpPr/>
              <p:nvPr/>
            </p:nvSpPr>
            <p:spPr>
              <a:xfrm>
                <a:off x="7872263" y="5186162"/>
                <a:ext cx="485013" cy="485011"/>
              </a:xfrm>
              <a:custGeom>
                <a:avLst/>
                <a:gdLst/>
                <a:ahLst/>
                <a:cxnLst/>
                <a:rect l="l" t="t" r="r" b="b"/>
                <a:pathLst>
                  <a:path w="485013" h="485011" extrusionOk="0">
                    <a:moveTo>
                      <a:pt x="242507" y="0"/>
                    </a:moveTo>
                    <a:cubicBezTo>
                      <a:pt x="108790" y="0"/>
                      <a:pt x="0" y="108786"/>
                      <a:pt x="0" y="242505"/>
                    </a:cubicBezTo>
                    <a:cubicBezTo>
                      <a:pt x="0" y="376224"/>
                      <a:pt x="108786" y="485012"/>
                      <a:pt x="242507" y="485012"/>
                    </a:cubicBezTo>
                    <a:cubicBezTo>
                      <a:pt x="376227" y="485012"/>
                      <a:pt x="485014" y="376226"/>
                      <a:pt x="485014" y="242505"/>
                    </a:cubicBezTo>
                    <a:cubicBezTo>
                      <a:pt x="485012" y="108786"/>
                      <a:pt x="376224" y="0"/>
                      <a:pt x="242507" y="0"/>
                    </a:cubicBezTo>
                    <a:close/>
                    <a:moveTo>
                      <a:pt x="242507" y="45413"/>
                    </a:moveTo>
                    <a:cubicBezTo>
                      <a:pt x="133828" y="45413"/>
                      <a:pt x="45410" y="133828"/>
                      <a:pt x="45410" y="242505"/>
                    </a:cubicBezTo>
                    <a:cubicBezTo>
                      <a:pt x="45410" y="247564"/>
                      <a:pt x="41308" y="251666"/>
                      <a:pt x="36249" y="251666"/>
                    </a:cubicBezTo>
                    <a:cubicBezTo>
                      <a:pt x="31190" y="251666"/>
                      <a:pt x="27089" y="247564"/>
                      <a:pt x="27089" y="242505"/>
                    </a:cubicBezTo>
                    <a:cubicBezTo>
                      <a:pt x="27089" y="123726"/>
                      <a:pt x="123726" y="27092"/>
                      <a:pt x="242507" y="27092"/>
                    </a:cubicBezTo>
                    <a:cubicBezTo>
                      <a:pt x="247566" y="27092"/>
                      <a:pt x="251667" y="31193"/>
                      <a:pt x="251667" y="36252"/>
                    </a:cubicBezTo>
                    <a:cubicBezTo>
                      <a:pt x="251667" y="41310"/>
                      <a:pt x="247566" y="45413"/>
                      <a:pt x="242507" y="4541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4"/>
              <p:cNvSpPr/>
              <p:nvPr/>
            </p:nvSpPr>
            <p:spPr>
              <a:xfrm>
                <a:off x="7947452" y="5645498"/>
                <a:ext cx="334637" cy="76433"/>
              </a:xfrm>
              <a:custGeom>
                <a:avLst/>
                <a:gdLst/>
                <a:ahLst/>
                <a:cxnLst/>
                <a:rect l="l" t="t" r="r" b="b"/>
                <a:pathLst>
                  <a:path w="334637" h="76433" extrusionOk="0">
                    <a:moveTo>
                      <a:pt x="167319" y="43995"/>
                    </a:moveTo>
                    <a:cubicBezTo>
                      <a:pt x="113783" y="43995"/>
                      <a:pt x="63970" y="27774"/>
                      <a:pt x="22515" y="0"/>
                    </a:cubicBezTo>
                    <a:lnTo>
                      <a:pt x="0" y="76434"/>
                    </a:lnTo>
                    <a:lnTo>
                      <a:pt x="334637" y="76434"/>
                    </a:lnTo>
                    <a:lnTo>
                      <a:pt x="312121" y="0"/>
                    </a:lnTo>
                    <a:cubicBezTo>
                      <a:pt x="270667" y="27774"/>
                      <a:pt x="220854" y="43995"/>
                      <a:pt x="167319" y="4399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4"/>
              <p:cNvSpPr/>
              <p:nvPr/>
            </p:nvSpPr>
            <p:spPr>
              <a:xfrm>
                <a:off x="7899352" y="5213254"/>
                <a:ext cx="224578" cy="224573"/>
              </a:xfrm>
              <a:custGeom>
                <a:avLst/>
                <a:gdLst/>
                <a:ahLst/>
                <a:cxnLst/>
                <a:rect l="l" t="t" r="r" b="b"/>
                <a:pathLst>
                  <a:path w="224578" h="224573" extrusionOk="0">
                    <a:moveTo>
                      <a:pt x="215418" y="0"/>
                    </a:moveTo>
                    <a:cubicBezTo>
                      <a:pt x="96637" y="0"/>
                      <a:pt x="0" y="96634"/>
                      <a:pt x="0" y="215413"/>
                    </a:cubicBezTo>
                    <a:cubicBezTo>
                      <a:pt x="0" y="220473"/>
                      <a:pt x="4101" y="224574"/>
                      <a:pt x="9160" y="224574"/>
                    </a:cubicBezTo>
                    <a:cubicBezTo>
                      <a:pt x="14220" y="224574"/>
                      <a:pt x="18321" y="220473"/>
                      <a:pt x="18321" y="215413"/>
                    </a:cubicBezTo>
                    <a:cubicBezTo>
                      <a:pt x="18321" y="106737"/>
                      <a:pt x="106738" y="18321"/>
                      <a:pt x="215418" y="18321"/>
                    </a:cubicBezTo>
                    <a:cubicBezTo>
                      <a:pt x="220477" y="18321"/>
                      <a:pt x="224579" y="14220"/>
                      <a:pt x="224579" y="9160"/>
                    </a:cubicBezTo>
                    <a:cubicBezTo>
                      <a:pt x="224579" y="4101"/>
                      <a:pt x="220477" y="0"/>
                      <a:pt x="21541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4"/>
              <p:cNvSpPr/>
              <p:nvPr/>
            </p:nvSpPr>
            <p:spPr>
              <a:xfrm>
                <a:off x="8095534" y="4983482"/>
                <a:ext cx="96408" cy="96407"/>
              </a:xfrm>
              <a:custGeom>
                <a:avLst/>
                <a:gdLst/>
                <a:ahLst/>
                <a:cxnLst/>
                <a:rect l="l" t="t" r="r" b="b"/>
                <a:pathLst>
                  <a:path w="96408" h="96407" extrusionOk="0">
                    <a:moveTo>
                      <a:pt x="9160" y="57365"/>
                    </a:moveTo>
                    <a:cubicBezTo>
                      <a:pt x="16980" y="57365"/>
                      <a:pt x="39044" y="79427"/>
                      <a:pt x="39044" y="87247"/>
                    </a:cubicBezTo>
                    <a:cubicBezTo>
                      <a:pt x="39044" y="92306"/>
                      <a:pt x="43145" y="96407"/>
                      <a:pt x="48204" y="96407"/>
                    </a:cubicBezTo>
                    <a:cubicBezTo>
                      <a:pt x="53263" y="96407"/>
                      <a:pt x="57365" y="92306"/>
                      <a:pt x="57365" y="87247"/>
                    </a:cubicBezTo>
                    <a:cubicBezTo>
                      <a:pt x="57365" y="79427"/>
                      <a:pt x="79429" y="57365"/>
                      <a:pt x="87248" y="57365"/>
                    </a:cubicBezTo>
                    <a:cubicBezTo>
                      <a:pt x="92307" y="57365"/>
                      <a:pt x="96409" y="53263"/>
                      <a:pt x="96409" y="48204"/>
                    </a:cubicBezTo>
                    <a:cubicBezTo>
                      <a:pt x="96409" y="43145"/>
                      <a:pt x="92307" y="39044"/>
                      <a:pt x="87248" y="39044"/>
                    </a:cubicBezTo>
                    <a:cubicBezTo>
                      <a:pt x="79429" y="39044"/>
                      <a:pt x="57365" y="16980"/>
                      <a:pt x="57365" y="9160"/>
                    </a:cubicBezTo>
                    <a:cubicBezTo>
                      <a:pt x="57365" y="4101"/>
                      <a:pt x="53263" y="0"/>
                      <a:pt x="48204" y="0"/>
                    </a:cubicBezTo>
                    <a:cubicBezTo>
                      <a:pt x="43145" y="0"/>
                      <a:pt x="39044" y="4101"/>
                      <a:pt x="39044" y="9160"/>
                    </a:cubicBezTo>
                    <a:cubicBezTo>
                      <a:pt x="39044" y="16980"/>
                      <a:pt x="16981" y="39044"/>
                      <a:pt x="9160" y="39044"/>
                    </a:cubicBezTo>
                    <a:cubicBezTo>
                      <a:pt x="4101" y="39044"/>
                      <a:pt x="0" y="43145"/>
                      <a:pt x="0" y="48204"/>
                    </a:cubicBezTo>
                    <a:cubicBezTo>
                      <a:pt x="0" y="53263"/>
                      <a:pt x="4100" y="57365"/>
                      <a:pt x="9160" y="57365"/>
                    </a:cubicBezTo>
                    <a:close/>
                    <a:moveTo>
                      <a:pt x="48201" y="30580"/>
                    </a:moveTo>
                    <a:cubicBezTo>
                      <a:pt x="53040" y="37093"/>
                      <a:pt x="59311" y="43366"/>
                      <a:pt x="65826" y="48204"/>
                    </a:cubicBezTo>
                    <a:cubicBezTo>
                      <a:pt x="59313" y="53043"/>
                      <a:pt x="53040" y="59315"/>
                      <a:pt x="48201" y="65829"/>
                    </a:cubicBezTo>
                    <a:cubicBezTo>
                      <a:pt x="43363" y="59316"/>
                      <a:pt x="37091" y="53043"/>
                      <a:pt x="30577" y="48204"/>
                    </a:cubicBezTo>
                    <a:cubicBezTo>
                      <a:pt x="37091" y="43366"/>
                      <a:pt x="43364" y="37094"/>
                      <a:pt x="48201" y="305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4"/>
              <p:cNvSpPr/>
              <p:nvPr/>
            </p:nvSpPr>
            <p:spPr>
              <a:xfrm>
                <a:off x="7759945" y="5174211"/>
                <a:ext cx="128180" cy="128180"/>
              </a:xfrm>
              <a:custGeom>
                <a:avLst/>
                <a:gdLst/>
                <a:ahLst/>
                <a:cxnLst/>
                <a:rect l="l" t="t" r="r" b="b"/>
                <a:pathLst>
                  <a:path w="128180" h="128180" extrusionOk="0">
                    <a:moveTo>
                      <a:pt x="128181" y="64090"/>
                    </a:moveTo>
                    <a:cubicBezTo>
                      <a:pt x="128181" y="59031"/>
                      <a:pt x="124079" y="54930"/>
                      <a:pt x="119020" y="54930"/>
                    </a:cubicBezTo>
                    <a:cubicBezTo>
                      <a:pt x="105760" y="54930"/>
                      <a:pt x="73251" y="22419"/>
                      <a:pt x="73251" y="9160"/>
                    </a:cubicBezTo>
                    <a:cubicBezTo>
                      <a:pt x="73251" y="4101"/>
                      <a:pt x="69150" y="0"/>
                      <a:pt x="64090" y="0"/>
                    </a:cubicBezTo>
                    <a:cubicBezTo>
                      <a:pt x="59031" y="0"/>
                      <a:pt x="54930" y="4101"/>
                      <a:pt x="54930" y="9160"/>
                    </a:cubicBezTo>
                    <a:cubicBezTo>
                      <a:pt x="54930" y="22421"/>
                      <a:pt x="22419" y="54930"/>
                      <a:pt x="9160" y="54930"/>
                    </a:cubicBezTo>
                    <a:cubicBezTo>
                      <a:pt x="4101" y="54930"/>
                      <a:pt x="0" y="59031"/>
                      <a:pt x="0" y="64090"/>
                    </a:cubicBezTo>
                    <a:cubicBezTo>
                      <a:pt x="0" y="69150"/>
                      <a:pt x="4101" y="73251"/>
                      <a:pt x="9160" y="73251"/>
                    </a:cubicBezTo>
                    <a:cubicBezTo>
                      <a:pt x="22421" y="73251"/>
                      <a:pt x="54930" y="105759"/>
                      <a:pt x="54930" y="119020"/>
                    </a:cubicBezTo>
                    <a:cubicBezTo>
                      <a:pt x="54930" y="124079"/>
                      <a:pt x="59031" y="128181"/>
                      <a:pt x="64090" y="128181"/>
                    </a:cubicBezTo>
                    <a:cubicBezTo>
                      <a:pt x="69150" y="128181"/>
                      <a:pt x="73251" y="124079"/>
                      <a:pt x="73251" y="119020"/>
                    </a:cubicBezTo>
                    <a:cubicBezTo>
                      <a:pt x="73251" y="105760"/>
                      <a:pt x="105759" y="73251"/>
                      <a:pt x="119020" y="73251"/>
                    </a:cubicBezTo>
                    <a:cubicBezTo>
                      <a:pt x="124078" y="73251"/>
                      <a:pt x="128181" y="69148"/>
                      <a:pt x="128181" y="64090"/>
                    </a:cubicBezTo>
                    <a:close/>
                    <a:moveTo>
                      <a:pt x="64090" y="95274"/>
                    </a:moveTo>
                    <a:cubicBezTo>
                      <a:pt x="56316" y="83590"/>
                      <a:pt x="44591" y="71861"/>
                      <a:pt x="32905" y="64090"/>
                    </a:cubicBezTo>
                    <a:cubicBezTo>
                      <a:pt x="44591" y="56316"/>
                      <a:pt x="56318" y="44591"/>
                      <a:pt x="64090" y="32905"/>
                    </a:cubicBezTo>
                    <a:cubicBezTo>
                      <a:pt x="71864" y="44591"/>
                      <a:pt x="83590" y="56318"/>
                      <a:pt x="95274" y="64090"/>
                    </a:cubicBezTo>
                    <a:cubicBezTo>
                      <a:pt x="83590" y="71863"/>
                      <a:pt x="71863" y="83588"/>
                      <a:pt x="64090" y="952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24"/>
              <p:cNvSpPr/>
              <p:nvPr/>
            </p:nvSpPr>
            <p:spPr>
              <a:xfrm>
                <a:off x="8182173" y="5031306"/>
                <a:ext cx="148584" cy="148586"/>
              </a:xfrm>
              <a:custGeom>
                <a:avLst/>
                <a:gdLst/>
                <a:ahLst/>
                <a:cxnLst/>
                <a:rect l="l" t="t" r="r" b="b"/>
                <a:pathLst>
                  <a:path w="148584" h="148586" extrusionOk="0">
                    <a:moveTo>
                      <a:pt x="0" y="74293"/>
                    </a:moveTo>
                    <a:cubicBezTo>
                      <a:pt x="0" y="79352"/>
                      <a:pt x="4101" y="83454"/>
                      <a:pt x="9160" y="83454"/>
                    </a:cubicBezTo>
                    <a:cubicBezTo>
                      <a:pt x="25898" y="83454"/>
                      <a:pt x="65128" y="122685"/>
                      <a:pt x="65128" y="139426"/>
                    </a:cubicBezTo>
                    <a:cubicBezTo>
                      <a:pt x="65128" y="144485"/>
                      <a:pt x="69229" y="148586"/>
                      <a:pt x="74288" y="148586"/>
                    </a:cubicBezTo>
                    <a:cubicBezTo>
                      <a:pt x="79347" y="148586"/>
                      <a:pt x="83449" y="144485"/>
                      <a:pt x="83449" y="139426"/>
                    </a:cubicBezTo>
                    <a:cubicBezTo>
                      <a:pt x="83449" y="122685"/>
                      <a:pt x="122685" y="83454"/>
                      <a:pt x="139424" y="83454"/>
                    </a:cubicBezTo>
                    <a:cubicBezTo>
                      <a:pt x="144483" y="83454"/>
                      <a:pt x="148585" y="79352"/>
                      <a:pt x="148585" y="74293"/>
                    </a:cubicBezTo>
                    <a:cubicBezTo>
                      <a:pt x="148585" y="69234"/>
                      <a:pt x="144483" y="65133"/>
                      <a:pt x="139424" y="65133"/>
                    </a:cubicBezTo>
                    <a:cubicBezTo>
                      <a:pt x="122684" y="65133"/>
                      <a:pt x="83449" y="25901"/>
                      <a:pt x="83449" y="9160"/>
                    </a:cubicBezTo>
                    <a:cubicBezTo>
                      <a:pt x="83449" y="4101"/>
                      <a:pt x="79347" y="0"/>
                      <a:pt x="74288" y="0"/>
                    </a:cubicBezTo>
                    <a:cubicBezTo>
                      <a:pt x="69229" y="0"/>
                      <a:pt x="65128" y="4101"/>
                      <a:pt x="65128" y="9160"/>
                    </a:cubicBezTo>
                    <a:cubicBezTo>
                      <a:pt x="65128" y="25899"/>
                      <a:pt x="25898" y="65133"/>
                      <a:pt x="9160" y="65133"/>
                    </a:cubicBezTo>
                    <a:cubicBezTo>
                      <a:pt x="4103" y="65133"/>
                      <a:pt x="0" y="69234"/>
                      <a:pt x="0" y="74293"/>
                    </a:cubicBezTo>
                    <a:close/>
                    <a:moveTo>
                      <a:pt x="74290" y="34429"/>
                    </a:moveTo>
                    <a:cubicBezTo>
                      <a:pt x="83721" y="49462"/>
                      <a:pt x="99122" y="64862"/>
                      <a:pt x="114155" y="74293"/>
                    </a:cubicBezTo>
                    <a:cubicBezTo>
                      <a:pt x="99122" y="83724"/>
                      <a:pt x="83721" y="99124"/>
                      <a:pt x="74290" y="114157"/>
                    </a:cubicBezTo>
                    <a:cubicBezTo>
                      <a:pt x="64860" y="99124"/>
                      <a:pt x="49459" y="83724"/>
                      <a:pt x="34428" y="74293"/>
                    </a:cubicBezTo>
                    <a:cubicBezTo>
                      <a:pt x="49461" y="64862"/>
                      <a:pt x="64860" y="49462"/>
                      <a:pt x="74290" y="3442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4"/>
              <p:cNvSpPr/>
              <p:nvPr/>
            </p:nvSpPr>
            <p:spPr>
              <a:xfrm>
                <a:off x="7853939" y="5167841"/>
                <a:ext cx="521655" cy="616827"/>
              </a:xfrm>
              <a:custGeom>
                <a:avLst/>
                <a:gdLst/>
                <a:ahLst/>
                <a:cxnLst/>
                <a:rect l="l" t="t" r="r" b="b"/>
                <a:pathLst>
                  <a:path w="521655" h="616827" extrusionOk="0">
                    <a:moveTo>
                      <a:pt x="521655" y="260826"/>
                    </a:moveTo>
                    <a:cubicBezTo>
                      <a:pt x="521655" y="117006"/>
                      <a:pt x="404651" y="0"/>
                      <a:pt x="260828" y="0"/>
                    </a:cubicBezTo>
                    <a:cubicBezTo>
                      <a:pt x="117008" y="0"/>
                      <a:pt x="0" y="117005"/>
                      <a:pt x="0" y="260826"/>
                    </a:cubicBezTo>
                    <a:cubicBezTo>
                      <a:pt x="0" y="344148"/>
                      <a:pt x="39275" y="418466"/>
                      <a:pt x="100285" y="466251"/>
                    </a:cubicBezTo>
                    <a:lnTo>
                      <a:pt x="74410" y="554093"/>
                    </a:lnTo>
                    <a:lnTo>
                      <a:pt x="69228" y="554093"/>
                    </a:lnTo>
                    <a:cubicBezTo>
                      <a:pt x="53420" y="554093"/>
                      <a:pt x="40562" y="566954"/>
                      <a:pt x="40562" y="582759"/>
                    </a:cubicBezTo>
                    <a:lnTo>
                      <a:pt x="40562" y="588162"/>
                    </a:lnTo>
                    <a:cubicBezTo>
                      <a:pt x="40562" y="603970"/>
                      <a:pt x="53423" y="616828"/>
                      <a:pt x="69228" y="616828"/>
                    </a:cubicBezTo>
                    <a:lnTo>
                      <a:pt x="452426" y="616828"/>
                    </a:lnTo>
                    <a:cubicBezTo>
                      <a:pt x="468234" y="616828"/>
                      <a:pt x="481095" y="603968"/>
                      <a:pt x="481095" y="588162"/>
                    </a:cubicBezTo>
                    <a:lnTo>
                      <a:pt x="481095" y="582759"/>
                    </a:lnTo>
                    <a:cubicBezTo>
                      <a:pt x="481095" y="566951"/>
                      <a:pt x="468234" y="554093"/>
                      <a:pt x="452426" y="554093"/>
                    </a:cubicBezTo>
                    <a:lnTo>
                      <a:pt x="447243" y="554093"/>
                    </a:lnTo>
                    <a:lnTo>
                      <a:pt x="421368" y="466251"/>
                    </a:lnTo>
                    <a:cubicBezTo>
                      <a:pt x="482380" y="418466"/>
                      <a:pt x="521655" y="344148"/>
                      <a:pt x="521655" y="260826"/>
                    </a:cubicBezTo>
                    <a:close/>
                    <a:moveTo>
                      <a:pt x="452429" y="572412"/>
                    </a:moveTo>
                    <a:cubicBezTo>
                      <a:pt x="458135" y="572412"/>
                      <a:pt x="462774" y="577053"/>
                      <a:pt x="462774" y="582757"/>
                    </a:cubicBezTo>
                    <a:lnTo>
                      <a:pt x="462774" y="588160"/>
                    </a:lnTo>
                    <a:cubicBezTo>
                      <a:pt x="462774" y="593866"/>
                      <a:pt x="458133" y="598505"/>
                      <a:pt x="452429" y="598505"/>
                    </a:cubicBezTo>
                    <a:lnTo>
                      <a:pt x="69231" y="598505"/>
                    </a:lnTo>
                    <a:cubicBezTo>
                      <a:pt x="63526" y="598505"/>
                      <a:pt x="58886" y="593864"/>
                      <a:pt x="58886" y="588160"/>
                    </a:cubicBezTo>
                    <a:lnTo>
                      <a:pt x="58886" y="582757"/>
                    </a:lnTo>
                    <a:cubicBezTo>
                      <a:pt x="58886" y="577052"/>
                      <a:pt x="63527" y="572412"/>
                      <a:pt x="69231" y="572412"/>
                    </a:cubicBezTo>
                    <a:lnTo>
                      <a:pt x="452429" y="572412"/>
                    </a:lnTo>
                    <a:close/>
                    <a:moveTo>
                      <a:pt x="428149" y="554091"/>
                    </a:moveTo>
                    <a:lnTo>
                      <a:pt x="93512" y="554091"/>
                    </a:lnTo>
                    <a:lnTo>
                      <a:pt x="116027" y="477657"/>
                    </a:lnTo>
                    <a:cubicBezTo>
                      <a:pt x="157481" y="505431"/>
                      <a:pt x="207294" y="521652"/>
                      <a:pt x="260831" y="521652"/>
                    </a:cubicBezTo>
                    <a:cubicBezTo>
                      <a:pt x="314368" y="521652"/>
                      <a:pt x="364180" y="505431"/>
                      <a:pt x="405635" y="477657"/>
                    </a:cubicBezTo>
                    <a:lnTo>
                      <a:pt x="428149" y="554091"/>
                    </a:lnTo>
                    <a:close/>
                    <a:moveTo>
                      <a:pt x="260831" y="503333"/>
                    </a:moveTo>
                    <a:cubicBezTo>
                      <a:pt x="127114" y="503333"/>
                      <a:pt x="18324" y="394546"/>
                      <a:pt x="18324" y="260826"/>
                    </a:cubicBezTo>
                    <a:cubicBezTo>
                      <a:pt x="18324" y="127109"/>
                      <a:pt x="127111" y="18321"/>
                      <a:pt x="260831" y="18321"/>
                    </a:cubicBezTo>
                    <a:cubicBezTo>
                      <a:pt x="394551" y="18321"/>
                      <a:pt x="503338" y="127107"/>
                      <a:pt x="503338" y="260826"/>
                    </a:cubicBezTo>
                    <a:cubicBezTo>
                      <a:pt x="503336" y="394543"/>
                      <a:pt x="394548" y="503333"/>
                      <a:pt x="260831" y="50333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26" name="Google Shape;526;p24"/>
          <p:cNvGrpSpPr/>
          <p:nvPr/>
        </p:nvGrpSpPr>
        <p:grpSpPr>
          <a:xfrm>
            <a:off x="6079740" y="3152050"/>
            <a:ext cx="628948" cy="640148"/>
            <a:chOff x="7709732" y="4073441"/>
            <a:chExt cx="787169" cy="801186"/>
          </a:xfrm>
        </p:grpSpPr>
        <p:sp>
          <p:nvSpPr>
            <p:cNvPr id="527" name="Google Shape;527;p24"/>
            <p:cNvSpPr/>
            <p:nvPr/>
          </p:nvSpPr>
          <p:spPr>
            <a:xfrm>
              <a:off x="7736353" y="4108869"/>
              <a:ext cx="733926" cy="681023"/>
            </a:xfrm>
            <a:custGeom>
              <a:avLst/>
              <a:gdLst/>
              <a:ahLst/>
              <a:cxnLst/>
              <a:rect l="l" t="t" r="r" b="b"/>
              <a:pathLst>
                <a:path w="733926" h="681023" extrusionOk="0">
                  <a:moveTo>
                    <a:pt x="664713" y="361776"/>
                  </a:moveTo>
                  <a:cubicBezTo>
                    <a:pt x="663521" y="359344"/>
                    <a:pt x="663505" y="356499"/>
                    <a:pt x="664671" y="354054"/>
                  </a:cubicBezTo>
                  <a:lnTo>
                    <a:pt x="724884" y="227802"/>
                  </a:lnTo>
                  <a:lnTo>
                    <a:pt x="598634" y="288010"/>
                  </a:lnTo>
                  <a:cubicBezTo>
                    <a:pt x="596188" y="289178"/>
                    <a:pt x="593343" y="289164"/>
                    <a:pt x="590911" y="287970"/>
                  </a:cubicBezTo>
                  <a:cubicBezTo>
                    <a:pt x="588478" y="286777"/>
                    <a:pt x="586725" y="284538"/>
                    <a:pt x="586150" y="281892"/>
                  </a:cubicBezTo>
                  <a:lnTo>
                    <a:pt x="572425" y="218761"/>
                  </a:lnTo>
                  <a:lnTo>
                    <a:pt x="496301" y="294885"/>
                  </a:lnTo>
                  <a:cubicBezTo>
                    <a:pt x="494568" y="296617"/>
                    <a:pt x="492299" y="297482"/>
                    <a:pt x="490029" y="297482"/>
                  </a:cubicBezTo>
                  <a:cubicBezTo>
                    <a:pt x="487758" y="297482"/>
                    <a:pt x="485491" y="296617"/>
                    <a:pt x="483757" y="294885"/>
                  </a:cubicBezTo>
                  <a:cubicBezTo>
                    <a:pt x="482028" y="293154"/>
                    <a:pt x="481161" y="290886"/>
                    <a:pt x="481161" y="288619"/>
                  </a:cubicBezTo>
                  <a:lnTo>
                    <a:pt x="481159" y="288619"/>
                  </a:lnTo>
                  <a:lnTo>
                    <a:pt x="481159" y="101413"/>
                  </a:lnTo>
                  <a:lnTo>
                    <a:pt x="426812" y="136348"/>
                  </a:lnTo>
                  <a:cubicBezTo>
                    <a:pt x="424533" y="137811"/>
                    <a:pt x="421713" y="138157"/>
                    <a:pt x="419147" y="137277"/>
                  </a:cubicBezTo>
                  <a:cubicBezTo>
                    <a:pt x="416584" y="136401"/>
                    <a:pt x="414562" y="134403"/>
                    <a:pt x="413658" y="131847"/>
                  </a:cubicBezTo>
                  <a:lnTo>
                    <a:pt x="366962" y="0"/>
                  </a:lnTo>
                  <a:lnTo>
                    <a:pt x="320266" y="131847"/>
                  </a:lnTo>
                  <a:cubicBezTo>
                    <a:pt x="319361" y="134401"/>
                    <a:pt x="317340" y="136399"/>
                    <a:pt x="314777" y="137277"/>
                  </a:cubicBezTo>
                  <a:cubicBezTo>
                    <a:pt x="312212" y="138155"/>
                    <a:pt x="309390" y="137811"/>
                    <a:pt x="307112" y="136348"/>
                  </a:cubicBezTo>
                  <a:lnTo>
                    <a:pt x="252766" y="101413"/>
                  </a:lnTo>
                  <a:lnTo>
                    <a:pt x="252766" y="288622"/>
                  </a:lnTo>
                  <a:lnTo>
                    <a:pt x="252764" y="288622"/>
                  </a:lnTo>
                  <a:cubicBezTo>
                    <a:pt x="252764" y="290891"/>
                    <a:pt x="251897" y="293159"/>
                    <a:pt x="250168" y="294888"/>
                  </a:cubicBezTo>
                  <a:cubicBezTo>
                    <a:pt x="248436" y="296620"/>
                    <a:pt x="246167" y="297485"/>
                    <a:pt x="243896" y="297485"/>
                  </a:cubicBezTo>
                  <a:cubicBezTo>
                    <a:pt x="241626" y="297485"/>
                    <a:pt x="239358" y="296620"/>
                    <a:pt x="237625" y="294888"/>
                  </a:cubicBezTo>
                  <a:lnTo>
                    <a:pt x="161499" y="218764"/>
                  </a:lnTo>
                  <a:lnTo>
                    <a:pt x="147776" y="281895"/>
                  </a:lnTo>
                  <a:cubicBezTo>
                    <a:pt x="147201" y="284541"/>
                    <a:pt x="145447" y="286780"/>
                    <a:pt x="143014" y="287973"/>
                  </a:cubicBezTo>
                  <a:cubicBezTo>
                    <a:pt x="140581" y="289167"/>
                    <a:pt x="137737" y="289182"/>
                    <a:pt x="135291" y="288013"/>
                  </a:cubicBezTo>
                  <a:lnTo>
                    <a:pt x="9042" y="227805"/>
                  </a:lnTo>
                  <a:lnTo>
                    <a:pt x="69253" y="354057"/>
                  </a:lnTo>
                  <a:cubicBezTo>
                    <a:pt x="70419" y="356503"/>
                    <a:pt x="70401" y="359346"/>
                    <a:pt x="69211" y="361779"/>
                  </a:cubicBezTo>
                  <a:cubicBezTo>
                    <a:pt x="68018" y="364211"/>
                    <a:pt x="65779" y="365965"/>
                    <a:pt x="63133" y="366541"/>
                  </a:cubicBezTo>
                  <a:lnTo>
                    <a:pt x="0" y="380261"/>
                  </a:lnTo>
                  <a:lnTo>
                    <a:pt x="199194" y="579457"/>
                  </a:lnTo>
                  <a:cubicBezTo>
                    <a:pt x="202056" y="582319"/>
                    <a:pt x="202616" y="586757"/>
                    <a:pt x="200555" y="590242"/>
                  </a:cubicBezTo>
                  <a:lnTo>
                    <a:pt x="146846" y="681023"/>
                  </a:lnTo>
                  <a:lnTo>
                    <a:pt x="358094" y="623068"/>
                  </a:lnTo>
                  <a:lnTo>
                    <a:pt x="358094" y="585118"/>
                  </a:lnTo>
                  <a:lnTo>
                    <a:pt x="151193" y="382491"/>
                  </a:lnTo>
                  <a:cubicBezTo>
                    <a:pt x="147694" y="379064"/>
                    <a:pt x="147635" y="373450"/>
                    <a:pt x="151062" y="369952"/>
                  </a:cubicBezTo>
                  <a:cubicBezTo>
                    <a:pt x="154490" y="366452"/>
                    <a:pt x="160103" y="366392"/>
                    <a:pt x="163602" y="369821"/>
                  </a:cubicBezTo>
                  <a:lnTo>
                    <a:pt x="358096" y="560294"/>
                  </a:lnTo>
                  <a:lnTo>
                    <a:pt x="358096" y="415359"/>
                  </a:lnTo>
                  <a:lnTo>
                    <a:pt x="291079" y="348342"/>
                  </a:lnTo>
                  <a:cubicBezTo>
                    <a:pt x="287614" y="344881"/>
                    <a:pt x="287614" y="339264"/>
                    <a:pt x="291079" y="335803"/>
                  </a:cubicBezTo>
                  <a:cubicBezTo>
                    <a:pt x="294545" y="332339"/>
                    <a:pt x="300158" y="332342"/>
                    <a:pt x="303619" y="335803"/>
                  </a:cubicBezTo>
                  <a:lnTo>
                    <a:pt x="358094" y="390281"/>
                  </a:lnTo>
                  <a:lnTo>
                    <a:pt x="358094" y="201008"/>
                  </a:lnTo>
                  <a:cubicBezTo>
                    <a:pt x="358094" y="196110"/>
                    <a:pt x="362065" y="192140"/>
                    <a:pt x="366962" y="192140"/>
                  </a:cubicBezTo>
                  <a:cubicBezTo>
                    <a:pt x="371858" y="192140"/>
                    <a:pt x="375830" y="196110"/>
                    <a:pt x="375830" y="201008"/>
                  </a:cubicBezTo>
                  <a:lnTo>
                    <a:pt x="375830" y="390278"/>
                  </a:lnTo>
                  <a:lnTo>
                    <a:pt x="430304" y="335800"/>
                  </a:lnTo>
                  <a:cubicBezTo>
                    <a:pt x="433769" y="332335"/>
                    <a:pt x="439382" y="332335"/>
                    <a:pt x="442845" y="335800"/>
                  </a:cubicBezTo>
                  <a:cubicBezTo>
                    <a:pt x="446309" y="339261"/>
                    <a:pt x="446309" y="344877"/>
                    <a:pt x="442845" y="348339"/>
                  </a:cubicBezTo>
                  <a:lnTo>
                    <a:pt x="375828" y="415355"/>
                  </a:lnTo>
                  <a:lnTo>
                    <a:pt x="375828" y="560291"/>
                  </a:lnTo>
                  <a:lnTo>
                    <a:pt x="570323" y="369818"/>
                  </a:lnTo>
                  <a:cubicBezTo>
                    <a:pt x="573822" y="366387"/>
                    <a:pt x="579437" y="366450"/>
                    <a:pt x="582863" y="369949"/>
                  </a:cubicBezTo>
                  <a:cubicBezTo>
                    <a:pt x="586290" y="373448"/>
                    <a:pt x="586231" y="379063"/>
                    <a:pt x="582732" y="382488"/>
                  </a:cubicBezTo>
                  <a:lnTo>
                    <a:pt x="375831" y="585114"/>
                  </a:lnTo>
                  <a:lnTo>
                    <a:pt x="375831" y="623065"/>
                  </a:lnTo>
                  <a:lnTo>
                    <a:pt x="587079" y="681020"/>
                  </a:lnTo>
                  <a:lnTo>
                    <a:pt x="533371" y="590238"/>
                  </a:lnTo>
                  <a:cubicBezTo>
                    <a:pt x="531309" y="586754"/>
                    <a:pt x="531869" y="582316"/>
                    <a:pt x="534733" y="579454"/>
                  </a:cubicBezTo>
                  <a:lnTo>
                    <a:pt x="733927" y="380258"/>
                  </a:lnTo>
                  <a:lnTo>
                    <a:pt x="670792" y="366538"/>
                  </a:lnTo>
                  <a:cubicBezTo>
                    <a:pt x="668143" y="365963"/>
                    <a:pt x="665905" y="364208"/>
                    <a:pt x="664713" y="3617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4"/>
            <p:cNvSpPr/>
            <p:nvPr/>
          </p:nvSpPr>
          <p:spPr>
            <a:xfrm>
              <a:off x="7709732" y="4073441"/>
              <a:ext cx="787169" cy="801186"/>
            </a:xfrm>
            <a:custGeom>
              <a:avLst/>
              <a:gdLst/>
              <a:ahLst/>
              <a:cxnLst/>
              <a:rect l="l" t="t" r="r" b="b"/>
              <a:pathLst>
                <a:path w="787169" h="801186" extrusionOk="0">
                  <a:moveTo>
                    <a:pt x="780186" y="401806"/>
                  </a:moveTo>
                  <a:lnTo>
                    <a:pt x="712120" y="387012"/>
                  </a:lnTo>
                  <a:lnTo>
                    <a:pt x="778293" y="248267"/>
                  </a:lnTo>
                  <a:cubicBezTo>
                    <a:pt x="780399" y="243848"/>
                    <a:pt x="778528" y="238553"/>
                    <a:pt x="774105" y="236446"/>
                  </a:cubicBezTo>
                  <a:cubicBezTo>
                    <a:pt x="771594" y="235246"/>
                    <a:pt x="768816" y="235370"/>
                    <a:pt x="766488" y="236481"/>
                  </a:cubicBezTo>
                  <a:lnTo>
                    <a:pt x="627726" y="302615"/>
                  </a:lnTo>
                  <a:lnTo>
                    <a:pt x="612927" y="234551"/>
                  </a:lnTo>
                  <a:cubicBezTo>
                    <a:pt x="612237" y="231383"/>
                    <a:pt x="609873" y="228841"/>
                    <a:pt x="606760" y="227928"/>
                  </a:cubicBezTo>
                  <a:cubicBezTo>
                    <a:pt x="603645" y="227015"/>
                    <a:pt x="600283" y="227873"/>
                    <a:pt x="597989" y="230167"/>
                  </a:cubicBezTo>
                  <a:lnTo>
                    <a:pt x="525515" y="302638"/>
                  </a:lnTo>
                  <a:lnTo>
                    <a:pt x="525515" y="120599"/>
                  </a:lnTo>
                  <a:cubicBezTo>
                    <a:pt x="525515" y="117356"/>
                    <a:pt x="523743" y="114371"/>
                    <a:pt x="520897" y="112816"/>
                  </a:cubicBezTo>
                  <a:cubicBezTo>
                    <a:pt x="518052" y="111264"/>
                    <a:pt x="514583" y="111384"/>
                    <a:pt x="511852" y="113140"/>
                  </a:cubicBezTo>
                  <a:lnTo>
                    <a:pt x="453259" y="150805"/>
                  </a:lnTo>
                  <a:lnTo>
                    <a:pt x="401944" y="5909"/>
                  </a:lnTo>
                  <a:lnTo>
                    <a:pt x="401906" y="5923"/>
                  </a:lnTo>
                  <a:cubicBezTo>
                    <a:pt x="401044" y="3490"/>
                    <a:pt x="399168" y="1440"/>
                    <a:pt x="396545" y="510"/>
                  </a:cubicBezTo>
                  <a:cubicBezTo>
                    <a:pt x="391927" y="-1122"/>
                    <a:pt x="386860" y="1290"/>
                    <a:pt x="385227" y="5909"/>
                  </a:cubicBezTo>
                  <a:lnTo>
                    <a:pt x="333910" y="150804"/>
                  </a:lnTo>
                  <a:lnTo>
                    <a:pt x="275317" y="113138"/>
                  </a:lnTo>
                  <a:cubicBezTo>
                    <a:pt x="272588" y="111383"/>
                    <a:pt x="269118" y="111261"/>
                    <a:pt x="266272" y="112814"/>
                  </a:cubicBezTo>
                  <a:cubicBezTo>
                    <a:pt x="263426" y="114370"/>
                    <a:pt x="261654" y="117354"/>
                    <a:pt x="261654" y="120598"/>
                  </a:cubicBezTo>
                  <a:lnTo>
                    <a:pt x="261654" y="302642"/>
                  </a:lnTo>
                  <a:lnTo>
                    <a:pt x="189178" y="230167"/>
                  </a:lnTo>
                  <a:cubicBezTo>
                    <a:pt x="186885" y="227874"/>
                    <a:pt x="183524" y="227018"/>
                    <a:pt x="180407" y="227928"/>
                  </a:cubicBezTo>
                  <a:cubicBezTo>
                    <a:pt x="177295" y="228843"/>
                    <a:pt x="174930" y="231383"/>
                    <a:pt x="174240" y="234551"/>
                  </a:cubicBezTo>
                  <a:lnTo>
                    <a:pt x="159443" y="302615"/>
                  </a:lnTo>
                  <a:lnTo>
                    <a:pt x="20681" y="236486"/>
                  </a:lnTo>
                  <a:cubicBezTo>
                    <a:pt x="18351" y="235378"/>
                    <a:pt x="15575" y="235252"/>
                    <a:pt x="13063" y="236448"/>
                  </a:cubicBezTo>
                  <a:cubicBezTo>
                    <a:pt x="8641" y="238554"/>
                    <a:pt x="6770" y="243850"/>
                    <a:pt x="8876" y="248269"/>
                  </a:cubicBezTo>
                  <a:lnTo>
                    <a:pt x="75048" y="387014"/>
                  </a:lnTo>
                  <a:lnTo>
                    <a:pt x="6984" y="401807"/>
                  </a:lnTo>
                  <a:cubicBezTo>
                    <a:pt x="3815" y="402498"/>
                    <a:pt x="1274" y="404862"/>
                    <a:pt x="360" y="407974"/>
                  </a:cubicBezTo>
                  <a:cubicBezTo>
                    <a:pt x="-555" y="411087"/>
                    <a:pt x="304" y="414450"/>
                    <a:pt x="2598" y="416742"/>
                  </a:cubicBezTo>
                  <a:lnTo>
                    <a:pt x="208413" y="622560"/>
                  </a:lnTo>
                  <a:lnTo>
                    <a:pt x="147044" y="726286"/>
                  </a:lnTo>
                  <a:cubicBezTo>
                    <a:pt x="145203" y="729395"/>
                    <a:pt x="145435" y="733310"/>
                    <a:pt x="147627" y="736182"/>
                  </a:cubicBezTo>
                  <a:cubicBezTo>
                    <a:pt x="149331" y="738415"/>
                    <a:pt x="151954" y="739668"/>
                    <a:pt x="154675" y="739668"/>
                  </a:cubicBezTo>
                  <a:cubicBezTo>
                    <a:pt x="155456" y="739668"/>
                    <a:pt x="156245" y="739565"/>
                    <a:pt x="157021" y="739352"/>
                  </a:cubicBezTo>
                  <a:lnTo>
                    <a:pt x="384717" y="676886"/>
                  </a:lnTo>
                  <a:lnTo>
                    <a:pt x="384717" y="792318"/>
                  </a:lnTo>
                  <a:cubicBezTo>
                    <a:pt x="384717" y="797216"/>
                    <a:pt x="388688" y="801186"/>
                    <a:pt x="393584" y="801186"/>
                  </a:cubicBezTo>
                  <a:cubicBezTo>
                    <a:pt x="398481" y="801186"/>
                    <a:pt x="402452" y="797216"/>
                    <a:pt x="402452" y="792318"/>
                  </a:cubicBezTo>
                  <a:lnTo>
                    <a:pt x="402452" y="676886"/>
                  </a:lnTo>
                  <a:lnTo>
                    <a:pt x="630148" y="739352"/>
                  </a:lnTo>
                  <a:cubicBezTo>
                    <a:pt x="630924" y="739565"/>
                    <a:pt x="631713" y="739668"/>
                    <a:pt x="632494" y="739668"/>
                  </a:cubicBezTo>
                  <a:cubicBezTo>
                    <a:pt x="635215" y="739668"/>
                    <a:pt x="637838" y="738415"/>
                    <a:pt x="639542" y="736182"/>
                  </a:cubicBezTo>
                  <a:cubicBezTo>
                    <a:pt x="641734" y="733310"/>
                    <a:pt x="641966" y="729397"/>
                    <a:pt x="640125" y="726286"/>
                  </a:cubicBezTo>
                  <a:lnTo>
                    <a:pt x="578758" y="622560"/>
                  </a:lnTo>
                  <a:lnTo>
                    <a:pt x="784572" y="416742"/>
                  </a:lnTo>
                  <a:cubicBezTo>
                    <a:pt x="786865" y="414450"/>
                    <a:pt x="787724" y="411087"/>
                    <a:pt x="786810" y="407974"/>
                  </a:cubicBezTo>
                  <a:cubicBezTo>
                    <a:pt x="785896" y="404860"/>
                    <a:pt x="783357" y="402496"/>
                    <a:pt x="780186" y="401806"/>
                  </a:cubicBezTo>
                  <a:close/>
                  <a:moveTo>
                    <a:pt x="561352" y="614883"/>
                  </a:moveTo>
                  <a:cubicBezTo>
                    <a:pt x="558490" y="617745"/>
                    <a:pt x="557930" y="622183"/>
                    <a:pt x="559991" y="625668"/>
                  </a:cubicBezTo>
                  <a:lnTo>
                    <a:pt x="613699" y="716449"/>
                  </a:lnTo>
                  <a:lnTo>
                    <a:pt x="402451" y="658495"/>
                  </a:lnTo>
                  <a:lnTo>
                    <a:pt x="402451" y="620543"/>
                  </a:lnTo>
                  <a:lnTo>
                    <a:pt x="609356" y="417919"/>
                  </a:lnTo>
                  <a:cubicBezTo>
                    <a:pt x="612855" y="414492"/>
                    <a:pt x="612915" y="408877"/>
                    <a:pt x="609488" y="405380"/>
                  </a:cubicBezTo>
                  <a:cubicBezTo>
                    <a:pt x="606061" y="401879"/>
                    <a:pt x="600446" y="401818"/>
                    <a:pt x="596947" y="405248"/>
                  </a:cubicBezTo>
                  <a:lnTo>
                    <a:pt x="402454" y="595719"/>
                  </a:lnTo>
                  <a:lnTo>
                    <a:pt x="402454" y="450783"/>
                  </a:lnTo>
                  <a:lnTo>
                    <a:pt x="469470" y="383767"/>
                  </a:lnTo>
                  <a:cubicBezTo>
                    <a:pt x="472935" y="380305"/>
                    <a:pt x="472935" y="374689"/>
                    <a:pt x="469470" y="371228"/>
                  </a:cubicBezTo>
                  <a:cubicBezTo>
                    <a:pt x="466006" y="367763"/>
                    <a:pt x="460393" y="367763"/>
                    <a:pt x="456930" y="371228"/>
                  </a:cubicBezTo>
                  <a:lnTo>
                    <a:pt x="402455" y="425705"/>
                  </a:lnTo>
                  <a:lnTo>
                    <a:pt x="402455" y="236435"/>
                  </a:lnTo>
                  <a:cubicBezTo>
                    <a:pt x="402455" y="231538"/>
                    <a:pt x="398484" y="227568"/>
                    <a:pt x="393588" y="227568"/>
                  </a:cubicBezTo>
                  <a:cubicBezTo>
                    <a:pt x="388691" y="227568"/>
                    <a:pt x="384720" y="231538"/>
                    <a:pt x="384720" y="236435"/>
                  </a:cubicBezTo>
                  <a:lnTo>
                    <a:pt x="384720" y="425705"/>
                  </a:lnTo>
                  <a:lnTo>
                    <a:pt x="330245" y="371228"/>
                  </a:lnTo>
                  <a:cubicBezTo>
                    <a:pt x="326784" y="367766"/>
                    <a:pt x="321169" y="367763"/>
                    <a:pt x="317705" y="371228"/>
                  </a:cubicBezTo>
                  <a:cubicBezTo>
                    <a:pt x="314240" y="374689"/>
                    <a:pt x="314240" y="380305"/>
                    <a:pt x="317705" y="383767"/>
                  </a:cubicBezTo>
                  <a:lnTo>
                    <a:pt x="384721" y="450783"/>
                  </a:lnTo>
                  <a:lnTo>
                    <a:pt x="384721" y="595719"/>
                  </a:lnTo>
                  <a:lnTo>
                    <a:pt x="190223" y="405248"/>
                  </a:lnTo>
                  <a:cubicBezTo>
                    <a:pt x="186724" y="401820"/>
                    <a:pt x="181111" y="401881"/>
                    <a:pt x="177683" y="405380"/>
                  </a:cubicBezTo>
                  <a:cubicBezTo>
                    <a:pt x="174256" y="408879"/>
                    <a:pt x="174315" y="414493"/>
                    <a:pt x="177814" y="417919"/>
                  </a:cubicBezTo>
                  <a:lnTo>
                    <a:pt x="384718" y="620543"/>
                  </a:lnTo>
                  <a:lnTo>
                    <a:pt x="384718" y="658495"/>
                  </a:lnTo>
                  <a:lnTo>
                    <a:pt x="173470" y="716449"/>
                  </a:lnTo>
                  <a:lnTo>
                    <a:pt x="227180" y="625668"/>
                  </a:lnTo>
                  <a:cubicBezTo>
                    <a:pt x="229242" y="622183"/>
                    <a:pt x="228682" y="617745"/>
                    <a:pt x="225818" y="614883"/>
                  </a:cubicBezTo>
                  <a:lnTo>
                    <a:pt x="26624" y="415686"/>
                  </a:lnTo>
                  <a:lnTo>
                    <a:pt x="89757" y="401965"/>
                  </a:lnTo>
                  <a:cubicBezTo>
                    <a:pt x="92405" y="401391"/>
                    <a:pt x="94642" y="399637"/>
                    <a:pt x="95835" y="397204"/>
                  </a:cubicBezTo>
                  <a:cubicBezTo>
                    <a:pt x="97027" y="394772"/>
                    <a:pt x="97043" y="391927"/>
                    <a:pt x="95877" y="389481"/>
                  </a:cubicBezTo>
                  <a:lnTo>
                    <a:pt x="35666" y="263230"/>
                  </a:lnTo>
                  <a:lnTo>
                    <a:pt x="161916" y="323438"/>
                  </a:lnTo>
                  <a:cubicBezTo>
                    <a:pt x="164360" y="324605"/>
                    <a:pt x="167205" y="324590"/>
                    <a:pt x="169638" y="323397"/>
                  </a:cubicBezTo>
                  <a:cubicBezTo>
                    <a:pt x="172071" y="322205"/>
                    <a:pt x="173824" y="319966"/>
                    <a:pt x="174400" y="317320"/>
                  </a:cubicBezTo>
                  <a:lnTo>
                    <a:pt x="188123" y="254188"/>
                  </a:lnTo>
                  <a:lnTo>
                    <a:pt x="264249" y="330312"/>
                  </a:lnTo>
                  <a:cubicBezTo>
                    <a:pt x="265981" y="332045"/>
                    <a:pt x="268250" y="332910"/>
                    <a:pt x="270521" y="332910"/>
                  </a:cubicBezTo>
                  <a:cubicBezTo>
                    <a:pt x="272791" y="332910"/>
                    <a:pt x="275059" y="332045"/>
                    <a:pt x="276792" y="330312"/>
                  </a:cubicBezTo>
                  <a:cubicBezTo>
                    <a:pt x="278521" y="328582"/>
                    <a:pt x="279388" y="326314"/>
                    <a:pt x="279388" y="324047"/>
                  </a:cubicBezTo>
                  <a:lnTo>
                    <a:pt x="279390" y="324047"/>
                  </a:lnTo>
                  <a:lnTo>
                    <a:pt x="279390" y="136841"/>
                  </a:lnTo>
                  <a:lnTo>
                    <a:pt x="333736" y="171775"/>
                  </a:lnTo>
                  <a:cubicBezTo>
                    <a:pt x="336015" y="173239"/>
                    <a:pt x="338834" y="173584"/>
                    <a:pt x="341401" y="172705"/>
                  </a:cubicBezTo>
                  <a:cubicBezTo>
                    <a:pt x="343964" y="171829"/>
                    <a:pt x="345986" y="169830"/>
                    <a:pt x="346890" y="167275"/>
                  </a:cubicBezTo>
                  <a:lnTo>
                    <a:pt x="393586" y="35428"/>
                  </a:lnTo>
                  <a:lnTo>
                    <a:pt x="440282" y="167275"/>
                  </a:lnTo>
                  <a:cubicBezTo>
                    <a:pt x="441186" y="169829"/>
                    <a:pt x="443207" y="171827"/>
                    <a:pt x="445771" y="172705"/>
                  </a:cubicBezTo>
                  <a:cubicBezTo>
                    <a:pt x="448336" y="173583"/>
                    <a:pt x="451157" y="173239"/>
                    <a:pt x="453436" y="171775"/>
                  </a:cubicBezTo>
                  <a:lnTo>
                    <a:pt x="507784" y="136841"/>
                  </a:lnTo>
                  <a:lnTo>
                    <a:pt x="507784" y="324050"/>
                  </a:lnTo>
                  <a:lnTo>
                    <a:pt x="507785" y="324050"/>
                  </a:lnTo>
                  <a:cubicBezTo>
                    <a:pt x="507785" y="326319"/>
                    <a:pt x="508652" y="328586"/>
                    <a:pt x="510381" y="330315"/>
                  </a:cubicBezTo>
                  <a:cubicBezTo>
                    <a:pt x="512113" y="332048"/>
                    <a:pt x="514382" y="332913"/>
                    <a:pt x="516653" y="332913"/>
                  </a:cubicBezTo>
                  <a:cubicBezTo>
                    <a:pt x="518924" y="332913"/>
                    <a:pt x="521191" y="332048"/>
                    <a:pt x="522925" y="330315"/>
                  </a:cubicBezTo>
                  <a:lnTo>
                    <a:pt x="599049" y="254191"/>
                  </a:lnTo>
                  <a:lnTo>
                    <a:pt x="612774" y="317323"/>
                  </a:lnTo>
                  <a:cubicBezTo>
                    <a:pt x="613348" y="319969"/>
                    <a:pt x="615102" y="322208"/>
                    <a:pt x="617536" y="323400"/>
                  </a:cubicBezTo>
                  <a:cubicBezTo>
                    <a:pt x="619967" y="324596"/>
                    <a:pt x="622811" y="324610"/>
                    <a:pt x="625258" y="323441"/>
                  </a:cubicBezTo>
                  <a:lnTo>
                    <a:pt x="751508" y="263233"/>
                  </a:lnTo>
                  <a:lnTo>
                    <a:pt x="691295" y="389484"/>
                  </a:lnTo>
                  <a:cubicBezTo>
                    <a:pt x="690129" y="391930"/>
                    <a:pt x="690146" y="394774"/>
                    <a:pt x="691337" y="397207"/>
                  </a:cubicBezTo>
                  <a:cubicBezTo>
                    <a:pt x="692530" y="399639"/>
                    <a:pt x="694769" y="401393"/>
                    <a:pt x="697415" y="401969"/>
                  </a:cubicBezTo>
                  <a:lnTo>
                    <a:pt x="760549" y="415689"/>
                  </a:lnTo>
                  <a:lnTo>
                    <a:pt x="561352" y="61488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9" name="Google Shape;529;p24"/>
          <p:cNvGrpSpPr/>
          <p:nvPr/>
        </p:nvGrpSpPr>
        <p:grpSpPr>
          <a:xfrm>
            <a:off x="6027083" y="2353590"/>
            <a:ext cx="560324" cy="640150"/>
            <a:chOff x="7643828" y="3074117"/>
            <a:chExt cx="701282" cy="801189"/>
          </a:xfrm>
        </p:grpSpPr>
        <p:grpSp>
          <p:nvGrpSpPr>
            <p:cNvPr id="530" name="Google Shape;530;p24"/>
            <p:cNvGrpSpPr/>
            <p:nvPr/>
          </p:nvGrpSpPr>
          <p:grpSpPr>
            <a:xfrm>
              <a:off x="7912318" y="3352085"/>
              <a:ext cx="164135" cy="28958"/>
              <a:chOff x="7912318" y="3352085"/>
              <a:chExt cx="164135" cy="28958"/>
            </a:xfrm>
          </p:grpSpPr>
          <p:sp>
            <p:nvSpPr>
              <p:cNvPr id="531" name="Google Shape;531;p24"/>
              <p:cNvSpPr/>
              <p:nvPr/>
            </p:nvSpPr>
            <p:spPr>
              <a:xfrm>
                <a:off x="8047492" y="3352085"/>
                <a:ext cx="28961" cy="28958"/>
              </a:xfrm>
              <a:custGeom>
                <a:avLst/>
                <a:gdLst/>
                <a:ahLst/>
                <a:cxnLst/>
                <a:rect l="l" t="t" r="r" b="b"/>
                <a:pathLst>
                  <a:path w="28961" h="28958" extrusionOk="0">
                    <a:moveTo>
                      <a:pt x="14481" y="28959"/>
                    </a:moveTo>
                    <a:cubicBezTo>
                      <a:pt x="22466" y="28959"/>
                      <a:pt x="28962" y="22463"/>
                      <a:pt x="28962" y="14481"/>
                    </a:cubicBezTo>
                    <a:cubicBezTo>
                      <a:pt x="28962" y="6496"/>
                      <a:pt x="22466" y="0"/>
                      <a:pt x="14481" y="0"/>
                    </a:cubicBezTo>
                    <a:cubicBezTo>
                      <a:pt x="6496" y="0"/>
                      <a:pt x="0" y="6496"/>
                      <a:pt x="0" y="14481"/>
                    </a:cubicBezTo>
                    <a:cubicBezTo>
                      <a:pt x="2" y="22463"/>
                      <a:pt x="6497" y="28959"/>
                      <a:pt x="14481" y="2895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4"/>
              <p:cNvSpPr/>
              <p:nvPr/>
            </p:nvSpPr>
            <p:spPr>
              <a:xfrm>
                <a:off x="7912318" y="3352085"/>
                <a:ext cx="28957" cy="28958"/>
              </a:xfrm>
              <a:custGeom>
                <a:avLst/>
                <a:gdLst/>
                <a:ahLst/>
                <a:cxnLst/>
                <a:rect l="l" t="t" r="r" b="b"/>
                <a:pathLst>
                  <a:path w="28957" h="28958" extrusionOk="0">
                    <a:moveTo>
                      <a:pt x="14476" y="28959"/>
                    </a:moveTo>
                    <a:cubicBezTo>
                      <a:pt x="22460" y="28959"/>
                      <a:pt x="28957" y="22463"/>
                      <a:pt x="28957" y="14481"/>
                    </a:cubicBezTo>
                    <a:cubicBezTo>
                      <a:pt x="28957" y="6496"/>
                      <a:pt x="22460" y="0"/>
                      <a:pt x="14476" y="0"/>
                    </a:cubicBezTo>
                    <a:cubicBezTo>
                      <a:pt x="6492" y="0"/>
                      <a:pt x="0" y="6496"/>
                      <a:pt x="0" y="14481"/>
                    </a:cubicBezTo>
                    <a:cubicBezTo>
                      <a:pt x="0" y="22463"/>
                      <a:pt x="6494" y="28959"/>
                      <a:pt x="14476" y="2895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3" name="Google Shape;533;p24"/>
            <p:cNvSpPr/>
            <p:nvPr/>
          </p:nvSpPr>
          <p:spPr>
            <a:xfrm>
              <a:off x="7860963" y="3324767"/>
              <a:ext cx="279535" cy="82097"/>
            </a:xfrm>
            <a:custGeom>
              <a:avLst/>
              <a:gdLst/>
              <a:ahLst/>
              <a:cxnLst/>
              <a:rect l="l" t="t" r="r" b="b"/>
              <a:pathLst>
                <a:path w="279535" h="82097" extrusionOk="0">
                  <a:moveTo>
                    <a:pt x="0" y="73595"/>
                  </a:moveTo>
                  <a:cubicBezTo>
                    <a:pt x="39822" y="79016"/>
                    <a:pt x="180651" y="94700"/>
                    <a:pt x="279535" y="61753"/>
                  </a:cubicBezTo>
                  <a:cubicBezTo>
                    <a:pt x="268444" y="36861"/>
                    <a:pt x="256534" y="16487"/>
                    <a:pt x="251494" y="8212"/>
                  </a:cubicBezTo>
                  <a:cubicBezTo>
                    <a:pt x="237075" y="8480"/>
                    <a:pt x="223159" y="8613"/>
                    <a:pt x="209802" y="8613"/>
                  </a:cubicBezTo>
                  <a:cubicBezTo>
                    <a:pt x="208272" y="8613"/>
                    <a:pt x="206791" y="8602"/>
                    <a:pt x="205273" y="8597"/>
                  </a:cubicBezTo>
                  <a:cubicBezTo>
                    <a:pt x="221735" y="10700"/>
                    <a:pt x="234514" y="24770"/>
                    <a:pt x="234514" y="41795"/>
                  </a:cubicBezTo>
                  <a:cubicBezTo>
                    <a:pt x="234514" y="60268"/>
                    <a:pt x="219485" y="75295"/>
                    <a:pt x="201012" y="75295"/>
                  </a:cubicBezTo>
                  <a:cubicBezTo>
                    <a:pt x="182540" y="75295"/>
                    <a:pt x="167511" y="60266"/>
                    <a:pt x="167511" y="41795"/>
                  </a:cubicBezTo>
                  <a:cubicBezTo>
                    <a:pt x="167511" y="24707"/>
                    <a:pt x="180380" y="10594"/>
                    <a:pt x="196928" y="8569"/>
                  </a:cubicBezTo>
                  <a:cubicBezTo>
                    <a:pt x="127990" y="8151"/>
                    <a:pt x="73680" y="4421"/>
                    <a:pt x="32961" y="0"/>
                  </a:cubicBezTo>
                  <a:cubicBezTo>
                    <a:pt x="26716" y="10070"/>
                    <a:pt x="12052" y="35908"/>
                    <a:pt x="0" y="73595"/>
                  </a:cubicBezTo>
                  <a:close/>
                  <a:moveTo>
                    <a:pt x="65832" y="8298"/>
                  </a:moveTo>
                  <a:cubicBezTo>
                    <a:pt x="84303" y="8298"/>
                    <a:pt x="99333" y="23327"/>
                    <a:pt x="99333" y="41800"/>
                  </a:cubicBezTo>
                  <a:cubicBezTo>
                    <a:pt x="99333" y="60272"/>
                    <a:pt x="84303" y="75299"/>
                    <a:pt x="65832" y="75299"/>
                  </a:cubicBezTo>
                  <a:cubicBezTo>
                    <a:pt x="47361" y="75299"/>
                    <a:pt x="32335" y="60271"/>
                    <a:pt x="32335" y="41800"/>
                  </a:cubicBezTo>
                  <a:cubicBezTo>
                    <a:pt x="32335" y="23325"/>
                    <a:pt x="47361" y="8298"/>
                    <a:pt x="65832" y="829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4" name="Google Shape;534;p24"/>
            <p:cNvGrpSpPr/>
            <p:nvPr/>
          </p:nvGrpSpPr>
          <p:grpSpPr>
            <a:xfrm>
              <a:off x="7662847" y="3093137"/>
              <a:ext cx="663244" cy="763146"/>
              <a:chOff x="7662847" y="3093137"/>
              <a:chExt cx="663244" cy="763146"/>
            </a:xfrm>
          </p:grpSpPr>
          <p:sp>
            <p:nvSpPr>
              <p:cNvPr id="535" name="Google Shape;535;p24"/>
              <p:cNvSpPr/>
              <p:nvPr/>
            </p:nvSpPr>
            <p:spPr>
              <a:xfrm>
                <a:off x="7843759" y="3404122"/>
                <a:ext cx="320076" cy="122751"/>
              </a:xfrm>
              <a:custGeom>
                <a:avLst/>
                <a:gdLst/>
                <a:ahLst/>
                <a:cxnLst/>
                <a:rect l="l" t="t" r="r" b="b"/>
                <a:pathLst>
                  <a:path w="320076" h="122751" extrusionOk="0">
                    <a:moveTo>
                      <a:pt x="142167" y="21995"/>
                    </a:moveTo>
                    <a:cubicBezTo>
                      <a:pt x="82673" y="21995"/>
                      <a:pt x="31625" y="15587"/>
                      <a:pt x="11797" y="12727"/>
                    </a:cubicBezTo>
                    <a:cubicBezTo>
                      <a:pt x="6334" y="33298"/>
                      <a:pt x="1945" y="56647"/>
                      <a:pt x="0" y="82336"/>
                    </a:cubicBezTo>
                    <a:cubicBezTo>
                      <a:pt x="25339" y="93288"/>
                      <a:pt x="134215" y="134786"/>
                      <a:pt x="296817" y="119352"/>
                    </a:cubicBezTo>
                    <a:cubicBezTo>
                      <a:pt x="307190" y="102538"/>
                      <a:pt x="314681" y="85098"/>
                      <a:pt x="320077" y="68469"/>
                    </a:cubicBezTo>
                    <a:cubicBezTo>
                      <a:pt x="319617" y="46646"/>
                      <a:pt x="312766" y="22330"/>
                      <a:pt x="304095" y="0"/>
                    </a:cubicBezTo>
                    <a:cubicBezTo>
                      <a:pt x="254088" y="16953"/>
                      <a:pt x="194828" y="21995"/>
                      <a:pt x="142167" y="2199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4"/>
              <p:cNvSpPr/>
              <p:nvPr/>
            </p:nvSpPr>
            <p:spPr>
              <a:xfrm>
                <a:off x="8067873" y="3629099"/>
                <a:ext cx="186094" cy="62967"/>
              </a:xfrm>
              <a:custGeom>
                <a:avLst/>
                <a:gdLst/>
                <a:ahLst/>
                <a:cxnLst/>
                <a:rect l="l" t="t" r="r" b="b"/>
                <a:pathLst>
                  <a:path w="186094" h="62967" extrusionOk="0">
                    <a:moveTo>
                      <a:pt x="186095" y="42141"/>
                    </a:moveTo>
                    <a:cubicBezTo>
                      <a:pt x="176423" y="38246"/>
                      <a:pt x="166563" y="34036"/>
                      <a:pt x="156787" y="28628"/>
                    </a:cubicBezTo>
                    <a:cubicBezTo>
                      <a:pt x="140009" y="19349"/>
                      <a:pt x="120965" y="9345"/>
                      <a:pt x="102757" y="0"/>
                    </a:cubicBezTo>
                    <a:cubicBezTo>
                      <a:pt x="90174" y="13063"/>
                      <a:pt x="55230" y="44993"/>
                      <a:pt x="0" y="62477"/>
                    </a:cubicBezTo>
                    <a:cubicBezTo>
                      <a:pt x="51045" y="64671"/>
                      <a:pt x="112813" y="59779"/>
                      <a:pt x="186095" y="421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24"/>
              <p:cNvSpPr/>
              <p:nvPr/>
            </p:nvSpPr>
            <p:spPr>
              <a:xfrm>
                <a:off x="7911628" y="3727319"/>
                <a:ext cx="414463" cy="128963"/>
              </a:xfrm>
              <a:custGeom>
                <a:avLst/>
                <a:gdLst/>
                <a:ahLst/>
                <a:cxnLst/>
                <a:rect l="l" t="t" r="r" b="b"/>
                <a:pathLst>
                  <a:path w="414463" h="128963" extrusionOk="0">
                    <a:moveTo>
                      <a:pt x="145247" y="84461"/>
                    </a:moveTo>
                    <a:cubicBezTo>
                      <a:pt x="96861" y="84461"/>
                      <a:pt x="48203" y="76438"/>
                      <a:pt x="0" y="60545"/>
                    </a:cubicBezTo>
                    <a:cubicBezTo>
                      <a:pt x="33853" y="88761"/>
                      <a:pt x="91420" y="126086"/>
                      <a:pt x="161601" y="128963"/>
                    </a:cubicBezTo>
                    <a:lnTo>
                      <a:pt x="280920" y="128963"/>
                    </a:lnTo>
                    <a:lnTo>
                      <a:pt x="280920" y="74176"/>
                    </a:lnTo>
                    <a:cubicBezTo>
                      <a:pt x="280920" y="68924"/>
                      <a:pt x="285176" y="64665"/>
                      <a:pt x="290431" y="64665"/>
                    </a:cubicBezTo>
                    <a:cubicBezTo>
                      <a:pt x="295684" y="64665"/>
                      <a:pt x="299942" y="68924"/>
                      <a:pt x="299942" y="74176"/>
                    </a:cubicBezTo>
                    <a:lnTo>
                      <a:pt x="299942" y="128963"/>
                    </a:lnTo>
                    <a:lnTo>
                      <a:pt x="414464" y="128963"/>
                    </a:lnTo>
                    <a:lnTo>
                      <a:pt x="414464" y="28427"/>
                    </a:lnTo>
                    <a:cubicBezTo>
                      <a:pt x="414464" y="17279"/>
                      <a:pt x="413363" y="7949"/>
                      <a:pt x="411332" y="0"/>
                    </a:cubicBezTo>
                    <a:cubicBezTo>
                      <a:pt x="337639" y="48243"/>
                      <a:pt x="260834" y="76115"/>
                      <a:pt x="182859" y="82842"/>
                    </a:cubicBezTo>
                    <a:cubicBezTo>
                      <a:pt x="170348" y="83923"/>
                      <a:pt x="157806" y="84461"/>
                      <a:pt x="145247" y="8446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4"/>
              <p:cNvSpPr/>
              <p:nvPr/>
            </p:nvSpPr>
            <p:spPr>
              <a:xfrm>
                <a:off x="8134301" y="3330916"/>
                <a:ext cx="43358" cy="93662"/>
              </a:xfrm>
              <a:custGeom>
                <a:avLst/>
                <a:gdLst/>
                <a:ahLst/>
                <a:cxnLst/>
                <a:rect l="l" t="t" r="r" b="b"/>
                <a:pathLst>
                  <a:path w="43358" h="93662" extrusionOk="0">
                    <a:moveTo>
                      <a:pt x="43283" y="0"/>
                    </a:moveTo>
                    <a:cubicBezTo>
                      <a:pt x="28391" y="662"/>
                      <a:pt x="13969" y="1175"/>
                      <a:pt x="0" y="1562"/>
                    </a:cubicBezTo>
                    <a:cubicBezTo>
                      <a:pt x="10919" y="20452"/>
                      <a:pt x="29833" y="56196"/>
                      <a:pt x="40552" y="93662"/>
                    </a:cubicBezTo>
                    <a:cubicBezTo>
                      <a:pt x="43975" y="69539"/>
                      <a:pt x="43316" y="52985"/>
                      <a:pt x="43294" y="52523"/>
                    </a:cubicBezTo>
                    <a:cubicBezTo>
                      <a:pt x="43286" y="52370"/>
                      <a:pt x="43283" y="52206"/>
                      <a:pt x="43283" y="52052"/>
                    </a:cubicBezTo>
                    <a:lnTo>
                      <a:pt x="43283" y="0"/>
                    </a:lnTo>
                    <a:lnTo>
                      <a:pt x="43283"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4"/>
              <p:cNvSpPr/>
              <p:nvPr/>
            </p:nvSpPr>
            <p:spPr>
              <a:xfrm>
                <a:off x="7662848" y="3737999"/>
                <a:ext cx="324193" cy="118284"/>
              </a:xfrm>
              <a:custGeom>
                <a:avLst/>
                <a:gdLst/>
                <a:ahLst/>
                <a:cxnLst/>
                <a:rect l="l" t="t" r="r" b="b"/>
                <a:pathLst>
                  <a:path w="324193" h="118284" extrusionOk="0">
                    <a:moveTo>
                      <a:pt x="202754" y="32251"/>
                    </a:moveTo>
                    <a:cubicBezTo>
                      <a:pt x="179477" y="22069"/>
                      <a:pt x="158517" y="10960"/>
                      <a:pt x="140141" y="0"/>
                    </a:cubicBezTo>
                    <a:cubicBezTo>
                      <a:pt x="99487" y="40291"/>
                      <a:pt x="50137" y="70849"/>
                      <a:pt x="0" y="86743"/>
                    </a:cubicBezTo>
                    <a:lnTo>
                      <a:pt x="0" y="118285"/>
                    </a:lnTo>
                    <a:lnTo>
                      <a:pt x="114525" y="118285"/>
                    </a:lnTo>
                    <a:lnTo>
                      <a:pt x="114525" y="63497"/>
                    </a:lnTo>
                    <a:cubicBezTo>
                      <a:pt x="114525" y="58246"/>
                      <a:pt x="118781" y="53986"/>
                      <a:pt x="124036" y="53986"/>
                    </a:cubicBezTo>
                    <a:cubicBezTo>
                      <a:pt x="129287" y="53986"/>
                      <a:pt x="133547" y="58246"/>
                      <a:pt x="133547" y="63497"/>
                    </a:cubicBezTo>
                    <a:lnTo>
                      <a:pt x="133547" y="118285"/>
                    </a:lnTo>
                    <a:lnTo>
                      <a:pt x="320231" y="118285"/>
                    </a:lnTo>
                    <a:lnTo>
                      <a:pt x="324194" y="118285"/>
                    </a:lnTo>
                    <a:cubicBezTo>
                      <a:pt x="256440" y="90786"/>
                      <a:pt x="211633" y="42382"/>
                      <a:pt x="202754" y="322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4"/>
              <p:cNvSpPr/>
              <p:nvPr/>
            </p:nvSpPr>
            <p:spPr>
              <a:xfrm>
                <a:off x="7821626" y="3093137"/>
                <a:ext cx="286431" cy="119890"/>
              </a:xfrm>
              <a:custGeom>
                <a:avLst/>
                <a:gdLst/>
                <a:ahLst/>
                <a:cxnLst/>
                <a:rect l="l" t="t" r="r" b="b"/>
                <a:pathLst>
                  <a:path w="286431" h="119890" extrusionOk="0">
                    <a:moveTo>
                      <a:pt x="286431" y="38437"/>
                    </a:moveTo>
                    <a:cubicBezTo>
                      <a:pt x="255172" y="14385"/>
                      <a:pt x="215667" y="0"/>
                      <a:pt x="172760" y="0"/>
                    </a:cubicBezTo>
                    <a:cubicBezTo>
                      <a:pt x="93107" y="0"/>
                      <a:pt x="25175" y="49556"/>
                      <a:pt x="0" y="118540"/>
                    </a:cubicBezTo>
                    <a:cubicBezTo>
                      <a:pt x="45106" y="121699"/>
                      <a:pt x="210325" y="126640"/>
                      <a:pt x="286431" y="384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4"/>
              <p:cNvSpPr/>
              <p:nvPr/>
            </p:nvSpPr>
            <p:spPr>
              <a:xfrm>
                <a:off x="7849585" y="3594091"/>
                <a:ext cx="303173" cy="90107"/>
              </a:xfrm>
              <a:custGeom>
                <a:avLst/>
                <a:gdLst/>
                <a:ahLst/>
                <a:cxnLst/>
                <a:rect l="l" t="t" r="r" b="b"/>
                <a:pathLst>
                  <a:path w="303173" h="90107" extrusionOk="0">
                    <a:moveTo>
                      <a:pt x="152420" y="90107"/>
                    </a:moveTo>
                    <a:cubicBezTo>
                      <a:pt x="231741" y="86226"/>
                      <a:pt x="283838" y="44430"/>
                      <a:pt x="303173" y="25906"/>
                    </a:cubicBezTo>
                    <a:cubicBezTo>
                      <a:pt x="279845" y="14105"/>
                      <a:pt x="259933" y="4344"/>
                      <a:pt x="251013" y="0"/>
                    </a:cubicBezTo>
                    <a:cubicBezTo>
                      <a:pt x="249511" y="1080"/>
                      <a:pt x="248031" y="2189"/>
                      <a:pt x="246495" y="3230"/>
                    </a:cubicBezTo>
                    <a:cubicBezTo>
                      <a:pt x="235861" y="10447"/>
                      <a:pt x="228647" y="17387"/>
                      <a:pt x="222280" y="23511"/>
                    </a:cubicBezTo>
                    <a:cubicBezTo>
                      <a:pt x="205924" y="39243"/>
                      <a:pt x="193004" y="51672"/>
                      <a:pt x="144801" y="51672"/>
                    </a:cubicBezTo>
                    <a:cubicBezTo>
                      <a:pt x="96595" y="51672"/>
                      <a:pt x="83676" y="39246"/>
                      <a:pt x="67322" y="23511"/>
                    </a:cubicBezTo>
                    <a:cubicBezTo>
                      <a:pt x="60953" y="17387"/>
                      <a:pt x="53739" y="10447"/>
                      <a:pt x="43105" y="3230"/>
                    </a:cubicBezTo>
                    <a:cubicBezTo>
                      <a:pt x="41596" y="2205"/>
                      <a:pt x="40136" y="1113"/>
                      <a:pt x="38657" y="50"/>
                    </a:cubicBezTo>
                    <a:cubicBezTo>
                      <a:pt x="31475" y="3551"/>
                      <a:pt x="17309" y="10489"/>
                      <a:pt x="0" y="19160"/>
                    </a:cubicBezTo>
                    <a:cubicBezTo>
                      <a:pt x="13159" y="31655"/>
                      <a:pt x="42375" y="55223"/>
                      <a:pt x="90802" y="73257"/>
                    </a:cubicBezTo>
                    <a:cubicBezTo>
                      <a:pt x="107887" y="79620"/>
                      <a:pt x="128387" y="85611"/>
                      <a:pt x="152420" y="901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4"/>
              <p:cNvSpPr/>
              <p:nvPr/>
            </p:nvSpPr>
            <p:spPr>
              <a:xfrm>
                <a:off x="7842674" y="3506766"/>
                <a:ext cx="283609" cy="119973"/>
              </a:xfrm>
              <a:custGeom>
                <a:avLst/>
                <a:gdLst/>
                <a:ahLst/>
                <a:cxnLst/>
                <a:rect l="l" t="t" r="r" b="b"/>
                <a:pathLst>
                  <a:path w="283609" h="119973" extrusionOk="0">
                    <a:moveTo>
                      <a:pt x="60695" y="74814"/>
                    </a:moveTo>
                    <a:cubicBezTo>
                      <a:pt x="72669" y="82940"/>
                      <a:pt x="80502" y="90476"/>
                      <a:pt x="87417" y="97125"/>
                    </a:cubicBezTo>
                    <a:cubicBezTo>
                      <a:pt x="102228" y="111372"/>
                      <a:pt x="111170" y="119973"/>
                      <a:pt x="151713" y="119973"/>
                    </a:cubicBezTo>
                    <a:cubicBezTo>
                      <a:pt x="192253" y="119973"/>
                      <a:pt x="201194" y="111375"/>
                      <a:pt x="216008" y="97125"/>
                    </a:cubicBezTo>
                    <a:cubicBezTo>
                      <a:pt x="222920" y="90476"/>
                      <a:pt x="230755" y="82940"/>
                      <a:pt x="242727" y="74814"/>
                    </a:cubicBezTo>
                    <a:cubicBezTo>
                      <a:pt x="259078" y="63720"/>
                      <a:pt x="272531" y="50807"/>
                      <a:pt x="283610" y="36997"/>
                    </a:cubicBezTo>
                    <a:cubicBezTo>
                      <a:pt x="263322" y="38521"/>
                      <a:pt x="243899" y="39224"/>
                      <a:pt x="225453" y="39224"/>
                    </a:cubicBezTo>
                    <a:cubicBezTo>
                      <a:pt x="109021" y="39224"/>
                      <a:pt x="30046" y="12273"/>
                      <a:pt x="113" y="0"/>
                    </a:cubicBezTo>
                    <a:cubicBezTo>
                      <a:pt x="59" y="2397"/>
                      <a:pt x="8" y="4795"/>
                      <a:pt x="0" y="7226"/>
                    </a:cubicBezTo>
                    <a:cubicBezTo>
                      <a:pt x="13589" y="31999"/>
                      <a:pt x="32991" y="56014"/>
                      <a:pt x="60695" y="7481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4"/>
              <p:cNvSpPr/>
              <p:nvPr/>
            </p:nvSpPr>
            <p:spPr>
              <a:xfrm>
                <a:off x="7662847" y="3677237"/>
                <a:ext cx="123508" cy="127471"/>
              </a:xfrm>
              <a:custGeom>
                <a:avLst/>
                <a:gdLst/>
                <a:ahLst/>
                <a:cxnLst/>
                <a:rect l="l" t="t" r="r" b="b"/>
                <a:pathLst>
                  <a:path w="123508" h="127471" extrusionOk="0">
                    <a:moveTo>
                      <a:pt x="57093" y="0"/>
                    </a:moveTo>
                    <a:cubicBezTo>
                      <a:pt x="23522" y="13564"/>
                      <a:pt x="0" y="26552"/>
                      <a:pt x="0" y="78509"/>
                    </a:cubicBezTo>
                    <a:lnTo>
                      <a:pt x="0" y="127472"/>
                    </a:lnTo>
                    <a:cubicBezTo>
                      <a:pt x="44000" y="112467"/>
                      <a:pt x="87192" y="85550"/>
                      <a:pt x="123508" y="50461"/>
                    </a:cubicBezTo>
                    <a:cubicBezTo>
                      <a:pt x="89337" y="28469"/>
                      <a:pt x="66399" y="8553"/>
                      <a:pt x="5709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4"/>
              <p:cNvSpPr/>
              <p:nvPr/>
            </p:nvSpPr>
            <p:spPr>
              <a:xfrm>
                <a:off x="7739720" y="3622299"/>
                <a:ext cx="575829" cy="170790"/>
              </a:xfrm>
              <a:custGeom>
                <a:avLst/>
                <a:gdLst/>
                <a:ahLst/>
                <a:cxnLst/>
                <a:rect l="l" t="t" r="r" b="b"/>
                <a:pathLst>
                  <a:path w="575829" h="170790" extrusionOk="0">
                    <a:moveTo>
                      <a:pt x="575830" y="87096"/>
                    </a:moveTo>
                    <a:cubicBezTo>
                      <a:pt x="568315" y="74971"/>
                      <a:pt x="557146" y="67495"/>
                      <a:pt x="543550" y="61092"/>
                    </a:cubicBezTo>
                    <a:cubicBezTo>
                      <a:pt x="475058" y="79603"/>
                      <a:pt x="410357" y="88979"/>
                      <a:pt x="350941" y="88979"/>
                    </a:cubicBezTo>
                    <a:cubicBezTo>
                      <a:pt x="345589" y="88979"/>
                      <a:pt x="340285" y="88902"/>
                      <a:pt x="335019" y="88750"/>
                    </a:cubicBezTo>
                    <a:cubicBezTo>
                      <a:pt x="282976" y="87250"/>
                      <a:pt x="235049" y="78360"/>
                      <a:pt x="192569" y="62327"/>
                    </a:cubicBezTo>
                    <a:cubicBezTo>
                      <a:pt x="135371" y="40742"/>
                      <a:pt x="103633" y="12185"/>
                      <a:pt x="91911" y="0"/>
                    </a:cubicBezTo>
                    <a:cubicBezTo>
                      <a:pt x="69949" y="11148"/>
                      <a:pt x="45493" y="23851"/>
                      <a:pt x="24560" y="35429"/>
                    </a:cubicBezTo>
                    <a:cubicBezTo>
                      <a:pt x="16379" y="39955"/>
                      <a:pt x="8140" y="43637"/>
                      <a:pt x="0" y="47001"/>
                    </a:cubicBezTo>
                    <a:cubicBezTo>
                      <a:pt x="23342" y="67112"/>
                      <a:pt x="82740" y="113442"/>
                      <a:pt x="165112" y="143130"/>
                    </a:cubicBezTo>
                    <a:cubicBezTo>
                      <a:pt x="305502" y="193725"/>
                      <a:pt x="443640" y="174833"/>
                      <a:pt x="575830" y="870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4"/>
              <p:cNvSpPr/>
              <p:nvPr/>
            </p:nvSpPr>
            <p:spPr>
              <a:xfrm>
                <a:off x="7811107" y="3311980"/>
                <a:ext cx="62041" cy="162851"/>
              </a:xfrm>
              <a:custGeom>
                <a:avLst/>
                <a:gdLst/>
                <a:ahLst/>
                <a:cxnLst/>
                <a:rect l="l" t="t" r="r" b="b"/>
                <a:pathLst>
                  <a:path w="62041" h="162851" extrusionOk="0">
                    <a:moveTo>
                      <a:pt x="79" y="0"/>
                    </a:moveTo>
                    <a:lnTo>
                      <a:pt x="79" y="70987"/>
                    </a:lnTo>
                    <a:cubicBezTo>
                      <a:pt x="79" y="71146"/>
                      <a:pt x="76" y="71307"/>
                      <a:pt x="65" y="71469"/>
                    </a:cubicBezTo>
                    <a:cubicBezTo>
                      <a:pt x="30" y="72207"/>
                      <a:pt x="-1650" y="114385"/>
                      <a:pt x="14560" y="162851"/>
                    </a:cubicBezTo>
                    <a:cubicBezTo>
                      <a:pt x="22000" y="88054"/>
                      <a:pt x="48357" y="34029"/>
                      <a:pt x="62041" y="10345"/>
                    </a:cubicBezTo>
                    <a:cubicBezTo>
                      <a:pt x="32358" y="6544"/>
                      <a:pt x="11873" y="2598"/>
                      <a:pt x="7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4"/>
              <p:cNvSpPr/>
              <p:nvPr/>
            </p:nvSpPr>
            <p:spPr>
              <a:xfrm>
                <a:off x="7811185" y="3143945"/>
                <a:ext cx="366398" cy="170345"/>
              </a:xfrm>
              <a:custGeom>
                <a:avLst/>
                <a:gdLst/>
                <a:ahLst/>
                <a:cxnLst/>
                <a:rect l="l" t="t" r="r" b="b"/>
                <a:pathLst>
                  <a:path w="366398" h="170345" extrusionOk="0">
                    <a:moveTo>
                      <a:pt x="366398" y="167934"/>
                    </a:moveTo>
                    <a:lnTo>
                      <a:pt x="366398" y="126848"/>
                    </a:lnTo>
                    <a:cubicBezTo>
                      <a:pt x="366398" y="77208"/>
                      <a:pt x="345286" y="32264"/>
                      <a:pt x="311323" y="0"/>
                    </a:cubicBezTo>
                    <a:cubicBezTo>
                      <a:pt x="272422" y="45012"/>
                      <a:pt x="207162" y="74058"/>
                      <a:pt x="121724" y="84202"/>
                    </a:cubicBezTo>
                    <a:cubicBezTo>
                      <a:pt x="95780" y="87283"/>
                      <a:pt x="71600" y="88242"/>
                      <a:pt x="51547" y="88242"/>
                    </a:cubicBezTo>
                    <a:cubicBezTo>
                      <a:pt x="30525" y="88242"/>
                      <a:pt x="14036" y="87189"/>
                      <a:pt x="4790" y="86417"/>
                    </a:cubicBezTo>
                    <a:cubicBezTo>
                      <a:pt x="1659" y="99410"/>
                      <a:pt x="0" y="112943"/>
                      <a:pt x="0" y="126848"/>
                    </a:cubicBezTo>
                    <a:lnTo>
                      <a:pt x="0" y="148483"/>
                    </a:lnTo>
                    <a:cubicBezTo>
                      <a:pt x="28669" y="155005"/>
                      <a:pt x="146918" y="177717"/>
                      <a:pt x="366398" y="16793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7" name="Google Shape;547;p24"/>
            <p:cNvSpPr/>
            <p:nvPr/>
          </p:nvSpPr>
          <p:spPr>
            <a:xfrm>
              <a:off x="7893298" y="3333063"/>
              <a:ext cx="66997" cy="67000"/>
            </a:xfrm>
            <a:custGeom>
              <a:avLst/>
              <a:gdLst/>
              <a:ahLst/>
              <a:cxnLst/>
              <a:rect l="l" t="t" r="r" b="b"/>
              <a:pathLst>
                <a:path w="66997" h="67000" extrusionOk="0">
                  <a:moveTo>
                    <a:pt x="33497" y="67001"/>
                  </a:moveTo>
                  <a:cubicBezTo>
                    <a:pt x="51968" y="67001"/>
                    <a:pt x="66998" y="51972"/>
                    <a:pt x="66998" y="33501"/>
                  </a:cubicBezTo>
                  <a:cubicBezTo>
                    <a:pt x="66998" y="15029"/>
                    <a:pt x="51968" y="0"/>
                    <a:pt x="33497" y="0"/>
                  </a:cubicBezTo>
                  <a:cubicBezTo>
                    <a:pt x="15025" y="0"/>
                    <a:pt x="0" y="15029"/>
                    <a:pt x="0" y="33501"/>
                  </a:cubicBezTo>
                  <a:cubicBezTo>
                    <a:pt x="0" y="51972"/>
                    <a:pt x="15025" y="67001"/>
                    <a:pt x="33497" y="67001"/>
                  </a:cubicBezTo>
                  <a:close/>
                  <a:moveTo>
                    <a:pt x="33497" y="19022"/>
                  </a:moveTo>
                  <a:cubicBezTo>
                    <a:pt x="41480" y="19022"/>
                    <a:pt x="47977" y="25518"/>
                    <a:pt x="47977" y="33503"/>
                  </a:cubicBezTo>
                  <a:cubicBezTo>
                    <a:pt x="47977" y="41487"/>
                    <a:pt x="41480" y="47981"/>
                    <a:pt x="33497" y="47981"/>
                  </a:cubicBezTo>
                  <a:cubicBezTo>
                    <a:pt x="25513" y="47981"/>
                    <a:pt x="19020" y="41485"/>
                    <a:pt x="19020" y="33503"/>
                  </a:cubicBezTo>
                  <a:cubicBezTo>
                    <a:pt x="19020" y="25518"/>
                    <a:pt x="25514" y="19022"/>
                    <a:pt x="33497" y="1902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4"/>
            <p:cNvSpPr/>
            <p:nvPr/>
          </p:nvSpPr>
          <p:spPr>
            <a:xfrm>
              <a:off x="8028474" y="3333340"/>
              <a:ext cx="67002" cy="66724"/>
            </a:xfrm>
            <a:custGeom>
              <a:avLst/>
              <a:gdLst/>
              <a:ahLst/>
              <a:cxnLst/>
              <a:rect l="l" t="t" r="r" b="b"/>
              <a:pathLst>
                <a:path w="67002" h="66724" extrusionOk="0">
                  <a:moveTo>
                    <a:pt x="0" y="33224"/>
                  </a:moveTo>
                  <a:cubicBezTo>
                    <a:pt x="0" y="51697"/>
                    <a:pt x="15029" y="66724"/>
                    <a:pt x="33501" y="66724"/>
                  </a:cubicBezTo>
                  <a:cubicBezTo>
                    <a:pt x="51974" y="66724"/>
                    <a:pt x="67003" y="51695"/>
                    <a:pt x="67003" y="33224"/>
                  </a:cubicBezTo>
                  <a:cubicBezTo>
                    <a:pt x="67003" y="16199"/>
                    <a:pt x="54224" y="2130"/>
                    <a:pt x="37762" y="27"/>
                  </a:cubicBezTo>
                  <a:cubicBezTo>
                    <a:pt x="34966" y="20"/>
                    <a:pt x="32166" y="17"/>
                    <a:pt x="29416" y="0"/>
                  </a:cubicBezTo>
                  <a:cubicBezTo>
                    <a:pt x="12869" y="2023"/>
                    <a:pt x="0" y="16136"/>
                    <a:pt x="0" y="33224"/>
                  </a:cubicBezTo>
                  <a:close/>
                  <a:moveTo>
                    <a:pt x="33500" y="18745"/>
                  </a:moveTo>
                  <a:cubicBezTo>
                    <a:pt x="41485" y="18745"/>
                    <a:pt x="47981" y="25241"/>
                    <a:pt x="47981" y="33226"/>
                  </a:cubicBezTo>
                  <a:cubicBezTo>
                    <a:pt x="47981" y="41210"/>
                    <a:pt x="41485" y="47704"/>
                    <a:pt x="33500" y="47704"/>
                  </a:cubicBezTo>
                  <a:cubicBezTo>
                    <a:pt x="25514" y="47704"/>
                    <a:pt x="19019" y="41208"/>
                    <a:pt x="19019" y="33226"/>
                  </a:cubicBezTo>
                  <a:cubicBezTo>
                    <a:pt x="19020" y="25241"/>
                    <a:pt x="25516" y="18745"/>
                    <a:pt x="33500" y="1874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24"/>
            <p:cNvSpPr/>
            <p:nvPr/>
          </p:nvSpPr>
          <p:spPr>
            <a:xfrm>
              <a:off x="7643828" y="3074117"/>
              <a:ext cx="701282" cy="801189"/>
            </a:xfrm>
            <a:custGeom>
              <a:avLst/>
              <a:gdLst/>
              <a:ahLst/>
              <a:cxnLst/>
              <a:rect l="l" t="t" r="r" b="b"/>
              <a:pathLst>
                <a:path w="701282" h="801189" extrusionOk="0">
                  <a:moveTo>
                    <a:pt x="624358" y="582316"/>
                  </a:moveTo>
                  <a:cubicBezTo>
                    <a:pt x="612969" y="577803"/>
                    <a:pt x="601189" y="573135"/>
                    <a:pt x="590040" y="566966"/>
                  </a:cubicBezTo>
                  <a:cubicBezTo>
                    <a:pt x="550033" y="544840"/>
                    <a:pt x="497368" y="518689"/>
                    <a:pt x="473193" y="506829"/>
                  </a:cubicBezTo>
                  <a:cubicBezTo>
                    <a:pt x="506378" y="477330"/>
                    <a:pt x="530331" y="436845"/>
                    <a:pt x="543017" y="388212"/>
                  </a:cubicBezTo>
                  <a:cubicBezTo>
                    <a:pt x="554049" y="345921"/>
                    <a:pt x="552932" y="312179"/>
                    <a:pt x="552778" y="308628"/>
                  </a:cubicBezTo>
                  <a:lnTo>
                    <a:pt x="552778" y="196675"/>
                  </a:lnTo>
                  <a:cubicBezTo>
                    <a:pt x="552778" y="144214"/>
                    <a:pt x="531536" y="94786"/>
                    <a:pt x="492964" y="57490"/>
                  </a:cubicBezTo>
                  <a:cubicBezTo>
                    <a:pt x="454618" y="20418"/>
                    <a:pt x="404042" y="0"/>
                    <a:pt x="350556" y="0"/>
                  </a:cubicBezTo>
                  <a:cubicBezTo>
                    <a:pt x="297069" y="0"/>
                    <a:pt x="246496" y="20418"/>
                    <a:pt x="208151" y="57493"/>
                  </a:cubicBezTo>
                  <a:cubicBezTo>
                    <a:pt x="169580" y="94786"/>
                    <a:pt x="148337" y="144217"/>
                    <a:pt x="148337" y="196676"/>
                  </a:cubicBezTo>
                  <a:lnTo>
                    <a:pt x="148337" y="308630"/>
                  </a:lnTo>
                  <a:cubicBezTo>
                    <a:pt x="148181" y="312180"/>
                    <a:pt x="147067" y="345921"/>
                    <a:pt x="158097" y="388214"/>
                  </a:cubicBezTo>
                  <a:cubicBezTo>
                    <a:pt x="170791" y="436873"/>
                    <a:pt x="194767" y="477380"/>
                    <a:pt x="227982" y="506885"/>
                  </a:cubicBezTo>
                  <a:cubicBezTo>
                    <a:pt x="203771" y="518762"/>
                    <a:pt x="151206" y="544866"/>
                    <a:pt x="111248" y="566970"/>
                  </a:cubicBezTo>
                  <a:cubicBezTo>
                    <a:pt x="100095" y="573138"/>
                    <a:pt x="88317" y="577806"/>
                    <a:pt x="76925" y="582319"/>
                  </a:cubicBezTo>
                  <a:cubicBezTo>
                    <a:pt x="39106" y="597305"/>
                    <a:pt x="0" y="612803"/>
                    <a:pt x="0" y="681630"/>
                  </a:cubicBezTo>
                  <a:lnTo>
                    <a:pt x="0" y="791678"/>
                  </a:lnTo>
                  <a:cubicBezTo>
                    <a:pt x="0" y="796930"/>
                    <a:pt x="4256" y="801189"/>
                    <a:pt x="9511" y="801189"/>
                  </a:cubicBezTo>
                  <a:lnTo>
                    <a:pt x="691772" y="801189"/>
                  </a:lnTo>
                  <a:cubicBezTo>
                    <a:pt x="697025" y="801189"/>
                    <a:pt x="701283" y="796930"/>
                    <a:pt x="701283" y="791678"/>
                  </a:cubicBezTo>
                  <a:lnTo>
                    <a:pt x="701283" y="681630"/>
                  </a:lnTo>
                  <a:cubicBezTo>
                    <a:pt x="701283" y="612802"/>
                    <a:pt x="662176" y="597304"/>
                    <a:pt x="624358" y="582316"/>
                  </a:cubicBezTo>
                  <a:close/>
                  <a:moveTo>
                    <a:pt x="526804" y="554983"/>
                  </a:moveTo>
                  <a:cubicBezTo>
                    <a:pt x="545012" y="564330"/>
                    <a:pt x="564056" y="574330"/>
                    <a:pt x="580834" y="583611"/>
                  </a:cubicBezTo>
                  <a:cubicBezTo>
                    <a:pt x="590611" y="589016"/>
                    <a:pt x="600469" y="593229"/>
                    <a:pt x="610141" y="597124"/>
                  </a:cubicBezTo>
                  <a:cubicBezTo>
                    <a:pt x="536859" y="614761"/>
                    <a:pt x="475091" y="619654"/>
                    <a:pt x="424047" y="617460"/>
                  </a:cubicBezTo>
                  <a:cubicBezTo>
                    <a:pt x="479274" y="599976"/>
                    <a:pt x="514219" y="568046"/>
                    <a:pt x="526804" y="554983"/>
                  </a:cubicBezTo>
                  <a:close/>
                  <a:moveTo>
                    <a:pt x="496748" y="449359"/>
                  </a:moveTo>
                  <a:cubicBezTo>
                    <a:pt x="334146" y="464793"/>
                    <a:pt x="225270" y="423295"/>
                    <a:pt x="199931" y="412343"/>
                  </a:cubicBezTo>
                  <a:cubicBezTo>
                    <a:pt x="201875" y="386654"/>
                    <a:pt x="206265" y="363305"/>
                    <a:pt x="211728" y="342734"/>
                  </a:cubicBezTo>
                  <a:cubicBezTo>
                    <a:pt x="231558" y="345594"/>
                    <a:pt x="282604" y="352002"/>
                    <a:pt x="342098" y="352002"/>
                  </a:cubicBezTo>
                  <a:cubicBezTo>
                    <a:pt x="394759" y="352002"/>
                    <a:pt x="454019" y="346962"/>
                    <a:pt x="504028" y="330007"/>
                  </a:cubicBezTo>
                  <a:cubicBezTo>
                    <a:pt x="512700" y="352337"/>
                    <a:pt x="519549" y="376653"/>
                    <a:pt x="520009" y="398476"/>
                  </a:cubicBezTo>
                  <a:cubicBezTo>
                    <a:pt x="514611" y="415105"/>
                    <a:pt x="507123" y="432545"/>
                    <a:pt x="496748" y="449359"/>
                  </a:cubicBezTo>
                  <a:close/>
                  <a:moveTo>
                    <a:pt x="422408" y="259250"/>
                  </a:moveTo>
                  <a:cubicBezTo>
                    <a:pt x="423926" y="259253"/>
                    <a:pt x="425406" y="259266"/>
                    <a:pt x="426937" y="259266"/>
                  </a:cubicBezTo>
                  <a:cubicBezTo>
                    <a:pt x="440292" y="259266"/>
                    <a:pt x="454210" y="259131"/>
                    <a:pt x="468628" y="258865"/>
                  </a:cubicBezTo>
                  <a:cubicBezTo>
                    <a:pt x="473669" y="267142"/>
                    <a:pt x="485580" y="287514"/>
                    <a:pt x="496670" y="312406"/>
                  </a:cubicBezTo>
                  <a:cubicBezTo>
                    <a:pt x="397786" y="345353"/>
                    <a:pt x="256956" y="329669"/>
                    <a:pt x="217135" y="324248"/>
                  </a:cubicBezTo>
                  <a:cubicBezTo>
                    <a:pt x="229185" y="286561"/>
                    <a:pt x="243851" y="260723"/>
                    <a:pt x="250096" y="250658"/>
                  </a:cubicBezTo>
                  <a:cubicBezTo>
                    <a:pt x="290813" y="255079"/>
                    <a:pt x="345125" y="258808"/>
                    <a:pt x="414063" y="259227"/>
                  </a:cubicBezTo>
                  <a:cubicBezTo>
                    <a:pt x="416811" y="259238"/>
                    <a:pt x="419613" y="259244"/>
                    <a:pt x="422408" y="259250"/>
                  </a:cubicBezTo>
                  <a:close/>
                  <a:moveTo>
                    <a:pt x="531026" y="350461"/>
                  </a:moveTo>
                  <a:cubicBezTo>
                    <a:pt x="520305" y="312994"/>
                    <a:pt x="501394" y="277251"/>
                    <a:pt x="490473" y="258360"/>
                  </a:cubicBezTo>
                  <a:cubicBezTo>
                    <a:pt x="504442" y="257973"/>
                    <a:pt x="518864" y="257460"/>
                    <a:pt x="533756" y="256798"/>
                  </a:cubicBezTo>
                  <a:lnTo>
                    <a:pt x="533756" y="308847"/>
                  </a:lnTo>
                  <a:cubicBezTo>
                    <a:pt x="533756" y="309001"/>
                    <a:pt x="533759" y="309165"/>
                    <a:pt x="533767" y="309318"/>
                  </a:cubicBezTo>
                  <a:cubicBezTo>
                    <a:pt x="533789" y="309786"/>
                    <a:pt x="534448" y="326337"/>
                    <a:pt x="531026" y="350461"/>
                  </a:cubicBezTo>
                  <a:close/>
                  <a:moveTo>
                    <a:pt x="350556" y="19020"/>
                  </a:moveTo>
                  <a:cubicBezTo>
                    <a:pt x="393465" y="19020"/>
                    <a:pt x="432971" y="33406"/>
                    <a:pt x="464228" y="57457"/>
                  </a:cubicBezTo>
                  <a:cubicBezTo>
                    <a:pt x="388121" y="145660"/>
                    <a:pt x="222903" y="140720"/>
                    <a:pt x="177795" y="137560"/>
                  </a:cubicBezTo>
                  <a:cubicBezTo>
                    <a:pt x="202975" y="68577"/>
                    <a:pt x="270905" y="19020"/>
                    <a:pt x="350556" y="19020"/>
                  </a:cubicBezTo>
                  <a:close/>
                  <a:moveTo>
                    <a:pt x="167358" y="196676"/>
                  </a:moveTo>
                  <a:cubicBezTo>
                    <a:pt x="167358" y="182773"/>
                    <a:pt x="169016" y="169237"/>
                    <a:pt x="172148" y="156246"/>
                  </a:cubicBezTo>
                  <a:cubicBezTo>
                    <a:pt x="181394" y="157016"/>
                    <a:pt x="197883" y="158071"/>
                    <a:pt x="218905" y="158071"/>
                  </a:cubicBezTo>
                  <a:cubicBezTo>
                    <a:pt x="238959" y="158071"/>
                    <a:pt x="263141" y="157111"/>
                    <a:pt x="289082" y="154030"/>
                  </a:cubicBezTo>
                  <a:cubicBezTo>
                    <a:pt x="374520" y="143884"/>
                    <a:pt x="439779" y="114838"/>
                    <a:pt x="478681" y="69829"/>
                  </a:cubicBezTo>
                  <a:cubicBezTo>
                    <a:pt x="512645" y="102095"/>
                    <a:pt x="533756" y="147037"/>
                    <a:pt x="533756" y="196676"/>
                  </a:cubicBezTo>
                  <a:lnTo>
                    <a:pt x="533756" y="237762"/>
                  </a:lnTo>
                  <a:cubicBezTo>
                    <a:pt x="314274" y="247544"/>
                    <a:pt x="196025" y="224834"/>
                    <a:pt x="167358" y="218311"/>
                  </a:cubicBezTo>
                  <a:lnTo>
                    <a:pt x="167358" y="196676"/>
                  </a:lnTo>
                  <a:lnTo>
                    <a:pt x="167358" y="196676"/>
                  </a:lnTo>
                  <a:close/>
                  <a:moveTo>
                    <a:pt x="167345" y="309331"/>
                  </a:moveTo>
                  <a:cubicBezTo>
                    <a:pt x="167355" y="309171"/>
                    <a:pt x="167359" y="309010"/>
                    <a:pt x="167359" y="308849"/>
                  </a:cubicBezTo>
                  <a:lnTo>
                    <a:pt x="167359" y="237862"/>
                  </a:lnTo>
                  <a:cubicBezTo>
                    <a:pt x="179152" y="240463"/>
                    <a:pt x="199637" y="244408"/>
                    <a:pt x="229323" y="248206"/>
                  </a:cubicBezTo>
                  <a:cubicBezTo>
                    <a:pt x="215640" y="271893"/>
                    <a:pt x="189282" y="325916"/>
                    <a:pt x="181842" y="400712"/>
                  </a:cubicBezTo>
                  <a:cubicBezTo>
                    <a:pt x="165630" y="352248"/>
                    <a:pt x="167311" y="310070"/>
                    <a:pt x="167345" y="309331"/>
                  </a:cubicBezTo>
                  <a:close/>
                  <a:moveTo>
                    <a:pt x="198847" y="439876"/>
                  </a:moveTo>
                  <a:cubicBezTo>
                    <a:pt x="198854" y="437446"/>
                    <a:pt x="198903" y="435046"/>
                    <a:pt x="198959" y="432650"/>
                  </a:cubicBezTo>
                  <a:cubicBezTo>
                    <a:pt x="228890" y="444924"/>
                    <a:pt x="307868" y="471874"/>
                    <a:pt x="424300" y="471874"/>
                  </a:cubicBezTo>
                  <a:cubicBezTo>
                    <a:pt x="442746" y="471874"/>
                    <a:pt x="462170" y="471170"/>
                    <a:pt x="482457" y="469647"/>
                  </a:cubicBezTo>
                  <a:cubicBezTo>
                    <a:pt x="471378" y="483458"/>
                    <a:pt x="457923" y="496369"/>
                    <a:pt x="441574" y="507464"/>
                  </a:cubicBezTo>
                  <a:cubicBezTo>
                    <a:pt x="429600" y="515590"/>
                    <a:pt x="421767" y="523126"/>
                    <a:pt x="414855" y="529775"/>
                  </a:cubicBezTo>
                  <a:cubicBezTo>
                    <a:pt x="400042" y="544023"/>
                    <a:pt x="391102" y="552623"/>
                    <a:pt x="350559" y="552623"/>
                  </a:cubicBezTo>
                  <a:cubicBezTo>
                    <a:pt x="310019" y="552623"/>
                    <a:pt x="301075" y="544025"/>
                    <a:pt x="286264" y="529775"/>
                  </a:cubicBezTo>
                  <a:cubicBezTo>
                    <a:pt x="279351" y="523126"/>
                    <a:pt x="271515" y="515590"/>
                    <a:pt x="259541" y="507464"/>
                  </a:cubicBezTo>
                  <a:cubicBezTo>
                    <a:pt x="231838" y="488664"/>
                    <a:pt x="212436" y="464649"/>
                    <a:pt x="198847" y="439876"/>
                  </a:cubicBezTo>
                  <a:close/>
                  <a:moveTo>
                    <a:pt x="244414" y="520022"/>
                  </a:moveTo>
                  <a:cubicBezTo>
                    <a:pt x="245891" y="521084"/>
                    <a:pt x="247353" y="522176"/>
                    <a:pt x="248862" y="523201"/>
                  </a:cubicBezTo>
                  <a:cubicBezTo>
                    <a:pt x="259498" y="530418"/>
                    <a:pt x="266713" y="537358"/>
                    <a:pt x="273079" y="543483"/>
                  </a:cubicBezTo>
                  <a:cubicBezTo>
                    <a:pt x="289434" y="559214"/>
                    <a:pt x="302353" y="571644"/>
                    <a:pt x="350556" y="571644"/>
                  </a:cubicBezTo>
                  <a:cubicBezTo>
                    <a:pt x="398759" y="571644"/>
                    <a:pt x="411681" y="559217"/>
                    <a:pt x="428035" y="543483"/>
                  </a:cubicBezTo>
                  <a:cubicBezTo>
                    <a:pt x="434404" y="537358"/>
                    <a:pt x="441618" y="530418"/>
                    <a:pt x="452251" y="523201"/>
                  </a:cubicBezTo>
                  <a:cubicBezTo>
                    <a:pt x="453786" y="522161"/>
                    <a:pt x="455266" y="521051"/>
                    <a:pt x="456769" y="519972"/>
                  </a:cubicBezTo>
                  <a:cubicBezTo>
                    <a:pt x="465688" y="524316"/>
                    <a:pt x="485600" y="534077"/>
                    <a:pt x="508929" y="545877"/>
                  </a:cubicBezTo>
                  <a:cubicBezTo>
                    <a:pt x="489594" y="564403"/>
                    <a:pt x="437498" y="606200"/>
                    <a:pt x="358175" y="610079"/>
                  </a:cubicBezTo>
                  <a:cubicBezTo>
                    <a:pt x="334143" y="605585"/>
                    <a:pt x="313642" y="599593"/>
                    <a:pt x="296556" y="593229"/>
                  </a:cubicBezTo>
                  <a:cubicBezTo>
                    <a:pt x="248129" y="575194"/>
                    <a:pt x="218912" y="551625"/>
                    <a:pt x="205754" y="539131"/>
                  </a:cubicBezTo>
                  <a:cubicBezTo>
                    <a:pt x="223065" y="530461"/>
                    <a:pt x="237230" y="523521"/>
                    <a:pt x="244414" y="520022"/>
                  </a:cubicBezTo>
                  <a:close/>
                  <a:moveTo>
                    <a:pt x="120454" y="583611"/>
                  </a:moveTo>
                  <a:cubicBezTo>
                    <a:pt x="141386" y="572033"/>
                    <a:pt x="165843" y="559330"/>
                    <a:pt x="187805" y="548182"/>
                  </a:cubicBezTo>
                  <a:cubicBezTo>
                    <a:pt x="199527" y="560368"/>
                    <a:pt x="231265" y="588922"/>
                    <a:pt x="288462" y="610509"/>
                  </a:cubicBezTo>
                  <a:cubicBezTo>
                    <a:pt x="330943" y="626541"/>
                    <a:pt x="378869" y="635431"/>
                    <a:pt x="430913" y="636933"/>
                  </a:cubicBezTo>
                  <a:cubicBezTo>
                    <a:pt x="436179" y="637085"/>
                    <a:pt x="441483" y="637161"/>
                    <a:pt x="446835" y="637161"/>
                  </a:cubicBezTo>
                  <a:cubicBezTo>
                    <a:pt x="506250" y="637161"/>
                    <a:pt x="570952" y="627786"/>
                    <a:pt x="639444" y="609275"/>
                  </a:cubicBezTo>
                  <a:cubicBezTo>
                    <a:pt x="653038" y="615681"/>
                    <a:pt x="664209" y="623156"/>
                    <a:pt x="671723" y="635279"/>
                  </a:cubicBezTo>
                  <a:cubicBezTo>
                    <a:pt x="539532" y="723015"/>
                    <a:pt x="401396" y="741907"/>
                    <a:pt x="261005" y="691313"/>
                  </a:cubicBezTo>
                  <a:cubicBezTo>
                    <a:pt x="178632" y="661626"/>
                    <a:pt x="119236" y="615296"/>
                    <a:pt x="95892" y="595185"/>
                  </a:cubicBezTo>
                  <a:cubicBezTo>
                    <a:pt x="104034" y="591819"/>
                    <a:pt x="112273" y="588137"/>
                    <a:pt x="120454" y="583611"/>
                  </a:cubicBezTo>
                  <a:close/>
                  <a:moveTo>
                    <a:pt x="19020" y="681630"/>
                  </a:moveTo>
                  <a:cubicBezTo>
                    <a:pt x="19020" y="629675"/>
                    <a:pt x="42541" y="616684"/>
                    <a:pt x="76113" y="603122"/>
                  </a:cubicBezTo>
                  <a:cubicBezTo>
                    <a:pt x="85419" y="611675"/>
                    <a:pt x="108359" y="631587"/>
                    <a:pt x="142529" y="653582"/>
                  </a:cubicBezTo>
                  <a:cubicBezTo>
                    <a:pt x="106212" y="688672"/>
                    <a:pt x="63022" y="715587"/>
                    <a:pt x="19020" y="730594"/>
                  </a:cubicBezTo>
                  <a:lnTo>
                    <a:pt x="19020" y="681630"/>
                  </a:lnTo>
                  <a:close/>
                  <a:moveTo>
                    <a:pt x="339249" y="782169"/>
                  </a:moveTo>
                  <a:lnTo>
                    <a:pt x="152564" y="782169"/>
                  </a:lnTo>
                  <a:lnTo>
                    <a:pt x="152564" y="727381"/>
                  </a:lnTo>
                  <a:cubicBezTo>
                    <a:pt x="152564" y="722129"/>
                    <a:pt x="148304" y="717870"/>
                    <a:pt x="143053" y="717870"/>
                  </a:cubicBezTo>
                  <a:cubicBezTo>
                    <a:pt x="137800" y="717870"/>
                    <a:pt x="133542" y="722129"/>
                    <a:pt x="133542" y="727381"/>
                  </a:cubicBezTo>
                  <a:lnTo>
                    <a:pt x="133542" y="782169"/>
                  </a:lnTo>
                  <a:lnTo>
                    <a:pt x="19020" y="782169"/>
                  </a:lnTo>
                  <a:lnTo>
                    <a:pt x="19020" y="750626"/>
                  </a:lnTo>
                  <a:cubicBezTo>
                    <a:pt x="69157" y="734734"/>
                    <a:pt x="118507" y="704175"/>
                    <a:pt x="159161" y="663884"/>
                  </a:cubicBezTo>
                  <a:cubicBezTo>
                    <a:pt x="177537" y="674844"/>
                    <a:pt x="198498" y="685954"/>
                    <a:pt x="221774" y="696135"/>
                  </a:cubicBezTo>
                  <a:cubicBezTo>
                    <a:pt x="230653" y="706265"/>
                    <a:pt x="275460" y="754670"/>
                    <a:pt x="343211" y="782169"/>
                  </a:cubicBezTo>
                  <a:lnTo>
                    <a:pt x="339249" y="782169"/>
                  </a:lnTo>
                  <a:close/>
                  <a:moveTo>
                    <a:pt x="682261" y="681630"/>
                  </a:moveTo>
                  <a:lnTo>
                    <a:pt x="682261" y="782167"/>
                  </a:lnTo>
                  <a:lnTo>
                    <a:pt x="567739" y="782167"/>
                  </a:lnTo>
                  <a:lnTo>
                    <a:pt x="567739" y="727379"/>
                  </a:lnTo>
                  <a:cubicBezTo>
                    <a:pt x="567739" y="722128"/>
                    <a:pt x="563483" y="717869"/>
                    <a:pt x="558228" y="717869"/>
                  </a:cubicBezTo>
                  <a:cubicBezTo>
                    <a:pt x="552975" y="717869"/>
                    <a:pt x="548717" y="722128"/>
                    <a:pt x="548717" y="727379"/>
                  </a:cubicBezTo>
                  <a:lnTo>
                    <a:pt x="548717" y="782167"/>
                  </a:lnTo>
                  <a:lnTo>
                    <a:pt x="429398" y="782167"/>
                  </a:lnTo>
                  <a:cubicBezTo>
                    <a:pt x="359218" y="779289"/>
                    <a:pt x="301651" y="741965"/>
                    <a:pt x="267797" y="713748"/>
                  </a:cubicBezTo>
                  <a:cubicBezTo>
                    <a:pt x="315999" y="729641"/>
                    <a:pt x="364660" y="737665"/>
                    <a:pt x="413044" y="737665"/>
                  </a:cubicBezTo>
                  <a:cubicBezTo>
                    <a:pt x="425605" y="737665"/>
                    <a:pt x="438146" y="737127"/>
                    <a:pt x="450653" y="736047"/>
                  </a:cubicBezTo>
                  <a:cubicBezTo>
                    <a:pt x="528628" y="729320"/>
                    <a:pt x="605433" y="701449"/>
                    <a:pt x="679127" y="653205"/>
                  </a:cubicBezTo>
                  <a:cubicBezTo>
                    <a:pt x="681162" y="661155"/>
                    <a:pt x="682261" y="670481"/>
                    <a:pt x="682261" y="6816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0" name="Google Shape;550;p24"/>
          <p:cNvGrpSpPr/>
          <p:nvPr/>
        </p:nvGrpSpPr>
        <p:grpSpPr>
          <a:xfrm>
            <a:off x="5987171" y="1610346"/>
            <a:ext cx="640143" cy="581929"/>
            <a:chOff x="7593876" y="2143899"/>
            <a:chExt cx="801180" cy="728322"/>
          </a:xfrm>
        </p:grpSpPr>
        <p:sp>
          <p:nvSpPr>
            <p:cNvPr id="551" name="Google Shape;551;p24"/>
            <p:cNvSpPr/>
            <p:nvPr/>
          </p:nvSpPr>
          <p:spPr>
            <a:xfrm>
              <a:off x="7621928" y="2161688"/>
              <a:ext cx="352122" cy="159439"/>
            </a:xfrm>
            <a:custGeom>
              <a:avLst/>
              <a:gdLst/>
              <a:ahLst/>
              <a:cxnLst/>
              <a:rect l="l" t="t" r="r" b="b"/>
              <a:pathLst>
                <a:path w="352122" h="159439" extrusionOk="0">
                  <a:moveTo>
                    <a:pt x="154421" y="159440"/>
                  </a:moveTo>
                  <a:cubicBezTo>
                    <a:pt x="155834" y="157939"/>
                    <a:pt x="157343" y="156476"/>
                    <a:pt x="158959" y="155086"/>
                  </a:cubicBezTo>
                  <a:cubicBezTo>
                    <a:pt x="167708" y="147567"/>
                    <a:pt x="182454" y="139318"/>
                    <a:pt x="202997" y="142742"/>
                  </a:cubicBezTo>
                  <a:cubicBezTo>
                    <a:pt x="220958" y="145732"/>
                    <a:pt x="233359" y="150192"/>
                    <a:pt x="241679" y="156870"/>
                  </a:cubicBezTo>
                  <a:cubicBezTo>
                    <a:pt x="260213" y="123346"/>
                    <a:pt x="292850" y="117476"/>
                    <a:pt x="314403" y="119905"/>
                  </a:cubicBezTo>
                  <a:cubicBezTo>
                    <a:pt x="320371" y="87854"/>
                    <a:pt x="338139" y="68910"/>
                    <a:pt x="352123" y="58617"/>
                  </a:cubicBezTo>
                  <a:cubicBezTo>
                    <a:pt x="295977" y="43743"/>
                    <a:pt x="262242" y="58837"/>
                    <a:pt x="253695" y="63493"/>
                  </a:cubicBezTo>
                  <a:cubicBezTo>
                    <a:pt x="235152" y="112559"/>
                    <a:pt x="206240" y="125915"/>
                    <a:pt x="185050" y="128411"/>
                  </a:cubicBezTo>
                  <a:cubicBezTo>
                    <a:pt x="182666" y="128682"/>
                    <a:pt x="180285" y="127965"/>
                    <a:pt x="178465" y="126416"/>
                  </a:cubicBezTo>
                  <a:cubicBezTo>
                    <a:pt x="176643" y="124862"/>
                    <a:pt x="175551" y="122621"/>
                    <a:pt x="175449" y="120230"/>
                  </a:cubicBezTo>
                  <a:lnTo>
                    <a:pt x="175403" y="119756"/>
                  </a:lnTo>
                  <a:cubicBezTo>
                    <a:pt x="175351" y="119016"/>
                    <a:pt x="175395" y="118277"/>
                    <a:pt x="175531" y="117549"/>
                  </a:cubicBezTo>
                  <a:lnTo>
                    <a:pt x="177412" y="107633"/>
                  </a:lnTo>
                  <a:lnTo>
                    <a:pt x="174241" y="109101"/>
                  </a:lnTo>
                  <a:cubicBezTo>
                    <a:pt x="172462" y="109926"/>
                    <a:pt x="170453" y="110115"/>
                    <a:pt x="168552" y="109641"/>
                  </a:cubicBezTo>
                  <a:cubicBezTo>
                    <a:pt x="167999" y="109523"/>
                    <a:pt x="157740" y="107812"/>
                    <a:pt x="156999" y="107724"/>
                  </a:cubicBezTo>
                  <a:cubicBezTo>
                    <a:pt x="155044" y="107557"/>
                    <a:pt x="153340" y="106740"/>
                    <a:pt x="151922" y="105383"/>
                  </a:cubicBezTo>
                  <a:lnTo>
                    <a:pt x="149397" y="102968"/>
                  </a:lnTo>
                  <a:lnTo>
                    <a:pt x="147963" y="112958"/>
                  </a:lnTo>
                  <a:cubicBezTo>
                    <a:pt x="147852" y="113738"/>
                    <a:pt x="147633" y="114500"/>
                    <a:pt x="147316" y="115219"/>
                  </a:cubicBezTo>
                  <a:lnTo>
                    <a:pt x="147167" y="115546"/>
                  </a:lnTo>
                  <a:lnTo>
                    <a:pt x="147192" y="115473"/>
                  </a:lnTo>
                  <a:cubicBezTo>
                    <a:pt x="146333" y="117718"/>
                    <a:pt x="144576" y="119502"/>
                    <a:pt x="142341" y="120390"/>
                  </a:cubicBezTo>
                  <a:cubicBezTo>
                    <a:pt x="140109" y="121280"/>
                    <a:pt x="137606" y="121192"/>
                    <a:pt x="135437" y="120153"/>
                  </a:cubicBezTo>
                  <a:cubicBezTo>
                    <a:pt x="116204" y="110927"/>
                    <a:pt x="93185" y="88932"/>
                    <a:pt x="91534" y="36534"/>
                  </a:cubicBezTo>
                  <a:cubicBezTo>
                    <a:pt x="84899" y="29419"/>
                    <a:pt x="57518" y="4175"/>
                    <a:pt x="0" y="0"/>
                  </a:cubicBezTo>
                  <a:cubicBezTo>
                    <a:pt x="9891" y="14274"/>
                    <a:pt x="20557" y="37949"/>
                    <a:pt x="15817" y="70193"/>
                  </a:cubicBezTo>
                  <a:cubicBezTo>
                    <a:pt x="36992" y="74885"/>
                    <a:pt x="65970" y="91007"/>
                    <a:pt x="72641" y="128729"/>
                  </a:cubicBezTo>
                  <a:cubicBezTo>
                    <a:pt x="82674" y="125109"/>
                    <a:pt x="95856" y="124904"/>
                    <a:pt x="113816" y="127894"/>
                  </a:cubicBezTo>
                  <a:cubicBezTo>
                    <a:pt x="135559" y="131509"/>
                    <a:pt x="148176" y="145752"/>
                    <a:pt x="154421" y="1594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4"/>
            <p:cNvSpPr/>
            <p:nvPr/>
          </p:nvSpPr>
          <p:spPr>
            <a:xfrm>
              <a:off x="7644810" y="2257308"/>
              <a:ext cx="466302" cy="597710"/>
            </a:xfrm>
            <a:custGeom>
              <a:avLst/>
              <a:gdLst/>
              <a:ahLst/>
              <a:cxnLst/>
              <a:rect l="l" t="t" r="r" b="b"/>
              <a:pathLst>
                <a:path w="466302" h="597710" extrusionOk="0">
                  <a:moveTo>
                    <a:pt x="187805" y="392706"/>
                  </a:moveTo>
                  <a:cubicBezTo>
                    <a:pt x="185420" y="393468"/>
                    <a:pt x="182817" y="393157"/>
                    <a:pt x="180684" y="391846"/>
                  </a:cubicBezTo>
                  <a:cubicBezTo>
                    <a:pt x="178551" y="390536"/>
                    <a:pt x="177085" y="388369"/>
                    <a:pt x="176684" y="385899"/>
                  </a:cubicBezTo>
                  <a:cubicBezTo>
                    <a:pt x="162399" y="298028"/>
                    <a:pt x="92279" y="275451"/>
                    <a:pt x="89303" y="274534"/>
                  </a:cubicBezTo>
                  <a:cubicBezTo>
                    <a:pt x="85843" y="273467"/>
                    <a:pt x="83413" y="270345"/>
                    <a:pt x="83236" y="266730"/>
                  </a:cubicBezTo>
                  <a:cubicBezTo>
                    <a:pt x="83059" y="263114"/>
                    <a:pt x="85155" y="259771"/>
                    <a:pt x="88494" y="258376"/>
                  </a:cubicBezTo>
                  <a:cubicBezTo>
                    <a:pt x="132581" y="239904"/>
                    <a:pt x="170699" y="232231"/>
                    <a:pt x="202244" y="230368"/>
                  </a:cubicBezTo>
                  <a:cubicBezTo>
                    <a:pt x="232539" y="123331"/>
                    <a:pt x="330284" y="49132"/>
                    <a:pt x="442205" y="49132"/>
                  </a:cubicBezTo>
                  <a:cubicBezTo>
                    <a:pt x="450256" y="49132"/>
                    <a:pt x="458299" y="49520"/>
                    <a:pt x="466303" y="50292"/>
                  </a:cubicBezTo>
                  <a:cubicBezTo>
                    <a:pt x="422450" y="20596"/>
                    <a:pt x="372035" y="3400"/>
                    <a:pt x="318562" y="0"/>
                  </a:cubicBezTo>
                  <a:cubicBezTo>
                    <a:pt x="313159" y="9178"/>
                    <a:pt x="308847" y="20756"/>
                    <a:pt x="307303" y="35241"/>
                  </a:cubicBezTo>
                  <a:cubicBezTo>
                    <a:pt x="307038" y="37736"/>
                    <a:pt x="305696" y="39989"/>
                    <a:pt x="303630" y="41411"/>
                  </a:cubicBezTo>
                  <a:cubicBezTo>
                    <a:pt x="301565" y="42835"/>
                    <a:pt x="298980" y="43286"/>
                    <a:pt x="296554" y="42645"/>
                  </a:cubicBezTo>
                  <a:cubicBezTo>
                    <a:pt x="294579" y="42142"/>
                    <a:pt x="247247" y="30628"/>
                    <a:pt x="228991" y="80261"/>
                  </a:cubicBezTo>
                  <a:lnTo>
                    <a:pt x="228979" y="80257"/>
                  </a:lnTo>
                  <a:cubicBezTo>
                    <a:pt x="228234" y="82280"/>
                    <a:pt x="226746" y="84029"/>
                    <a:pt x="224649" y="85039"/>
                  </a:cubicBezTo>
                  <a:cubicBezTo>
                    <a:pt x="220371" y="87101"/>
                    <a:pt x="215230" y="85300"/>
                    <a:pt x="213168" y="81020"/>
                  </a:cubicBezTo>
                  <a:cubicBezTo>
                    <a:pt x="210331" y="75129"/>
                    <a:pt x="203851" y="68513"/>
                    <a:pt x="177296" y="64090"/>
                  </a:cubicBezTo>
                  <a:cubicBezTo>
                    <a:pt x="149608" y="59460"/>
                    <a:pt x="136831" y="84704"/>
                    <a:pt x="136254" y="87711"/>
                  </a:cubicBezTo>
                  <a:lnTo>
                    <a:pt x="136252" y="87711"/>
                  </a:lnTo>
                  <a:cubicBezTo>
                    <a:pt x="135041" y="92253"/>
                    <a:pt x="131553" y="95568"/>
                    <a:pt x="126359" y="94773"/>
                  </a:cubicBezTo>
                  <a:cubicBezTo>
                    <a:pt x="121667" y="94054"/>
                    <a:pt x="119277" y="89987"/>
                    <a:pt x="119286" y="84885"/>
                  </a:cubicBezTo>
                  <a:cubicBezTo>
                    <a:pt x="119288" y="83156"/>
                    <a:pt x="118391" y="73625"/>
                    <a:pt x="112478" y="64752"/>
                  </a:cubicBezTo>
                  <a:cubicBezTo>
                    <a:pt x="40890" y="121903"/>
                    <a:pt x="0" y="206638"/>
                    <a:pt x="0" y="298526"/>
                  </a:cubicBezTo>
                  <a:cubicBezTo>
                    <a:pt x="0" y="463496"/>
                    <a:pt x="134216" y="597710"/>
                    <a:pt x="299189" y="597710"/>
                  </a:cubicBezTo>
                  <a:cubicBezTo>
                    <a:pt x="358906" y="597710"/>
                    <a:pt x="417072" y="579807"/>
                    <a:pt x="466181" y="546772"/>
                  </a:cubicBezTo>
                  <a:cubicBezTo>
                    <a:pt x="458216" y="547536"/>
                    <a:pt x="450210" y="547921"/>
                    <a:pt x="442200" y="547921"/>
                  </a:cubicBezTo>
                  <a:cubicBezTo>
                    <a:pt x="339376" y="547921"/>
                    <a:pt x="246757" y="484220"/>
                    <a:pt x="209691" y="388789"/>
                  </a:cubicBezTo>
                  <a:cubicBezTo>
                    <a:pt x="197366" y="389766"/>
                    <a:pt x="188877" y="392365"/>
                    <a:pt x="187805" y="3927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4"/>
            <p:cNvSpPr/>
            <p:nvPr/>
          </p:nvSpPr>
          <p:spPr>
            <a:xfrm>
              <a:off x="7758961" y="2388281"/>
              <a:ext cx="607523" cy="300470"/>
            </a:xfrm>
            <a:custGeom>
              <a:avLst/>
              <a:gdLst/>
              <a:ahLst/>
              <a:cxnLst/>
              <a:rect l="l" t="t" r="r" b="b"/>
              <a:pathLst>
                <a:path w="607523" h="300470" extrusionOk="0">
                  <a:moveTo>
                    <a:pt x="440607" y="74498"/>
                  </a:moveTo>
                  <a:cubicBezTo>
                    <a:pt x="443234" y="160706"/>
                    <a:pt x="408160" y="198495"/>
                    <a:pt x="378070" y="215022"/>
                  </a:cubicBezTo>
                  <a:cubicBezTo>
                    <a:pt x="375961" y="216180"/>
                    <a:pt x="373464" y="216398"/>
                    <a:pt x="371184" y="215632"/>
                  </a:cubicBezTo>
                  <a:cubicBezTo>
                    <a:pt x="368904" y="214867"/>
                    <a:pt x="367051" y="213177"/>
                    <a:pt x="366071" y="210980"/>
                  </a:cubicBezTo>
                  <a:lnTo>
                    <a:pt x="365999" y="210849"/>
                  </a:lnTo>
                  <a:cubicBezTo>
                    <a:pt x="365882" y="210625"/>
                    <a:pt x="365763" y="210401"/>
                    <a:pt x="365655" y="210176"/>
                  </a:cubicBezTo>
                  <a:cubicBezTo>
                    <a:pt x="365331" y="209514"/>
                    <a:pt x="365097" y="208813"/>
                    <a:pt x="364951" y="208092"/>
                  </a:cubicBezTo>
                  <a:lnTo>
                    <a:pt x="359437" y="180534"/>
                  </a:lnTo>
                  <a:lnTo>
                    <a:pt x="347769" y="192997"/>
                  </a:lnTo>
                  <a:cubicBezTo>
                    <a:pt x="346430" y="194429"/>
                    <a:pt x="344641" y="195359"/>
                    <a:pt x="342701" y="195634"/>
                  </a:cubicBezTo>
                  <a:cubicBezTo>
                    <a:pt x="341666" y="195806"/>
                    <a:pt x="323915" y="199775"/>
                    <a:pt x="322849" y="200078"/>
                  </a:cubicBezTo>
                  <a:cubicBezTo>
                    <a:pt x="320976" y="200656"/>
                    <a:pt x="319030" y="200552"/>
                    <a:pt x="317210" y="199831"/>
                  </a:cubicBezTo>
                  <a:lnTo>
                    <a:pt x="301343" y="193525"/>
                  </a:lnTo>
                  <a:lnTo>
                    <a:pt x="308093" y="220798"/>
                  </a:lnTo>
                  <a:cubicBezTo>
                    <a:pt x="308278" y="221544"/>
                    <a:pt x="308362" y="222310"/>
                    <a:pt x="308342" y="223078"/>
                  </a:cubicBezTo>
                  <a:lnTo>
                    <a:pt x="308306" y="223961"/>
                  </a:lnTo>
                  <a:cubicBezTo>
                    <a:pt x="308365" y="226370"/>
                    <a:pt x="307409" y="228649"/>
                    <a:pt x="305674" y="230320"/>
                  </a:cubicBezTo>
                  <a:cubicBezTo>
                    <a:pt x="303939" y="231993"/>
                    <a:pt x="301584" y="232811"/>
                    <a:pt x="299172" y="232659"/>
                  </a:cubicBezTo>
                  <a:cubicBezTo>
                    <a:pt x="264913" y="230523"/>
                    <a:pt x="217091" y="211279"/>
                    <a:pt x="182746" y="132166"/>
                  </a:cubicBezTo>
                  <a:cubicBezTo>
                    <a:pt x="176800" y="129171"/>
                    <a:pt x="159266" y="121391"/>
                    <a:pt x="131752" y="117953"/>
                  </a:cubicBezTo>
                  <a:cubicBezTo>
                    <a:pt x="103067" y="114368"/>
                    <a:pt x="57914" y="114978"/>
                    <a:pt x="0" y="135853"/>
                  </a:cubicBezTo>
                  <a:cubicBezTo>
                    <a:pt x="24504" y="149203"/>
                    <a:pt x="64460" y="180002"/>
                    <a:pt x="77806" y="243023"/>
                  </a:cubicBezTo>
                  <a:cubicBezTo>
                    <a:pt x="87796" y="241028"/>
                    <a:pt x="104729" y="238900"/>
                    <a:pt x="123917" y="241815"/>
                  </a:cubicBezTo>
                  <a:cubicBezTo>
                    <a:pt x="149232" y="245657"/>
                    <a:pt x="182820" y="259172"/>
                    <a:pt x="205787" y="300471"/>
                  </a:cubicBezTo>
                  <a:cubicBezTo>
                    <a:pt x="217855" y="286572"/>
                    <a:pt x="238603" y="276972"/>
                    <a:pt x="271443" y="269625"/>
                  </a:cubicBezTo>
                  <a:cubicBezTo>
                    <a:pt x="303234" y="262505"/>
                    <a:pt x="326973" y="274127"/>
                    <a:pt x="341288" y="285126"/>
                  </a:cubicBezTo>
                  <a:cubicBezTo>
                    <a:pt x="346602" y="289209"/>
                    <a:pt x="351287" y="293733"/>
                    <a:pt x="355269" y="298301"/>
                  </a:cubicBezTo>
                  <a:cubicBezTo>
                    <a:pt x="356928" y="292472"/>
                    <a:pt x="359241" y="286383"/>
                    <a:pt x="362311" y="280426"/>
                  </a:cubicBezTo>
                  <a:cubicBezTo>
                    <a:pt x="370578" y="264380"/>
                    <a:pt x="387107" y="243760"/>
                    <a:pt x="418903" y="236651"/>
                  </a:cubicBezTo>
                  <a:cubicBezTo>
                    <a:pt x="451755" y="229304"/>
                    <a:pt x="474618" y="229153"/>
                    <a:pt x="491453" y="236593"/>
                  </a:cubicBezTo>
                  <a:cubicBezTo>
                    <a:pt x="494639" y="189448"/>
                    <a:pt x="519269" y="162914"/>
                    <a:pt x="540537" y="148653"/>
                  </a:cubicBezTo>
                  <a:cubicBezTo>
                    <a:pt x="556657" y="137845"/>
                    <a:pt x="572883" y="132553"/>
                    <a:pt x="582771" y="130107"/>
                  </a:cubicBezTo>
                  <a:cubicBezTo>
                    <a:pt x="568004" y="67397"/>
                    <a:pt x="591041" y="22512"/>
                    <a:pt x="607523" y="0"/>
                  </a:cubicBezTo>
                  <a:cubicBezTo>
                    <a:pt x="496158" y="10450"/>
                    <a:pt x="449320" y="63338"/>
                    <a:pt x="440607" y="7449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4"/>
            <p:cNvSpPr/>
            <p:nvPr/>
          </p:nvSpPr>
          <p:spPr>
            <a:xfrm>
              <a:off x="7593876" y="2143899"/>
              <a:ext cx="801180" cy="728322"/>
            </a:xfrm>
            <a:custGeom>
              <a:avLst/>
              <a:gdLst/>
              <a:ahLst/>
              <a:cxnLst/>
              <a:rect l="l" t="t" r="r" b="b"/>
              <a:pathLst>
                <a:path w="801180" h="728322" extrusionOk="0">
                  <a:moveTo>
                    <a:pt x="792214" y="225811"/>
                  </a:moveTo>
                  <a:cubicBezTo>
                    <a:pt x="643987" y="232231"/>
                    <a:pt x="591964" y="308208"/>
                    <a:pt x="589823" y="311439"/>
                  </a:cubicBezTo>
                  <a:cubicBezTo>
                    <a:pt x="588823" y="312946"/>
                    <a:pt x="588324" y="314730"/>
                    <a:pt x="588398" y="316538"/>
                  </a:cubicBezTo>
                  <a:cubicBezTo>
                    <a:pt x="591203" y="386282"/>
                    <a:pt x="568083" y="420894"/>
                    <a:pt x="544700" y="438063"/>
                  </a:cubicBezTo>
                  <a:lnTo>
                    <a:pt x="538112" y="405143"/>
                  </a:lnTo>
                  <a:cubicBezTo>
                    <a:pt x="537482" y="401982"/>
                    <a:pt x="535136" y="399440"/>
                    <a:pt x="532036" y="398559"/>
                  </a:cubicBezTo>
                  <a:cubicBezTo>
                    <a:pt x="528938" y="397677"/>
                    <a:pt x="525606" y="398600"/>
                    <a:pt x="523398" y="400953"/>
                  </a:cubicBezTo>
                  <a:lnTo>
                    <a:pt x="502200" y="423598"/>
                  </a:lnTo>
                  <a:cubicBezTo>
                    <a:pt x="498821" y="424296"/>
                    <a:pt x="489420" y="426401"/>
                    <a:pt x="486071" y="427205"/>
                  </a:cubicBezTo>
                  <a:lnTo>
                    <a:pt x="457241" y="415746"/>
                  </a:lnTo>
                  <a:cubicBezTo>
                    <a:pt x="454247" y="414556"/>
                    <a:pt x="450836" y="415139"/>
                    <a:pt x="448407" y="417257"/>
                  </a:cubicBezTo>
                  <a:cubicBezTo>
                    <a:pt x="445980" y="419376"/>
                    <a:pt x="444940" y="422676"/>
                    <a:pt x="445716" y="425806"/>
                  </a:cubicBezTo>
                  <a:lnTo>
                    <a:pt x="453781" y="458395"/>
                  </a:lnTo>
                  <a:cubicBezTo>
                    <a:pt x="425314" y="452824"/>
                    <a:pt x="389654" y="431355"/>
                    <a:pt x="362481" y="367059"/>
                  </a:cubicBezTo>
                  <a:cubicBezTo>
                    <a:pt x="361777" y="365393"/>
                    <a:pt x="360566" y="363992"/>
                    <a:pt x="359020" y="363055"/>
                  </a:cubicBezTo>
                  <a:cubicBezTo>
                    <a:pt x="356984" y="361822"/>
                    <a:pt x="326285" y="343811"/>
                    <a:pt x="271257" y="343315"/>
                  </a:cubicBezTo>
                  <a:cubicBezTo>
                    <a:pt x="301098" y="246446"/>
                    <a:pt x="390745" y="179745"/>
                    <a:pt x="493141" y="179745"/>
                  </a:cubicBezTo>
                  <a:cubicBezTo>
                    <a:pt x="511643" y="179745"/>
                    <a:pt x="530107" y="181944"/>
                    <a:pt x="548019" y="186285"/>
                  </a:cubicBezTo>
                  <a:cubicBezTo>
                    <a:pt x="551886" y="187225"/>
                    <a:pt x="555892" y="185385"/>
                    <a:pt x="557702" y="181839"/>
                  </a:cubicBezTo>
                  <a:cubicBezTo>
                    <a:pt x="559514" y="178295"/>
                    <a:pt x="558658" y="173974"/>
                    <a:pt x="555632" y="171389"/>
                  </a:cubicBezTo>
                  <a:cubicBezTo>
                    <a:pt x="506115" y="129047"/>
                    <a:pt x="446462" y="103589"/>
                    <a:pt x="382226" y="97170"/>
                  </a:cubicBezTo>
                  <a:cubicBezTo>
                    <a:pt x="393114" y="86554"/>
                    <a:pt x="403672" y="82448"/>
                    <a:pt x="404506" y="82138"/>
                  </a:cubicBezTo>
                  <a:cubicBezTo>
                    <a:pt x="407914" y="80897"/>
                    <a:pt x="410180" y="77653"/>
                    <a:pt x="410166" y="74023"/>
                  </a:cubicBezTo>
                  <a:cubicBezTo>
                    <a:pt x="410152" y="70397"/>
                    <a:pt x="407864" y="67167"/>
                    <a:pt x="404448" y="65952"/>
                  </a:cubicBezTo>
                  <a:cubicBezTo>
                    <a:pt x="319175" y="35624"/>
                    <a:pt x="271848" y="67009"/>
                    <a:pt x="269877" y="68361"/>
                  </a:cubicBezTo>
                  <a:cubicBezTo>
                    <a:pt x="268385" y="69383"/>
                    <a:pt x="267254" y="70848"/>
                    <a:pt x="266642" y="72550"/>
                  </a:cubicBezTo>
                  <a:cubicBezTo>
                    <a:pt x="256430" y="100974"/>
                    <a:pt x="241428" y="119290"/>
                    <a:pt x="222822" y="126276"/>
                  </a:cubicBezTo>
                  <a:lnTo>
                    <a:pt x="225492" y="112195"/>
                  </a:lnTo>
                  <a:cubicBezTo>
                    <a:pt x="226093" y="109028"/>
                    <a:pt x="224872" y="105792"/>
                    <a:pt x="222333" y="103811"/>
                  </a:cubicBezTo>
                  <a:cubicBezTo>
                    <a:pt x="219790" y="101827"/>
                    <a:pt x="216352" y="101437"/>
                    <a:pt x="213430" y="102786"/>
                  </a:cubicBezTo>
                  <a:lnTo>
                    <a:pt x="197582" y="110122"/>
                  </a:lnTo>
                  <a:cubicBezTo>
                    <a:pt x="195868" y="109815"/>
                    <a:pt x="191765" y="109130"/>
                    <a:pt x="189889" y="108840"/>
                  </a:cubicBezTo>
                  <a:lnTo>
                    <a:pt x="177267" y="96765"/>
                  </a:lnTo>
                  <a:cubicBezTo>
                    <a:pt x="174939" y="94535"/>
                    <a:pt x="171559" y="93801"/>
                    <a:pt x="168512" y="94848"/>
                  </a:cubicBezTo>
                  <a:cubicBezTo>
                    <a:pt x="165465" y="95901"/>
                    <a:pt x="163264" y="98567"/>
                    <a:pt x="162807" y="101758"/>
                  </a:cubicBezTo>
                  <a:lnTo>
                    <a:pt x="160771" y="115946"/>
                  </a:lnTo>
                  <a:cubicBezTo>
                    <a:pt x="145437" y="103304"/>
                    <a:pt x="137173" y="81116"/>
                    <a:pt x="136724" y="50918"/>
                  </a:cubicBezTo>
                  <a:cubicBezTo>
                    <a:pt x="136696" y="49111"/>
                    <a:pt x="136102" y="47357"/>
                    <a:pt x="135022" y="45908"/>
                  </a:cubicBezTo>
                  <a:cubicBezTo>
                    <a:pt x="133588" y="43988"/>
                    <a:pt x="98929" y="-1024"/>
                    <a:pt x="8484" y="18"/>
                  </a:cubicBezTo>
                  <a:cubicBezTo>
                    <a:pt x="4871" y="60"/>
                    <a:pt x="1682" y="2370"/>
                    <a:pt x="485" y="5779"/>
                  </a:cubicBezTo>
                  <a:cubicBezTo>
                    <a:pt x="-714" y="9191"/>
                    <a:pt x="361" y="12996"/>
                    <a:pt x="3154" y="15290"/>
                  </a:cubicBezTo>
                  <a:cubicBezTo>
                    <a:pt x="4530" y="16419"/>
                    <a:pt x="36715" y="43534"/>
                    <a:pt x="25403" y="93236"/>
                  </a:cubicBezTo>
                  <a:cubicBezTo>
                    <a:pt x="24849" y="95671"/>
                    <a:pt x="25397" y="98228"/>
                    <a:pt x="26877" y="100242"/>
                  </a:cubicBezTo>
                  <a:cubicBezTo>
                    <a:pt x="28356" y="102254"/>
                    <a:pt x="30653" y="103525"/>
                    <a:pt x="33144" y="103720"/>
                  </a:cubicBezTo>
                  <a:cubicBezTo>
                    <a:pt x="35208" y="103886"/>
                    <a:pt x="83716" y="108327"/>
                    <a:pt x="84904" y="161199"/>
                  </a:cubicBezTo>
                  <a:cubicBezTo>
                    <a:pt x="85010" y="165948"/>
                    <a:pt x="88977" y="169718"/>
                    <a:pt x="93696" y="169605"/>
                  </a:cubicBezTo>
                  <a:cubicBezTo>
                    <a:pt x="96020" y="169554"/>
                    <a:pt x="98100" y="168573"/>
                    <a:pt x="99615" y="167042"/>
                  </a:cubicBezTo>
                  <a:lnTo>
                    <a:pt x="99621" y="167049"/>
                  </a:lnTo>
                  <a:cubicBezTo>
                    <a:pt x="104214" y="162392"/>
                    <a:pt x="112487" y="158228"/>
                    <a:pt x="139053" y="162653"/>
                  </a:cubicBezTo>
                  <a:cubicBezTo>
                    <a:pt x="143477" y="163390"/>
                    <a:pt x="147288" y="164728"/>
                    <a:pt x="150576" y="166463"/>
                  </a:cubicBezTo>
                  <a:cubicBezTo>
                    <a:pt x="116357" y="194341"/>
                    <a:pt x="87910" y="229449"/>
                    <a:pt x="67960" y="268668"/>
                  </a:cubicBezTo>
                  <a:cubicBezTo>
                    <a:pt x="45246" y="313305"/>
                    <a:pt x="33732" y="361506"/>
                    <a:pt x="33732" y="411935"/>
                  </a:cubicBezTo>
                  <a:cubicBezTo>
                    <a:pt x="33732" y="586391"/>
                    <a:pt x="175665" y="728322"/>
                    <a:pt x="350124" y="728322"/>
                  </a:cubicBezTo>
                  <a:cubicBezTo>
                    <a:pt x="425453" y="728322"/>
                    <a:pt x="498433" y="701390"/>
                    <a:pt x="555626" y="652485"/>
                  </a:cubicBezTo>
                  <a:cubicBezTo>
                    <a:pt x="558652" y="649899"/>
                    <a:pt x="559506" y="645576"/>
                    <a:pt x="557696" y="642035"/>
                  </a:cubicBezTo>
                  <a:cubicBezTo>
                    <a:pt x="555884" y="638492"/>
                    <a:pt x="551883" y="636656"/>
                    <a:pt x="548013" y="637589"/>
                  </a:cubicBezTo>
                  <a:cubicBezTo>
                    <a:pt x="530094" y="641928"/>
                    <a:pt x="511631" y="644128"/>
                    <a:pt x="493135" y="644128"/>
                  </a:cubicBezTo>
                  <a:cubicBezTo>
                    <a:pt x="399661" y="644128"/>
                    <a:pt x="315256" y="587585"/>
                    <a:pt x="279198" y="502218"/>
                  </a:cubicBezTo>
                  <a:cubicBezTo>
                    <a:pt x="306575" y="504509"/>
                    <a:pt x="341355" y="517935"/>
                    <a:pt x="362054" y="565884"/>
                  </a:cubicBezTo>
                  <a:cubicBezTo>
                    <a:pt x="363458" y="569136"/>
                    <a:pt x="366626" y="571079"/>
                    <a:pt x="369955" y="571079"/>
                  </a:cubicBezTo>
                  <a:cubicBezTo>
                    <a:pt x="371092" y="571079"/>
                    <a:pt x="372250" y="570853"/>
                    <a:pt x="373360" y="570374"/>
                  </a:cubicBezTo>
                  <a:cubicBezTo>
                    <a:pt x="375494" y="569454"/>
                    <a:pt x="377054" y="567764"/>
                    <a:pt x="377881" y="565773"/>
                  </a:cubicBezTo>
                  <a:lnTo>
                    <a:pt x="377885" y="565776"/>
                  </a:lnTo>
                  <a:cubicBezTo>
                    <a:pt x="377898" y="565747"/>
                    <a:pt x="377910" y="565718"/>
                    <a:pt x="377923" y="565689"/>
                  </a:cubicBezTo>
                  <a:cubicBezTo>
                    <a:pt x="377932" y="565667"/>
                    <a:pt x="377942" y="565648"/>
                    <a:pt x="377951" y="565626"/>
                  </a:cubicBezTo>
                  <a:cubicBezTo>
                    <a:pt x="382749" y="554201"/>
                    <a:pt x="393989" y="541154"/>
                    <a:pt x="440281" y="530799"/>
                  </a:cubicBezTo>
                  <a:cubicBezTo>
                    <a:pt x="465586" y="525135"/>
                    <a:pt x="484486" y="534392"/>
                    <a:pt x="495887" y="543154"/>
                  </a:cubicBezTo>
                  <a:cubicBezTo>
                    <a:pt x="510401" y="554303"/>
                    <a:pt x="517048" y="567329"/>
                    <a:pt x="517826" y="570812"/>
                  </a:cubicBezTo>
                  <a:cubicBezTo>
                    <a:pt x="518722" y="574815"/>
                    <a:pt x="522275" y="577536"/>
                    <a:pt x="526212" y="577536"/>
                  </a:cubicBezTo>
                  <a:cubicBezTo>
                    <a:pt x="526833" y="577536"/>
                    <a:pt x="527464" y="577469"/>
                    <a:pt x="528099" y="577328"/>
                  </a:cubicBezTo>
                  <a:cubicBezTo>
                    <a:pt x="532734" y="576290"/>
                    <a:pt x="535652" y="571693"/>
                    <a:pt x="534615" y="567055"/>
                  </a:cubicBezTo>
                  <a:cubicBezTo>
                    <a:pt x="533836" y="563571"/>
                    <a:pt x="534300" y="548959"/>
                    <a:pt x="542683" y="532690"/>
                  </a:cubicBezTo>
                  <a:cubicBezTo>
                    <a:pt x="549268" y="519907"/>
                    <a:pt x="562430" y="503481"/>
                    <a:pt x="587733" y="497825"/>
                  </a:cubicBezTo>
                  <a:cubicBezTo>
                    <a:pt x="633976" y="487483"/>
                    <a:pt x="649715" y="494473"/>
                    <a:pt x="658924" y="502755"/>
                  </a:cubicBezTo>
                  <a:cubicBezTo>
                    <a:pt x="660535" y="504294"/>
                    <a:pt x="662733" y="505216"/>
                    <a:pt x="665144" y="505124"/>
                  </a:cubicBezTo>
                  <a:cubicBezTo>
                    <a:pt x="669892" y="504969"/>
                    <a:pt x="673615" y="500996"/>
                    <a:pt x="673460" y="496246"/>
                  </a:cubicBezTo>
                  <a:cubicBezTo>
                    <a:pt x="670402" y="402479"/>
                    <a:pt x="755928" y="390126"/>
                    <a:pt x="759552" y="389651"/>
                  </a:cubicBezTo>
                  <a:cubicBezTo>
                    <a:pt x="762040" y="389333"/>
                    <a:pt x="764265" y="387947"/>
                    <a:pt x="765645" y="385851"/>
                  </a:cubicBezTo>
                  <a:cubicBezTo>
                    <a:pt x="767027" y="383756"/>
                    <a:pt x="767423" y="381162"/>
                    <a:pt x="766733" y="378752"/>
                  </a:cubicBezTo>
                  <a:cubicBezTo>
                    <a:pt x="742231" y="293162"/>
                    <a:pt x="796054" y="242875"/>
                    <a:pt x="798341" y="240791"/>
                  </a:cubicBezTo>
                  <a:cubicBezTo>
                    <a:pt x="801035" y="238361"/>
                    <a:pt x="801913" y="234502"/>
                    <a:pt x="800539" y="231145"/>
                  </a:cubicBezTo>
                  <a:cubicBezTo>
                    <a:pt x="799170" y="227786"/>
                    <a:pt x="795862" y="225631"/>
                    <a:pt x="792214" y="225811"/>
                  </a:cubicBezTo>
                  <a:close/>
                  <a:moveTo>
                    <a:pt x="141873" y="145681"/>
                  </a:moveTo>
                  <a:cubicBezTo>
                    <a:pt x="123913" y="142692"/>
                    <a:pt x="110733" y="142895"/>
                    <a:pt x="100697" y="146515"/>
                  </a:cubicBezTo>
                  <a:cubicBezTo>
                    <a:pt x="94027" y="108792"/>
                    <a:pt x="65048" y="92669"/>
                    <a:pt x="43874" y="87980"/>
                  </a:cubicBezTo>
                  <a:cubicBezTo>
                    <a:pt x="48614" y="55736"/>
                    <a:pt x="37948" y="32061"/>
                    <a:pt x="28057" y="17786"/>
                  </a:cubicBezTo>
                  <a:cubicBezTo>
                    <a:pt x="85573" y="21961"/>
                    <a:pt x="112956" y="47207"/>
                    <a:pt x="119590" y="54320"/>
                  </a:cubicBezTo>
                  <a:cubicBezTo>
                    <a:pt x="121240" y="106718"/>
                    <a:pt x="144261" y="128714"/>
                    <a:pt x="163492" y="137940"/>
                  </a:cubicBezTo>
                  <a:cubicBezTo>
                    <a:pt x="165659" y="138979"/>
                    <a:pt x="168165" y="139065"/>
                    <a:pt x="170396" y="138176"/>
                  </a:cubicBezTo>
                  <a:cubicBezTo>
                    <a:pt x="172629" y="137287"/>
                    <a:pt x="174390" y="135503"/>
                    <a:pt x="175247" y="133259"/>
                  </a:cubicBezTo>
                  <a:lnTo>
                    <a:pt x="175222" y="133333"/>
                  </a:lnTo>
                  <a:lnTo>
                    <a:pt x="175371" y="133006"/>
                  </a:lnTo>
                  <a:cubicBezTo>
                    <a:pt x="175690" y="132284"/>
                    <a:pt x="175907" y="131524"/>
                    <a:pt x="176019" y="130745"/>
                  </a:cubicBezTo>
                  <a:lnTo>
                    <a:pt x="177452" y="120755"/>
                  </a:lnTo>
                  <a:lnTo>
                    <a:pt x="179978" y="123169"/>
                  </a:lnTo>
                  <a:cubicBezTo>
                    <a:pt x="181395" y="124526"/>
                    <a:pt x="183099" y="125346"/>
                    <a:pt x="185054" y="125510"/>
                  </a:cubicBezTo>
                  <a:cubicBezTo>
                    <a:pt x="185796" y="125598"/>
                    <a:pt x="196055" y="127310"/>
                    <a:pt x="196607" y="127427"/>
                  </a:cubicBezTo>
                  <a:cubicBezTo>
                    <a:pt x="198508" y="127898"/>
                    <a:pt x="200517" y="127709"/>
                    <a:pt x="202297" y="126887"/>
                  </a:cubicBezTo>
                  <a:lnTo>
                    <a:pt x="205467" y="125420"/>
                  </a:lnTo>
                  <a:lnTo>
                    <a:pt x="203586" y="135336"/>
                  </a:lnTo>
                  <a:cubicBezTo>
                    <a:pt x="203448" y="136063"/>
                    <a:pt x="203406" y="136805"/>
                    <a:pt x="203458" y="137542"/>
                  </a:cubicBezTo>
                  <a:lnTo>
                    <a:pt x="203505" y="138016"/>
                  </a:lnTo>
                  <a:cubicBezTo>
                    <a:pt x="203605" y="140407"/>
                    <a:pt x="204697" y="142647"/>
                    <a:pt x="206520" y="144202"/>
                  </a:cubicBezTo>
                  <a:cubicBezTo>
                    <a:pt x="208342" y="145753"/>
                    <a:pt x="210723" y="146468"/>
                    <a:pt x="213105" y="146197"/>
                  </a:cubicBezTo>
                  <a:cubicBezTo>
                    <a:pt x="234294" y="143701"/>
                    <a:pt x="263207" y="130347"/>
                    <a:pt x="281750" y="81279"/>
                  </a:cubicBezTo>
                  <a:cubicBezTo>
                    <a:pt x="290298" y="76624"/>
                    <a:pt x="324032" y="61531"/>
                    <a:pt x="380178" y="76403"/>
                  </a:cubicBezTo>
                  <a:cubicBezTo>
                    <a:pt x="366193" y="86696"/>
                    <a:pt x="348424" y="105640"/>
                    <a:pt x="342458" y="137691"/>
                  </a:cubicBezTo>
                  <a:cubicBezTo>
                    <a:pt x="320904" y="135262"/>
                    <a:pt x="288268" y="141132"/>
                    <a:pt x="269734" y="174657"/>
                  </a:cubicBezTo>
                  <a:cubicBezTo>
                    <a:pt x="261416" y="167978"/>
                    <a:pt x="249013" y="163518"/>
                    <a:pt x="231052" y="160528"/>
                  </a:cubicBezTo>
                  <a:cubicBezTo>
                    <a:pt x="210509" y="157104"/>
                    <a:pt x="195764" y="165354"/>
                    <a:pt x="187015" y="172873"/>
                  </a:cubicBezTo>
                  <a:cubicBezTo>
                    <a:pt x="185398" y="174264"/>
                    <a:pt x="183890" y="175727"/>
                    <a:pt x="182477" y="177226"/>
                  </a:cubicBezTo>
                  <a:cubicBezTo>
                    <a:pt x="176228" y="163542"/>
                    <a:pt x="163611" y="149299"/>
                    <a:pt x="141873" y="145681"/>
                  </a:cubicBezTo>
                  <a:close/>
                  <a:moveTo>
                    <a:pt x="493135" y="661331"/>
                  </a:moveTo>
                  <a:cubicBezTo>
                    <a:pt x="501145" y="661331"/>
                    <a:pt x="509150" y="660946"/>
                    <a:pt x="517115" y="660182"/>
                  </a:cubicBezTo>
                  <a:cubicBezTo>
                    <a:pt x="468007" y="693218"/>
                    <a:pt x="409844" y="711120"/>
                    <a:pt x="350124" y="711120"/>
                  </a:cubicBezTo>
                  <a:cubicBezTo>
                    <a:pt x="185151" y="711120"/>
                    <a:pt x="50935" y="576907"/>
                    <a:pt x="50935" y="411935"/>
                  </a:cubicBezTo>
                  <a:cubicBezTo>
                    <a:pt x="50935" y="320047"/>
                    <a:pt x="91825" y="235312"/>
                    <a:pt x="163405" y="178162"/>
                  </a:cubicBezTo>
                  <a:cubicBezTo>
                    <a:pt x="169320" y="187033"/>
                    <a:pt x="170215" y="196566"/>
                    <a:pt x="170213" y="198295"/>
                  </a:cubicBezTo>
                  <a:cubicBezTo>
                    <a:pt x="170205" y="203396"/>
                    <a:pt x="172596" y="207463"/>
                    <a:pt x="177286" y="208183"/>
                  </a:cubicBezTo>
                  <a:cubicBezTo>
                    <a:pt x="182480" y="208979"/>
                    <a:pt x="185968" y="205662"/>
                    <a:pt x="187179" y="201121"/>
                  </a:cubicBezTo>
                  <a:lnTo>
                    <a:pt x="187180" y="201121"/>
                  </a:lnTo>
                  <a:cubicBezTo>
                    <a:pt x="187756" y="198113"/>
                    <a:pt x="200535" y="172867"/>
                    <a:pt x="228223" y="177500"/>
                  </a:cubicBezTo>
                  <a:cubicBezTo>
                    <a:pt x="254778" y="181919"/>
                    <a:pt x="261259" y="188537"/>
                    <a:pt x="264095" y="194430"/>
                  </a:cubicBezTo>
                  <a:cubicBezTo>
                    <a:pt x="266157" y="198710"/>
                    <a:pt x="271297" y="200511"/>
                    <a:pt x="275576" y="198448"/>
                  </a:cubicBezTo>
                  <a:cubicBezTo>
                    <a:pt x="277671" y="197439"/>
                    <a:pt x="279161" y="195688"/>
                    <a:pt x="279906" y="193666"/>
                  </a:cubicBezTo>
                  <a:lnTo>
                    <a:pt x="279918" y="193671"/>
                  </a:lnTo>
                  <a:cubicBezTo>
                    <a:pt x="298173" y="144036"/>
                    <a:pt x="345506" y="155552"/>
                    <a:pt x="347481" y="156054"/>
                  </a:cubicBezTo>
                  <a:cubicBezTo>
                    <a:pt x="349906" y="156696"/>
                    <a:pt x="352490" y="156245"/>
                    <a:pt x="354557" y="154821"/>
                  </a:cubicBezTo>
                  <a:cubicBezTo>
                    <a:pt x="356623" y="153399"/>
                    <a:pt x="357965" y="151145"/>
                    <a:pt x="358230" y="148651"/>
                  </a:cubicBezTo>
                  <a:cubicBezTo>
                    <a:pt x="359773" y="134164"/>
                    <a:pt x="364085" y="122587"/>
                    <a:pt x="369489" y="113410"/>
                  </a:cubicBezTo>
                  <a:cubicBezTo>
                    <a:pt x="422963" y="116811"/>
                    <a:pt x="473377" y="134007"/>
                    <a:pt x="517230" y="163701"/>
                  </a:cubicBezTo>
                  <a:cubicBezTo>
                    <a:pt x="509229" y="162930"/>
                    <a:pt x="501182" y="162542"/>
                    <a:pt x="493131" y="162542"/>
                  </a:cubicBezTo>
                  <a:cubicBezTo>
                    <a:pt x="381211" y="162542"/>
                    <a:pt x="283467" y="236741"/>
                    <a:pt x="253171" y="343778"/>
                  </a:cubicBezTo>
                  <a:cubicBezTo>
                    <a:pt x="221625" y="345642"/>
                    <a:pt x="183508" y="353316"/>
                    <a:pt x="139421" y="371785"/>
                  </a:cubicBezTo>
                  <a:cubicBezTo>
                    <a:pt x="136083" y="373184"/>
                    <a:pt x="133986" y="376527"/>
                    <a:pt x="134163" y="380140"/>
                  </a:cubicBezTo>
                  <a:cubicBezTo>
                    <a:pt x="134340" y="383756"/>
                    <a:pt x="136771" y="386876"/>
                    <a:pt x="140230" y="387944"/>
                  </a:cubicBezTo>
                  <a:cubicBezTo>
                    <a:pt x="143207" y="388861"/>
                    <a:pt x="213327" y="411438"/>
                    <a:pt x="227611" y="499309"/>
                  </a:cubicBezTo>
                  <a:cubicBezTo>
                    <a:pt x="228011" y="501780"/>
                    <a:pt x="229478" y="503947"/>
                    <a:pt x="231610" y="505255"/>
                  </a:cubicBezTo>
                  <a:cubicBezTo>
                    <a:pt x="233743" y="506566"/>
                    <a:pt x="236349" y="506878"/>
                    <a:pt x="238732" y="506116"/>
                  </a:cubicBezTo>
                  <a:cubicBezTo>
                    <a:pt x="239804" y="505775"/>
                    <a:pt x="248295" y="503175"/>
                    <a:pt x="260618" y="502199"/>
                  </a:cubicBezTo>
                  <a:cubicBezTo>
                    <a:pt x="297691" y="597627"/>
                    <a:pt x="390312" y="661331"/>
                    <a:pt x="493135" y="661331"/>
                  </a:cubicBezTo>
                  <a:close/>
                  <a:moveTo>
                    <a:pt x="747853" y="374491"/>
                  </a:moveTo>
                  <a:cubicBezTo>
                    <a:pt x="737965" y="376937"/>
                    <a:pt x="721739" y="382229"/>
                    <a:pt x="705619" y="393037"/>
                  </a:cubicBezTo>
                  <a:cubicBezTo>
                    <a:pt x="684351" y="407297"/>
                    <a:pt x="659718" y="433832"/>
                    <a:pt x="656535" y="480977"/>
                  </a:cubicBezTo>
                  <a:cubicBezTo>
                    <a:pt x="639700" y="473536"/>
                    <a:pt x="616837" y="473690"/>
                    <a:pt x="583985" y="481035"/>
                  </a:cubicBezTo>
                  <a:cubicBezTo>
                    <a:pt x="552191" y="488145"/>
                    <a:pt x="535660" y="508763"/>
                    <a:pt x="527393" y="524809"/>
                  </a:cubicBezTo>
                  <a:cubicBezTo>
                    <a:pt x="524325" y="530766"/>
                    <a:pt x="522010" y="536857"/>
                    <a:pt x="520351" y="542684"/>
                  </a:cubicBezTo>
                  <a:cubicBezTo>
                    <a:pt x="516371" y="538116"/>
                    <a:pt x="511682" y="533593"/>
                    <a:pt x="506370" y="529510"/>
                  </a:cubicBezTo>
                  <a:cubicBezTo>
                    <a:pt x="492055" y="518512"/>
                    <a:pt x="468316" y="506890"/>
                    <a:pt x="436526" y="514009"/>
                  </a:cubicBezTo>
                  <a:cubicBezTo>
                    <a:pt x="403681" y="521354"/>
                    <a:pt x="382933" y="530957"/>
                    <a:pt x="370869" y="544855"/>
                  </a:cubicBezTo>
                  <a:cubicBezTo>
                    <a:pt x="347903" y="503556"/>
                    <a:pt x="314314" y="490042"/>
                    <a:pt x="288999" y="486199"/>
                  </a:cubicBezTo>
                  <a:cubicBezTo>
                    <a:pt x="269809" y="483285"/>
                    <a:pt x="252878" y="485410"/>
                    <a:pt x="242888" y="487407"/>
                  </a:cubicBezTo>
                  <a:cubicBezTo>
                    <a:pt x="229542" y="424387"/>
                    <a:pt x="189586" y="393586"/>
                    <a:pt x="165082" y="380237"/>
                  </a:cubicBezTo>
                  <a:cubicBezTo>
                    <a:pt x="222996" y="359364"/>
                    <a:pt x="268151" y="358752"/>
                    <a:pt x="296834" y="362337"/>
                  </a:cubicBezTo>
                  <a:cubicBezTo>
                    <a:pt x="324348" y="365773"/>
                    <a:pt x="341880" y="373553"/>
                    <a:pt x="347828" y="376550"/>
                  </a:cubicBezTo>
                  <a:cubicBezTo>
                    <a:pt x="382173" y="455663"/>
                    <a:pt x="429996" y="474907"/>
                    <a:pt x="464254" y="477043"/>
                  </a:cubicBezTo>
                  <a:cubicBezTo>
                    <a:pt x="466666" y="477195"/>
                    <a:pt x="469022" y="476373"/>
                    <a:pt x="470756" y="474704"/>
                  </a:cubicBezTo>
                  <a:cubicBezTo>
                    <a:pt x="472493" y="473029"/>
                    <a:pt x="473447" y="470754"/>
                    <a:pt x="473388" y="468344"/>
                  </a:cubicBezTo>
                  <a:lnTo>
                    <a:pt x="473424" y="467462"/>
                  </a:lnTo>
                  <a:cubicBezTo>
                    <a:pt x="473444" y="466695"/>
                    <a:pt x="473360" y="465926"/>
                    <a:pt x="473175" y="465182"/>
                  </a:cubicBezTo>
                  <a:lnTo>
                    <a:pt x="466425" y="437908"/>
                  </a:lnTo>
                  <a:lnTo>
                    <a:pt x="482292" y="444215"/>
                  </a:lnTo>
                  <a:cubicBezTo>
                    <a:pt x="484113" y="444938"/>
                    <a:pt x="486060" y="445041"/>
                    <a:pt x="487931" y="444462"/>
                  </a:cubicBezTo>
                  <a:cubicBezTo>
                    <a:pt x="488999" y="444160"/>
                    <a:pt x="506750" y="440190"/>
                    <a:pt x="507783" y="440018"/>
                  </a:cubicBezTo>
                  <a:cubicBezTo>
                    <a:pt x="509723" y="439742"/>
                    <a:pt x="511510" y="438811"/>
                    <a:pt x="512851" y="437381"/>
                  </a:cubicBezTo>
                  <a:lnTo>
                    <a:pt x="524519" y="424917"/>
                  </a:lnTo>
                  <a:lnTo>
                    <a:pt x="530033" y="452475"/>
                  </a:lnTo>
                  <a:cubicBezTo>
                    <a:pt x="530177" y="453198"/>
                    <a:pt x="530415" y="453898"/>
                    <a:pt x="530737" y="454560"/>
                  </a:cubicBezTo>
                  <a:cubicBezTo>
                    <a:pt x="530847" y="454785"/>
                    <a:pt x="530964" y="455009"/>
                    <a:pt x="531081" y="455232"/>
                  </a:cubicBezTo>
                  <a:lnTo>
                    <a:pt x="531153" y="455364"/>
                  </a:lnTo>
                  <a:cubicBezTo>
                    <a:pt x="532133" y="457561"/>
                    <a:pt x="533987" y="459249"/>
                    <a:pt x="536266" y="460016"/>
                  </a:cubicBezTo>
                  <a:cubicBezTo>
                    <a:pt x="538546" y="460780"/>
                    <a:pt x="541043" y="460561"/>
                    <a:pt x="543152" y="459406"/>
                  </a:cubicBezTo>
                  <a:cubicBezTo>
                    <a:pt x="573242" y="442880"/>
                    <a:pt x="608316" y="405089"/>
                    <a:pt x="605689" y="318882"/>
                  </a:cubicBezTo>
                  <a:cubicBezTo>
                    <a:pt x="614402" y="307723"/>
                    <a:pt x="661240" y="254835"/>
                    <a:pt x="772604" y="244385"/>
                  </a:cubicBezTo>
                  <a:cubicBezTo>
                    <a:pt x="756123" y="266895"/>
                    <a:pt x="733086" y="311781"/>
                    <a:pt x="747853" y="3744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5" name="Google Shape;555;p24"/>
          <p:cNvGrpSpPr/>
          <p:nvPr/>
        </p:nvGrpSpPr>
        <p:grpSpPr>
          <a:xfrm>
            <a:off x="5914108" y="831596"/>
            <a:ext cx="640149" cy="594729"/>
            <a:chOff x="7502433" y="1169243"/>
            <a:chExt cx="801188" cy="744342"/>
          </a:xfrm>
        </p:grpSpPr>
        <p:sp>
          <p:nvSpPr>
            <p:cNvPr id="556" name="Google Shape;556;p24"/>
            <p:cNvSpPr/>
            <p:nvPr/>
          </p:nvSpPr>
          <p:spPr>
            <a:xfrm>
              <a:off x="7759109" y="1419295"/>
              <a:ext cx="25789" cy="25788"/>
            </a:xfrm>
            <a:custGeom>
              <a:avLst/>
              <a:gdLst/>
              <a:ahLst/>
              <a:cxnLst/>
              <a:rect l="l" t="t" r="r" b="b"/>
              <a:pathLst>
                <a:path w="25789" h="25788" extrusionOk="0">
                  <a:moveTo>
                    <a:pt x="25790" y="12896"/>
                  </a:moveTo>
                  <a:cubicBezTo>
                    <a:pt x="25790" y="5785"/>
                    <a:pt x="20005" y="0"/>
                    <a:pt x="12894" y="0"/>
                  </a:cubicBezTo>
                  <a:cubicBezTo>
                    <a:pt x="5784" y="0"/>
                    <a:pt x="0" y="5785"/>
                    <a:pt x="0" y="12896"/>
                  </a:cubicBezTo>
                  <a:cubicBezTo>
                    <a:pt x="0" y="20005"/>
                    <a:pt x="5785" y="25788"/>
                    <a:pt x="12894" y="25788"/>
                  </a:cubicBezTo>
                  <a:cubicBezTo>
                    <a:pt x="20005" y="25788"/>
                    <a:pt x="25790" y="20005"/>
                    <a:pt x="25790" y="128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4"/>
            <p:cNvSpPr/>
            <p:nvPr/>
          </p:nvSpPr>
          <p:spPr>
            <a:xfrm>
              <a:off x="7712385" y="1372572"/>
              <a:ext cx="119233" cy="119231"/>
            </a:xfrm>
            <a:custGeom>
              <a:avLst/>
              <a:gdLst/>
              <a:ahLst/>
              <a:cxnLst/>
              <a:rect l="l" t="t" r="r" b="b"/>
              <a:pathLst>
                <a:path w="119233" h="119231" extrusionOk="0">
                  <a:moveTo>
                    <a:pt x="119233" y="59618"/>
                  </a:moveTo>
                  <a:cubicBezTo>
                    <a:pt x="119233" y="26744"/>
                    <a:pt x="92489" y="0"/>
                    <a:pt x="59617" y="0"/>
                  </a:cubicBezTo>
                  <a:cubicBezTo>
                    <a:pt x="26744" y="0"/>
                    <a:pt x="0" y="26744"/>
                    <a:pt x="0" y="59618"/>
                  </a:cubicBezTo>
                  <a:cubicBezTo>
                    <a:pt x="0" y="92490"/>
                    <a:pt x="26744" y="119232"/>
                    <a:pt x="59617" y="119232"/>
                  </a:cubicBezTo>
                  <a:cubicBezTo>
                    <a:pt x="92489" y="119232"/>
                    <a:pt x="119233" y="92490"/>
                    <a:pt x="119233" y="59618"/>
                  </a:cubicBezTo>
                  <a:close/>
                  <a:moveTo>
                    <a:pt x="28758" y="59618"/>
                  </a:moveTo>
                  <a:cubicBezTo>
                    <a:pt x="28758" y="42601"/>
                    <a:pt x="42602" y="28757"/>
                    <a:pt x="59618" y="28757"/>
                  </a:cubicBezTo>
                  <a:cubicBezTo>
                    <a:pt x="76636" y="28757"/>
                    <a:pt x="90480" y="42601"/>
                    <a:pt x="90480" y="59618"/>
                  </a:cubicBezTo>
                  <a:cubicBezTo>
                    <a:pt x="90480" y="76634"/>
                    <a:pt x="76636" y="90476"/>
                    <a:pt x="59618" y="90476"/>
                  </a:cubicBezTo>
                  <a:cubicBezTo>
                    <a:pt x="42601" y="90476"/>
                    <a:pt x="28758" y="76634"/>
                    <a:pt x="28758" y="596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8" name="Google Shape;558;p24"/>
            <p:cNvGrpSpPr/>
            <p:nvPr/>
          </p:nvGrpSpPr>
          <p:grpSpPr>
            <a:xfrm>
              <a:off x="7788055" y="1638902"/>
              <a:ext cx="171398" cy="55978"/>
              <a:chOff x="7788055" y="1638902"/>
              <a:chExt cx="171398" cy="55978"/>
            </a:xfrm>
          </p:grpSpPr>
          <p:sp>
            <p:nvSpPr>
              <p:cNvPr id="559" name="Google Shape;559;p24"/>
              <p:cNvSpPr/>
              <p:nvPr/>
            </p:nvSpPr>
            <p:spPr>
              <a:xfrm>
                <a:off x="7788055" y="1638902"/>
                <a:ext cx="75848" cy="55978"/>
              </a:xfrm>
              <a:custGeom>
                <a:avLst/>
                <a:gdLst/>
                <a:ahLst/>
                <a:cxnLst/>
                <a:rect l="l" t="t" r="r" b="b"/>
                <a:pathLst>
                  <a:path w="75848" h="55978" extrusionOk="0">
                    <a:moveTo>
                      <a:pt x="37923" y="0"/>
                    </a:moveTo>
                    <a:cubicBezTo>
                      <a:pt x="29516" y="13087"/>
                      <a:pt x="15889" y="22504"/>
                      <a:pt x="0" y="25297"/>
                    </a:cubicBezTo>
                    <a:cubicBezTo>
                      <a:pt x="3740" y="42803"/>
                      <a:pt x="19316" y="55978"/>
                      <a:pt x="37923" y="55978"/>
                    </a:cubicBezTo>
                    <a:cubicBezTo>
                      <a:pt x="56531" y="55978"/>
                      <a:pt x="72107" y="42804"/>
                      <a:pt x="75849" y="25297"/>
                    </a:cubicBezTo>
                    <a:cubicBezTo>
                      <a:pt x="59959" y="22505"/>
                      <a:pt x="46331" y="13085"/>
                      <a:pt x="3792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4"/>
              <p:cNvSpPr/>
              <p:nvPr/>
            </p:nvSpPr>
            <p:spPr>
              <a:xfrm>
                <a:off x="7883606" y="1638902"/>
                <a:ext cx="75846" cy="55978"/>
              </a:xfrm>
              <a:custGeom>
                <a:avLst/>
                <a:gdLst/>
                <a:ahLst/>
                <a:cxnLst/>
                <a:rect l="l" t="t" r="r" b="b"/>
                <a:pathLst>
                  <a:path w="75846" h="55978" extrusionOk="0">
                    <a:moveTo>
                      <a:pt x="37925" y="55978"/>
                    </a:moveTo>
                    <a:cubicBezTo>
                      <a:pt x="56532" y="55978"/>
                      <a:pt x="72107" y="42804"/>
                      <a:pt x="75847" y="25297"/>
                    </a:cubicBezTo>
                    <a:cubicBezTo>
                      <a:pt x="59956" y="22504"/>
                      <a:pt x="46331" y="13085"/>
                      <a:pt x="37923" y="0"/>
                    </a:cubicBezTo>
                    <a:cubicBezTo>
                      <a:pt x="29516" y="13087"/>
                      <a:pt x="15889" y="22504"/>
                      <a:pt x="0" y="25297"/>
                    </a:cubicBezTo>
                    <a:cubicBezTo>
                      <a:pt x="3740" y="42803"/>
                      <a:pt x="19316" y="55978"/>
                      <a:pt x="37925" y="5597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1" name="Google Shape;561;p24"/>
            <p:cNvGrpSpPr/>
            <p:nvPr/>
          </p:nvGrpSpPr>
          <p:grpSpPr>
            <a:xfrm>
              <a:off x="7849811" y="1419295"/>
              <a:ext cx="138589" cy="111029"/>
              <a:chOff x="7849811" y="1419295"/>
              <a:chExt cx="138589" cy="111029"/>
            </a:xfrm>
          </p:grpSpPr>
          <p:sp>
            <p:nvSpPr>
              <p:cNvPr id="562" name="Google Shape;562;p24"/>
              <p:cNvSpPr/>
              <p:nvPr/>
            </p:nvSpPr>
            <p:spPr>
              <a:xfrm>
                <a:off x="7962611" y="1419295"/>
                <a:ext cx="25789" cy="25788"/>
              </a:xfrm>
              <a:custGeom>
                <a:avLst/>
                <a:gdLst/>
                <a:ahLst/>
                <a:cxnLst/>
                <a:rect l="l" t="t" r="r" b="b"/>
                <a:pathLst>
                  <a:path w="25789" h="25788" extrusionOk="0">
                    <a:moveTo>
                      <a:pt x="12894" y="25788"/>
                    </a:moveTo>
                    <a:cubicBezTo>
                      <a:pt x="20005" y="25788"/>
                      <a:pt x="25790" y="20005"/>
                      <a:pt x="25790" y="12896"/>
                    </a:cubicBezTo>
                    <a:cubicBezTo>
                      <a:pt x="25790" y="5785"/>
                      <a:pt x="20005" y="0"/>
                      <a:pt x="12894" y="0"/>
                    </a:cubicBezTo>
                    <a:cubicBezTo>
                      <a:pt x="5784" y="0"/>
                      <a:pt x="0" y="5785"/>
                      <a:pt x="0" y="12896"/>
                    </a:cubicBezTo>
                    <a:cubicBezTo>
                      <a:pt x="0" y="20005"/>
                      <a:pt x="5785" y="25788"/>
                      <a:pt x="12894" y="2578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4"/>
              <p:cNvSpPr/>
              <p:nvPr/>
            </p:nvSpPr>
            <p:spPr>
              <a:xfrm>
                <a:off x="7849811" y="1488849"/>
                <a:ext cx="47889" cy="41475"/>
              </a:xfrm>
              <a:custGeom>
                <a:avLst/>
                <a:gdLst/>
                <a:ahLst/>
                <a:cxnLst/>
                <a:rect l="l" t="t" r="r" b="b"/>
                <a:pathLst>
                  <a:path w="47889" h="41475" extrusionOk="0">
                    <a:moveTo>
                      <a:pt x="47890" y="0"/>
                    </a:moveTo>
                    <a:lnTo>
                      <a:pt x="0" y="0"/>
                    </a:lnTo>
                    <a:lnTo>
                      <a:pt x="23943" y="4147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64" name="Google Shape;564;p24"/>
            <p:cNvSpPr/>
            <p:nvPr/>
          </p:nvSpPr>
          <p:spPr>
            <a:xfrm>
              <a:off x="7915890" y="1372572"/>
              <a:ext cx="119231" cy="119231"/>
            </a:xfrm>
            <a:custGeom>
              <a:avLst/>
              <a:gdLst/>
              <a:ahLst/>
              <a:cxnLst/>
              <a:rect l="l" t="t" r="r" b="b"/>
              <a:pathLst>
                <a:path w="119231" h="119231" extrusionOk="0">
                  <a:moveTo>
                    <a:pt x="59615" y="119232"/>
                  </a:moveTo>
                  <a:cubicBezTo>
                    <a:pt x="92487" y="119232"/>
                    <a:pt x="119232" y="92489"/>
                    <a:pt x="119232" y="59618"/>
                  </a:cubicBezTo>
                  <a:cubicBezTo>
                    <a:pt x="119232" y="26744"/>
                    <a:pt x="92487" y="0"/>
                    <a:pt x="59615" y="0"/>
                  </a:cubicBezTo>
                  <a:cubicBezTo>
                    <a:pt x="26743" y="0"/>
                    <a:pt x="0" y="26744"/>
                    <a:pt x="0" y="59618"/>
                  </a:cubicBezTo>
                  <a:cubicBezTo>
                    <a:pt x="0" y="92490"/>
                    <a:pt x="26744" y="119232"/>
                    <a:pt x="59615" y="119232"/>
                  </a:cubicBezTo>
                  <a:close/>
                  <a:moveTo>
                    <a:pt x="59615" y="28757"/>
                  </a:moveTo>
                  <a:cubicBezTo>
                    <a:pt x="76632" y="28757"/>
                    <a:pt x="90476" y="42601"/>
                    <a:pt x="90476" y="59618"/>
                  </a:cubicBezTo>
                  <a:cubicBezTo>
                    <a:pt x="90476" y="76634"/>
                    <a:pt x="76632" y="90476"/>
                    <a:pt x="59615" y="90476"/>
                  </a:cubicBezTo>
                  <a:cubicBezTo>
                    <a:pt x="42598" y="90476"/>
                    <a:pt x="28755" y="76634"/>
                    <a:pt x="28755" y="59618"/>
                  </a:cubicBezTo>
                  <a:cubicBezTo>
                    <a:pt x="28755" y="42601"/>
                    <a:pt x="42599" y="28757"/>
                    <a:pt x="59615" y="2875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5" name="Google Shape;565;p24"/>
            <p:cNvGrpSpPr/>
            <p:nvPr/>
          </p:nvGrpSpPr>
          <p:grpSpPr>
            <a:xfrm>
              <a:off x="7529502" y="1718127"/>
              <a:ext cx="740885" cy="172837"/>
              <a:chOff x="7529502" y="1718127"/>
              <a:chExt cx="740885" cy="172837"/>
            </a:xfrm>
          </p:grpSpPr>
          <p:sp>
            <p:nvSpPr>
              <p:cNvPr id="566" name="Google Shape;566;p24"/>
              <p:cNvSpPr/>
              <p:nvPr/>
            </p:nvSpPr>
            <p:spPr>
              <a:xfrm>
                <a:off x="7950003" y="1718127"/>
                <a:ext cx="320384" cy="172837"/>
              </a:xfrm>
              <a:custGeom>
                <a:avLst/>
                <a:gdLst/>
                <a:ahLst/>
                <a:cxnLst/>
                <a:rect l="l" t="t" r="r" b="b"/>
                <a:pathLst>
                  <a:path w="320384" h="172837" extrusionOk="0">
                    <a:moveTo>
                      <a:pt x="159526" y="79848"/>
                    </a:moveTo>
                    <a:cubicBezTo>
                      <a:pt x="157961" y="81039"/>
                      <a:pt x="156049" y="81684"/>
                      <a:pt x="154082" y="81684"/>
                    </a:cubicBezTo>
                    <a:lnTo>
                      <a:pt x="4510" y="81684"/>
                    </a:lnTo>
                    <a:lnTo>
                      <a:pt x="4510" y="101983"/>
                    </a:lnTo>
                    <a:cubicBezTo>
                      <a:pt x="4510" y="108217"/>
                      <a:pt x="2860" y="114065"/>
                      <a:pt x="0" y="119146"/>
                    </a:cubicBezTo>
                    <a:lnTo>
                      <a:pt x="190666" y="119146"/>
                    </a:lnTo>
                    <a:cubicBezTo>
                      <a:pt x="192608" y="119146"/>
                      <a:pt x="194496" y="119775"/>
                      <a:pt x="196050" y="120939"/>
                    </a:cubicBezTo>
                    <a:lnTo>
                      <a:pt x="265364" y="172838"/>
                    </a:lnTo>
                    <a:lnTo>
                      <a:pt x="286377" y="130808"/>
                    </a:lnTo>
                    <a:lnTo>
                      <a:pt x="232209" y="90093"/>
                    </a:lnTo>
                    <a:cubicBezTo>
                      <a:pt x="230034" y="88458"/>
                      <a:pt x="228716" y="85924"/>
                      <a:pt x="228628" y="83203"/>
                    </a:cubicBezTo>
                    <a:cubicBezTo>
                      <a:pt x="228541" y="80483"/>
                      <a:pt x="229691" y="77869"/>
                      <a:pt x="231755" y="76096"/>
                    </a:cubicBezTo>
                    <a:lnTo>
                      <a:pt x="320385" y="0"/>
                    </a:lnTo>
                    <a:lnTo>
                      <a:pt x="264327" y="0"/>
                    </a:lnTo>
                    <a:lnTo>
                      <a:pt x="159526" y="7984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24"/>
              <p:cNvSpPr/>
              <p:nvPr/>
            </p:nvSpPr>
            <p:spPr>
              <a:xfrm>
                <a:off x="7858750" y="1799811"/>
                <a:ext cx="30010" cy="37461"/>
              </a:xfrm>
              <a:custGeom>
                <a:avLst/>
                <a:gdLst/>
                <a:ahLst/>
                <a:cxnLst/>
                <a:rect l="l" t="t" r="r" b="b"/>
                <a:pathLst>
                  <a:path w="30010" h="37461" extrusionOk="0">
                    <a:moveTo>
                      <a:pt x="25500" y="0"/>
                    </a:moveTo>
                    <a:lnTo>
                      <a:pt x="4510" y="0"/>
                    </a:lnTo>
                    <a:lnTo>
                      <a:pt x="4510" y="20299"/>
                    </a:lnTo>
                    <a:cubicBezTo>
                      <a:pt x="4510" y="26533"/>
                      <a:pt x="2860" y="32381"/>
                      <a:pt x="0" y="37462"/>
                    </a:cubicBezTo>
                    <a:lnTo>
                      <a:pt x="30010" y="37462"/>
                    </a:lnTo>
                    <a:cubicBezTo>
                      <a:pt x="27150" y="32381"/>
                      <a:pt x="25500" y="26533"/>
                      <a:pt x="25500" y="20299"/>
                    </a:cubicBezTo>
                    <a:lnTo>
                      <a:pt x="2550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4"/>
              <p:cNvSpPr/>
              <p:nvPr/>
            </p:nvSpPr>
            <p:spPr>
              <a:xfrm>
                <a:off x="7529502" y="1799811"/>
                <a:ext cx="268002" cy="37461"/>
              </a:xfrm>
              <a:custGeom>
                <a:avLst/>
                <a:gdLst/>
                <a:ahLst/>
                <a:cxnLst/>
                <a:rect l="l" t="t" r="r" b="b"/>
                <a:pathLst>
                  <a:path w="268002" h="37461" extrusionOk="0">
                    <a:moveTo>
                      <a:pt x="263494" y="0"/>
                    </a:moveTo>
                    <a:lnTo>
                      <a:pt x="28408" y="0"/>
                    </a:lnTo>
                    <a:lnTo>
                      <a:pt x="0" y="37462"/>
                    </a:lnTo>
                    <a:lnTo>
                      <a:pt x="268002" y="37462"/>
                    </a:lnTo>
                    <a:cubicBezTo>
                      <a:pt x="265142" y="32381"/>
                      <a:pt x="263493" y="26533"/>
                      <a:pt x="263493" y="20299"/>
                    </a:cubicBezTo>
                    <a:lnTo>
                      <a:pt x="263493" y="0"/>
                    </a:lnTo>
                    <a:lnTo>
                      <a:pt x="26349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9" name="Google Shape;569;p24"/>
            <p:cNvGrpSpPr/>
            <p:nvPr/>
          </p:nvGrpSpPr>
          <p:grpSpPr>
            <a:xfrm>
              <a:off x="7810962" y="1799813"/>
              <a:ext cx="125584" cy="37461"/>
              <a:chOff x="7810962" y="1799813"/>
              <a:chExt cx="125584" cy="37461"/>
            </a:xfrm>
          </p:grpSpPr>
          <p:sp>
            <p:nvSpPr>
              <p:cNvPr id="570" name="Google Shape;570;p24"/>
              <p:cNvSpPr/>
              <p:nvPr/>
            </p:nvSpPr>
            <p:spPr>
              <a:xfrm>
                <a:off x="7810962" y="1799813"/>
                <a:ext cx="34332" cy="37461"/>
              </a:xfrm>
              <a:custGeom>
                <a:avLst/>
                <a:gdLst/>
                <a:ahLst/>
                <a:cxnLst/>
                <a:rect l="l" t="t" r="r" b="b"/>
                <a:pathLst>
                  <a:path w="34332" h="37461" extrusionOk="0">
                    <a:moveTo>
                      <a:pt x="0" y="20299"/>
                    </a:moveTo>
                    <a:cubicBezTo>
                      <a:pt x="0" y="29763"/>
                      <a:pt x="7700" y="37462"/>
                      <a:pt x="17166" y="37462"/>
                    </a:cubicBezTo>
                    <a:cubicBezTo>
                      <a:pt x="26632" y="37462"/>
                      <a:pt x="34332" y="29763"/>
                      <a:pt x="34332" y="20299"/>
                    </a:cubicBezTo>
                    <a:lnTo>
                      <a:pt x="34332" y="0"/>
                    </a:lnTo>
                    <a:lnTo>
                      <a:pt x="2" y="0"/>
                    </a:lnTo>
                    <a:lnTo>
                      <a:pt x="2" y="20299"/>
                    </a:lnTo>
                    <a:lnTo>
                      <a:pt x="0" y="2029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4"/>
              <p:cNvSpPr/>
              <p:nvPr/>
            </p:nvSpPr>
            <p:spPr>
              <a:xfrm>
                <a:off x="7902216" y="1799813"/>
                <a:ext cx="34330" cy="37461"/>
              </a:xfrm>
              <a:custGeom>
                <a:avLst/>
                <a:gdLst/>
                <a:ahLst/>
                <a:cxnLst/>
                <a:rect l="l" t="t" r="r" b="b"/>
                <a:pathLst>
                  <a:path w="34330" h="37461" extrusionOk="0">
                    <a:moveTo>
                      <a:pt x="0" y="20299"/>
                    </a:moveTo>
                    <a:cubicBezTo>
                      <a:pt x="0" y="29763"/>
                      <a:pt x="7699" y="37462"/>
                      <a:pt x="17163" y="37462"/>
                    </a:cubicBezTo>
                    <a:cubicBezTo>
                      <a:pt x="26629" y="37462"/>
                      <a:pt x="34331" y="29763"/>
                      <a:pt x="34331" y="20299"/>
                    </a:cubicBezTo>
                    <a:lnTo>
                      <a:pt x="34331" y="0"/>
                    </a:lnTo>
                    <a:lnTo>
                      <a:pt x="2" y="0"/>
                    </a:lnTo>
                    <a:lnTo>
                      <a:pt x="2" y="20299"/>
                    </a:lnTo>
                    <a:lnTo>
                      <a:pt x="0" y="2029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2" name="Google Shape;572;p24"/>
            <p:cNvSpPr/>
            <p:nvPr/>
          </p:nvSpPr>
          <p:spPr>
            <a:xfrm>
              <a:off x="7600117" y="1204373"/>
              <a:ext cx="547275" cy="577478"/>
            </a:xfrm>
            <a:custGeom>
              <a:avLst/>
              <a:gdLst/>
              <a:ahLst/>
              <a:cxnLst/>
              <a:rect l="l" t="t" r="r" b="b"/>
              <a:pathLst>
                <a:path w="547275" h="577478" extrusionOk="0">
                  <a:moveTo>
                    <a:pt x="277501" y="577473"/>
                  </a:moveTo>
                  <a:cubicBezTo>
                    <a:pt x="417210" y="575989"/>
                    <a:pt x="476914" y="493852"/>
                    <a:pt x="476914" y="303635"/>
                  </a:cubicBezTo>
                  <a:cubicBezTo>
                    <a:pt x="476914" y="298673"/>
                    <a:pt x="480937" y="294651"/>
                    <a:pt x="485898" y="294651"/>
                  </a:cubicBezTo>
                  <a:cubicBezTo>
                    <a:pt x="490858" y="294651"/>
                    <a:pt x="494881" y="298671"/>
                    <a:pt x="494881" y="303635"/>
                  </a:cubicBezTo>
                  <a:cubicBezTo>
                    <a:pt x="494881" y="370683"/>
                    <a:pt x="487340" y="425378"/>
                    <a:pt x="471675" y="468544"/>
                  </a:cubicBezTo>
                  <a:cubicBezTo>
                    <a:pt x="503563" y="455100"/>
                    <a:pt x="543597" y="401713"/>
                    <a:pt x="546946" y="337906"/>
                  </a:cubicBezTo>
                  <a:cubicBezTo>
                    <a:pt x="548764" y="303258"/>
                    <a:pt x="543042" y="278685"/>
                    <a:pt x="529935" y="264873"/>
                  </a:cubicBezTo>
                  <a:cubicBezTo>
                    <a:pt x="520220" y="254636"/>
                    <a:pt x="505819" y="249660"/>
                    <a:pt x="485902" y="249660"/>
                  </a:cubicBezTo>
                  <a:cubicBezTo>
                    <a:pt x="480942" y="249660"/>
                    <a:pt x="476919" y="245640"/>
                    <a:pt x="476919" y="240676"/>
                  </a:cubicBezTo>
                  <a:cubicBezTo>
                    <a:pt x="476919" y="240673"/>
                    <a:pt x="476919" y="240671"/>
                    <a:pt x="476919" y="240667"/>
                  </a:cubicBezTo>
                  <a:lnTo>
                    <a:pt x="476919" y="2"/>
                  </a:lnTo>
                  <a:lnTo>
                    <a:pt x="408239" y="88150"/>
                  </a:lnTo>
                  <a:cubicBezTo>
                    <a:pt x="406536" y="90334"/>
                    <a:pt x="403921" y="91611"/>
                    <a:pt x="401153" y="91611"/>
                  </a:cubicBezTo>
                  <a:lnTo>
                    <a:pt x="146125" y="91611"/>
                  </a:lnTo>
                  <a:cubicBezTo>
                    <a:pt x="143357" y="91611"/>
                    <a:pt x="140740" y="90334"/>
                    <a:pt x="139039" y="88150"/>
                  </a:cubicBezTo>
                  <a:lnTo>
                    <a:pt x="70358" y="0"/>
                  </a:lnTo>
                  <a:lnTo>
                    <a:pt x="70358" y="240645"/>
                  </a:lnTo>
                  <a:cubicBezTo>
                    <a:pt x="70358" y="240657"/>
                    <a:pt x="70361" y="240668"/>
                    <a:pt x="70361" y="240681"/>
                  </a:cubicBezTo>
                  <a:cubicBezTo>
                    <a:pt x="70361" y="245643"/>
                    <a:pt x="66338" y="249664"/>
                    <a:pt x="61377" y="249664"/>
                  </a:cubicBezTo>
                  <a:cubicBezTo>
                    <a:pt x="41460" y="249664"/>
                    <a:pt x="27057" y="254640"/>
                    <a:pt x="17343" y="264877"/>
                  </a:cubicBezTo>
                  <a:cubicBezTo>
                    <a:pt x="4234" y="278690"/>
                    <a:pt x="-1488" y="303261"/>
                    <a:pt x="329" y="337911"/>
                  </a:cubicBezTo>
                  <a:cubicBezTo>
                    <a:pt x="3674" y="401641"/>
                    <a:pt x="43563" y="454985"/>
                    <a:pt x="75384" y="468517"/>
                  </a:cubicBezTo>
                  <a:cubicBezTo>
                    <a:pt x="59970" y="425665"/>
                    <a:pt x="52393" y="371096"/>
                    <a:pt x="52393" y="303640"/>
                  </a:cubicBezTo>
                  <a:cubicBezTo>
                    <a:pt x="52393" y="298678"/>
                    <a:pt x="56417" y="294656"/>
                    <a:pt x="61377" y="294656"/>
                  </a:cubicBezTo>
                  <a:cubicBezTo>
                    <a:pt x="66338" y="294656"/>
                    <a:pt x="70361" y="298676"/>
                    <a:pt x="70361" y="303640"/>
                  </a:cubicBezTo>
                  <a:cubicBezTo>
                    <a:pt x="70361" y="403593"/>
                    <a:pt x="87132" y="473415"/>
                    <a:pt x="121634" y="517097"/>
                  </a:cubicBezTo>
                  <a:cubicBezTo>
                    <a:pt x="153558" y="557515"/>
                    <a:pt x="200631" y="576745"/>
                    <a:pt x="269525" y="577479"/>
                  </a:cubicBezTo>
                  <a:lnTo>
                    <a:pt x="277502" y="577479"/>
                  </a:lnTo>
                  <a:lnTo>
                    <a:pt x="277502" y="577473"/>
                  </a:lnTo>
                  <a:close/>
                  <a:moveTo>
                    <a:pt x="94304" y="227818"/>
                  </a:moveTo>
                  <a:cubicBezTo>
                    <a:pt x="94304" y="185040"/>
                    <a:pt x="129107" y="150234"/>
                    <a:pt x="171886" y="150234"/>
                  </a:cubicBezTo>
                  <a:cubicBezTo>
                    <a:pt x="214665" y="150234"/>
                    <a:pt x="249469" y="185037"/>
                    <a:pt x="249469" y="227818"/>
                  </a:cubicBezTo>
                  <a:cubicBezTo>
                    <a:pt x="249469" y="241903"/>
                    <a:pt x="245676" y="255111"/>
                    <a:pt x="239086" y="266511"/>
                  </a:cubicBezTo>
                  <a:lnTo>
                    <a:pt x="308190" y="266511"/>
                  </a:lnTo>
                  <a:cubicBezTo>
                    <a:pt x="301602" y="255111"/>
                    <a:pt x="297809" y="241903"/>
                    <a:pt x="297809" y="227818"/>
                  </a:cubicBezTo>
                  <a:cubicBezTo>
                    <a:pt x="297809" y="185040"/>
                    <a:pt x="332612" y="150234"/>
                    <a:pt x="375388" y="150234"/>
                  </a:cubicBezTo>
                  <a:cubicBezTo>
                    <a:pt x="418166" y="150234"/>
                    <a:pt x="452971" y="185037"/>
                    <a:pt x="452971" y="227818"/>
                  </a:cubicBezTo>
                  <a:cubicBezTo>
                    <a:pt x="452971" y="270595"/>
                    <a:pt x="418167" y="305397"/>
                    <a:pt x="375388" y="305397"/>
                  </a:cubicBezTo>
                  <a:cubicBezTo>
                    <a:pt x="353619" y="305397"/>
                    <a:pt x="333928" y="296373"/>
                    <a:pt x="319826" y="281881"/>
                  </a:cubicBezTo>
                  <a:lnTo>
                    <a:pt x="281418" y="348408"/>
                  </a:lnTo>
                  <a:cubicBezTo>
                    <a:pt x="279814" y="351187"/>
                    <a:pt x="276847" y="352899"/>
                    <a:pt x="273639" y="352899"/>
                  </a:cubicBezTo>
                  <a:cubicBezTo>
                    <a:pt x="270428" y="352899"/>
                    <a:pt x="267464" y="351187"/>
                    <a:pt x="265860" y="348408"/>
                  </a:cubicBezTo>
                  <a:lnTo>
                    <a:pt x="227453" y="281881"/>
                  </a:lnTo>
                  <a:cubicBezTo>
                    <a:pt x="213349" y="296370"/>
                    <a:pt x="193658" y="305397"/>
                    <a:pt x="171888" y="305397"/>
                  </a:cubicBezTo>
                  <a:cubicBezTo>
                    <a:pt x="129107" y="305399"/>
                    <a:pt x="94304" y="270597"/>
                    <a:pt x="94304" y="227818"/>
                  </a:cubicBezTo>
                  <a:close/>
                  <a:moveTo>
                    <a:pt x="225862" y="508473"/>
                  </a:moveTo>
                  <a:cubicBezTo>
                    <a:pt x="197407" y="508473"/>
                    <a:pt x="173781" y="487423"/>
                    <a:pt x="169724" y="460077"/>
                  </a:cubicBezTo>
                  <a:cubicBezTo>
                    <a:pt x="142378" y="456024"/>
                    <a:pt x="121327" y="432398"/>
                    <a:pt x="121327" y="403945"/>
                  </a:cubicBezTo>
                  <a:cubicBezTo>
                    <a:pt x="121327" y="398983"/>
                    <a:pt x="125350" y="394961"/>
                    <a:pt x="130311" y="394961"/>
                  </a:cubicBezTo>
                  <a:cubicBezTo>
                    <a:pt x="135271" y="394961"/>
                    <a:pt x="139294" y="398981"/>
                    <a:pt x="139294" y="403945"/>
                  </a:cubicBezTo>
                  <a:cubicBezTo>
                    <a:pt x="139294" y="425331"/>
                    <a:pt x="156697" y="442734"/>
                    <a:pt x="178085" y="442734"/>
                  </a:cubicBezTo>
                  <a:cubicBezTo>
                    <a:pt x="199476" y="442734"/>
                    <a:pt x="216880" y="425334"/>
                    <a:pt x="216880" y="403945"/>
                  </a:cubicBezTo>
                  <a:cubicBezTo>
                    <a:pt x="216880" y="398983"/>
                    <a:pt x="220903" y="394961"/>
                    <a:pt x="225863" y="394961"/>
                  </a:cubicBezTo>
                  <a:cubicBezTo>
                    <a:pt x="230824" y="394961"/>
                    <a:pt x="234847" y="398981"/>
                    <a:pt x="234847" y="403945"/>
                  </a:cubicBezTo>
                  <a:cubicBezTo>
                    <a:pt x="234847" y="425331"/>
                    <a:pt x="252249" y="442734"/>
                    <a:pt x="273637" y="442734"/>
                  </a:cubicBezTo>
                  <a:cubicBezTo>
                    <a:pt x="295028" y="442734"/>
                    <a:pt x="312432" y="425334"/>
                    <a:pt x="312432" y="403945"/>
                  </a:cubicBezTo>
                  <a:cubicBezTo>
                    <a:pt x="312432" y="398983"/>
                    <a:pt x="316456" y="394961"/>
                    <a:pt x="321416" y="394961"/>
                  </a:cubicBezTo>
                  <a:cubicBezTo>
                    <a:pt x="326377" y="394961"/>
                    <a:pt x="330400" y="398981"/>
                    <a:pt x="330400" y="403945"/>
                  </a:cubicBezTo>
                  <a:cubicBezTo>
                    <a:pt x="330400" y="425331"/>
                    <a:pt x="347802" y="442734"/>
                    <a:pt x="369190" y="442734"/>
                  </a:cubicBezTo>
                  <a:cubicBezTo>
                    <a:pt x="390581" y="442734"/>
                    <a:pt x="407985" y="425334"/>
                    <a:pt x="407985" y="403945"/>
                  </a:cubicBezTo>
                  <a:cubicBezTo>
                    <a:pt x="407985" y="398983"/>
                    <a:pt x="412008" y="394961"/>
                    <a:pt x="416969" y="394961"/>
                  </a:cubicBezTo>
                  <a:cubicBezTo>
                    <a:pt x="421929" y="394961"/>
                    <a:pt x="425952" y="398981"/>
                    <a:pt x="425952" y="403945"/>
                  </a:cubicBezTo>
                  <a:cubicBezTo>
                    <a:pt x="425952" y="432400"/>
                    <a:pt x="404902" y="456021"/>
                    <a:pt x="377556" y="460077"/>
                  </a:cubicBezTo>
                  <a:cubicBezTo>
                    <a:pt x="373501" y="487422"/>
                    <a:pt x="349875" y="508473"/>
                    <a:pt x="321422" y="508473"/>
                  </a:cubicBezTo>
                  <a:cubicBezTo>
                    <a:pt x="301383" y="508473"/>
                    <a:pt x="283748" y="498027"/>
                    <a:pt x="273647" y="482300"/>
                  </a:cubicBezTo>
                  <a:cubicBezTo>
                    <a:pt x="263536" y="498027"/>
                    <a:pt x="245901" y="508473"/>
                    <a:pt x="225862" y="5084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4"/>
            <p:cNvSpPr/>
            <p:nvPr/>
          </p:nvSpPr>
          <p:spPr>
            <a:xfrm>
              <a:off x="7694417" y="1354608"/>
              <a:ext cx="358666" cy="202664"/>
            </a:xfrm>
            <a:custGeom>
              <a:avLst/>
              <a:gdLst/>
              <a:ahLst/>
              <a:cxnLst/>
              <a:rect l="l" t="t" r="r" b="b"/>
              <a:pathLst>
                <a:path w="358666" h="202664" extrusionOk="0">
                  <a:moveTo>
                    <a:pt x="133149" y="131647"/>
                  </a:moveTo>
                  <a:lnTo>
                    <a:pt x="171556" y="198174"/>
                  </a:lnTo>
                  <a:cubicBezTo>
                    <a:pt x="173160" y="200953"/>
                    <a:pt x="176127" y="202665"/>
                    <a:pt x="179335" y="202665"/>
                  </a:cubicBezTo>
                  <a:cubicBezTo>
                    <a:pt x="182543" y="202665"/>
                    <a:pt x="185510" y="200953"/>
                    <a:pt x="187114" y="198174"/>
                  </a:cubicBezTo>
                  <a:lnTo>
                    <a:pt x="225522" y="131647"/>
                  </a:lnTo>
                  <a:cubicBezTo>
                    <a:pt x="239626" y="146136"/>
                    <a:pt x="259316" y="155163"/>
                    <a:pt x="281084" y="155163"/>
                  </a:cubicBezTo>
                  <a:cubicBezTo>
                    <a:pt x="323862" y="155163"/>
                    <a:pt x="358667" y="120361"/>
                    <a:pt x="358667" y="77584"/>
                  </a:cubicBezTo>
                  <a:cubicBezTo>
                    <a:pt x="358667" y="34806"/>
                    <a:pt x="323863" y="0"/>
                    <a:pt x="281084" y="0"/>
                  </a:cubicBezTo>
                  <a:cubicBezTo>
                    <a:pt x="238305" y="0"/>
                    <a:pt x="203505" y="34803"/>
                    <a:pt x="203505" y="77584"/>
                  </a:cubicBezTo>
                  <a:cubicBezTo>
                    <a:pt x="203505" y="91669"/>
                    <a:pt x="207298" y="104878"/>
                    <a:pt x="213886" y="116277"/>
                  </a:cubicBezTo>
                  <a:lnTo>
                    <a:pt x="144782" y="116277"/>
                  </a:lnTo>
                  <a:cubicBezTo>
                    <a:pt x="151372" y="104878"/>
                    <a:pt x="155165" y="91669"/>
                    <a:pt x="155165" y="77584"/>
                  </a:cubicBezTo>
                  <a:cubicBezTo>
                    <a:pt x="155165" y="34806"/>
                    <a:pt x="120361" y="0"/>
                    <a:pt x="77582" y="0"/>
                  </a:cubicBezTo>
                  <a:cubicBezTo>
                    <a:pt x="34803" y="0"/>
                    <a:pt x="0" y="34803"/>
                    <a:pt x="0" y="77584"/>
                  </a:cubicBezTo>
                  <a:cubicBezTo>
                    <a:pt x="0" y="120361"/>
                    <a:pt x="34803" y="155163"/>
                    <a:pt x="77582" y="155163"/>
                  </a:cubicBezTo>
                  <a:cubicBezTo>
                    <a:pt x="99354" y="155163"/>
                    <a:pt x="119047" y="146136"/>
                    <a:pt x="133149" y="131647"/>
                  </a:cubicBezTo>
                  <a:close/>
                  <a:moveTo>
                    <a:pt x="281087" y="17967"/>
                  </a:moveTo>
                  <a:cubicBezTo>
                    <a:pt x="313960" y="17967"/>
                    <a:pt x="340704" y="44712"/>
                    <a:pt x="340704" y="77585"/>
                  </a:cubicBezTo>
                  <a:cubicBezTo>
                    <a:pt x="340704" y="110458"/>
                    <a:pt x="313960" y="137199"/>
                    <a:pt x="281087" y="137199"/>
                  </a:cubicBezTo>
                  <a:cubicBezTo>
                    <a:pt x="248215" y="137199"/>
                    <a:pt x="221474" y="110458"/>
                    <a:pt x="221474" y="77585"/>
                  </a:cubicBezTo>
                  <a:cubicBezTo>
                    <a:pt x="221472" y="44709"/>
                    <a:pt x="248217" y="17967"/>
                    <a:pt x="281087" y="17967"/>
                  </a:cubicBezTo>
                  <a:close/>
                  <a:moveTo>
                    <a:pt x="203283" y="134241"/>
                  </a:moveTo>
                  <a:lnTo>
                    <a:pt x="179336" y="175717"/>
                  </a:lnTo>
                  <a:lnTo>
                    <a:pt x="155392" y="134241"/>
                  </a:lnTo>
                  <a:lnTo>
                    <a:pt x="203283" y="134241"/>
                  </a:lnTo>
                  <a:close/>
                  <a:moveTo>
                    <a:pt x="17969" y="77582"/>
                  </a:moveTo>
                  <a:cubicBezTo>
                    <a:pt x="17969" y="44709"/>
                    <a:pt x="44713" y="17964"/>
                    <a:pt x="77584" y="17964"/>
                  </a:cubicBezTo>
                  <a:cubicBezTo>
                    <a:pt x="110455" y="17964"/>
                    <a:pt x="137200" y="44709"/>
                    <a:pt x="137200" y="77582"/>
                  </a:cubicBezTo>
                  <a:cubicBezTo>
                    <a:pt x="137200" y="110455"/>
                    <a:pt x="110456" y="137196"/>
                    <a:pt x="77584" y="137196"/>
                  </a:cubicBezTo>
                  <a:cubicBezTo>
                    <a:pt x="44712" y="137196"/>
                    <a:pt x="17969" y="110455"/>
                    <a:pt x="17969" y="7758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4"/>
            <p:cNvSpPr/>
            <p:nvPr/>
          </p:nvSpPr>
          <p:spPr>
            <a:xfrm>
              <a:off x="7741143" y="1401329"/>
              <a:ext cx="61721" cy="61719"/>
            </a:xfrm>
            <a:custGeom>
              <a:avLst/>
              <a:gdLst/>
              <a:ahLst/>
              <a:cxnLst/>
              <a:rect l="l" t="t" r="r" b="b"/>
              <a:pathLst>
                <a:path w="61721" h="61719" extrusionOk="0">
                  <a:moveTo>
                    <a:pt x="61721" y="30861"/>
                  </a:moveTo>
                  <a:cubicBezTo>
                    <a:pt x="61721" y="13844"/>
                    <a:pt x="47877" y="0"/>
                    <a:pt x="30860" y="0"/>
                  </a:cubicBezTo>
                  <a:cubicBezTo>
                    <a:pt x="13842" y="0"/>
                    <a:pt x="0" y="13844"/>
                    <a:pt x="0" y="30861"/>
                  </a:cubicBezTo>
                  <a:cubicBezTo>
                    <a:pt x="0" y="47877"/>
                    <a:pt x="13844" y="61720"/>
                    <a:pt x="30860" y="61720"/>
                  </a:cubicBezTo>
                  <a:cubicBezTo>
                    <a:pt x="47877" y="61720"/>
                    <a:pt x="61721" y="47877"/>
                    <a:pt x="61721" y="30861"/>
                  </a:cubicBezTo>
                  <a:close/>
                  <a:moveTo>
                    <a:pt x="17966" y="30861"/>
                  </a:moveTo>
                  <a:cubicBezTo>
                    <a:pt x="17966" y="23751"/>
                    <a:pt x="23751" y="17966"/>
                    <a:pt x="30860" y="17966"/>
                  </a:cubicBezTo>
                  <a:cubicBezTo>
                    <a:pt x="37970" y="17966"/>
                    <a:pt x="43756" y="23751"/>
                    <a:pt x="43756" y="30861"/>
                  </a:cubicBezTo>
                  <a:cubicBezTo>
                    <a:pt x="43756" y="37970"/>
                    <a:pt x="37970" y="43754"/>
                    <a:pt x="30860" y="43754"/>
                  </a:cubicBezTo>
                  <a:cubicBezTo>
                    <a:pt x="23749" y="43754"/>
                    <a:pt x="17966" y="37970"/>
                    <a:pt x="17966" y="3086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4"/>
            <p:cNvSpPr/>
            <p:nvPr/>
          </p:nvSpPr>
          <p:spPr>
            <a:xfrm>
              <a:off x="7944645" y="1401329"/>
              <a:ext cx="61721" cy="61719"/>
            </a:xfrm>
            <a:custGeom>
              <a:avLst/>
              <a:gdLst/>
              <a:ahLst/>
              <a:cxnLst/>
              <a:rect l="l" t="t" r="r" b="b"/>
              <a:pathLst>
                <a:path w="61721" h="61719" extrusionOk="0">
                  <a:moveTo>
                    <a:pt x="30860" y="61720"/>
                  </a:moveTo>
                  <a:cubicBezTo>
                    <a:pt x="47877" y="61720"/>
                    <a:pt x="61721" y="47877"/>
                    <a:pt x="61721" y="30861"/>
                  </a:cubicBezTo>
                  <a:cubicBezTo>
                    <a:pt x="61721" y="13844"/>
                    <a:pt x="47877" y="0"/>
                    <a:pt x="30860" y="0"/>
                  </a:cubicBezTo>
                  <a:cubicBezTo>
                    <a:pt x="13842" y="0"/>
                    <a:pt x="0" y="13844"/>
                    <a:pt x="0" y="30861"/>
                  </a:cubicBezTo>
                  <a:cubicBezTo>
                    <a:pt x="0" y="47877"/>
                    <a:pt x="13844" y="61720"/>
                    <a:pt x="30860" y="61720"/>
                  </a:cubicBezTo>
                  <a:close/>
                  <a:moveTo>
                    <a:pt x="30860" y="17966"/>
                  </a:moveTo>
                  <a:cubicBezTo>
                    <a:pt x="37970" y="17966"/>
                    <a:pt x="43756" y="23751"/>
                    <a:pt x="43756" y="30861"/>
                  </a:cubicBezTo>
                  <a:cubicBezTo>
                    <a:pt x="43756" y="37970"/>
                    <a:pt x="37970" y="43754"/>
                    <a:pt x="30860" y="43754"/>
                  </a:cubicBezTo>
                  <a:cubicBezTo>
                    <a:pt x="23749" y="43754"/>
                    <a:pt x="17966" y="37970"/>
                    <a:pt x="17966" y="30861"/>
                  </a:cubicBezTo>
                  <a:cubicBezTo>
                    <a:pt x="17966" y="23751"/>
                    <a:pt x="23751" y="17966"/>
                    <a:pt x="30860" y="179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4"/>
            <p:cNvSpPr/>
            <p:nvPr/>
          </p:nvSpPr>
          <p:spPr>
            <a:xfrm>
              <a:off x="7721436" y="1599334"/>
              <a:ext cx="304625" cy="113512"/>
            </a:xfrm>
            <a:custGeom>
              <a:avLst/>
              <a:gdLst/>
              <a:ahLst/>
              <a:cxnLst/>
              <a:rect l="l" t="t" r="r" b="b"/>
              <a:pathLst>
                <a:path w="304625" h="113512" extrusionOk="0">
                  <a:moveTo>
                    <a:pt x="200095" y="113512"/>
                  </a:moveTo>
                  <a:cubicBezTo>
                    <a:pt x="228550" y="113512"/>
                    <a:pt x="252174" y="92462"/>
                    <a:pt x="256229" y="65115"/>
                  </a:cubicBezTo>
                  <a:cubicBezTo>
                    <a:pt x="283574" y="61059"/>
                    <a:pt x="304626" y="37437"/>
                    <a:pt x="304626" y="8984"/>
                  </a:cubicBezTo>
                  <a:cubicBezTo>
                    <a:pt x="304626" y="4022"/>
                    <a:pt x="300602" y="0"/>
                    <a:pt x="295642" y="0"/>
                  </a:cubicBezTo>
                  <a:cubicBezTo>
                    <a:pt x="290681" y="0"/>
                    <a:pt x="286658" y="4020"/>
                    <a:pt x="286658" y="8984"/>
                  </a:cubicBezTo>
                  <a:cubicBezTo>
                    <a:pt x="286658" y="30370"/>
                    <a:pt x="269254" y="47772"/>
                    <a:pt x="247863" y="47772"/>
                  </a:cubicBezTo>
                  <a:cubicBezTo>
                    <a:pt x="226475" y="47772"/>
                    <a:pt x="209073" y="30373"/>
                    <a:pt x="209073" y="8984"/>
                  </a:cubicBezTo>
                  <a:cubicBezTo>
                    <a:pt x="209073" y="4022"/>
                    <a:pt x="205050" y="0"/>
                    <a:pt x="200089" y="0"/>
                  </a:cubicBezTo>
                  <a:cubicBezTo>
                    <a:pt x="195129" y="0"/>
                    <a:pt x="191105" y="4020"/>
                    <a:pt x="191105" y="8984"/>
                  </a:cubicBezTo>
                  <a:cubicBezTo>
                    <a:pt x="191105" y="30370"/>
                    <a:pt x="173702" y="47772"/>
                    <a:pt x="152310" y="47772"/>
                  </a:cubicBezTo>
                  <a:cubicBezTo>
                    <a:pt x="130922" y="47772"/>
                    <a:pt x="113520" y="30373"/>
                    <a:pt x="113520" y="8984"/>
                  </a:cubicBezTo>
                  <a:cubicBezTo>
                    <a:pt x="113520" y="4022"/>
                    <a:pt x="109497" y="0"/>
                    <a:pt x="104536" y="0"/>
                  </a:cubicBezTo>
                  <a:cubicBezTo>
                    <a:pt x="99576" y="0"/>
                    <a:pt x="95553" y="4020"/>
                    <a:pt x="95553" y="8984"/>
                  </a:cubicBezTo>
                  <a:cubicBezTo>
                    <a:pt x="95553" y="30370"/>
                    <a:pt x="78149" y="47772"/>
                    <a:pt x="56758" y="47772"/>
                  </a:cubicBezTo>
                  <a:cubicBezTo>
                    <a:pt x="35370" y="47772"/>
                    <a:pt x="17967" y="30373"/>
                    <a:pt x="17967" y="8984"/>
                  </a:cubicBezTo>
                  <a:cubicBezTo>
                    <a:pt x="17967" y="4022"/>
                    <a:pt x="13944" y="0"/>
                    <a:pt x="8984" y="0"/>
                  </a:cubicBezTo>
                  <a:cubicBezTo>
                    <a:pt x="4023" y="0"/>
                    <a:pt x="0" y="4020"/>
                    <a:pt x="0" y="8984"/>
                  </a:cubicBezTo>
                  <a:cubicBezTo>
                    <a:pt x="0" y="37438"/>
                    <a:pt x="21050" y="61063"/>
                    <a:pt x="48397" y="65115"/>
                  </a:cubicBezTo>
                  <a:cubicBezTo>
                    <a:pt x="52453" y="92461"/>
                    <a:pt x="76079" y="113512"/>
                    <a:pt x="104535" y="113512"/>
                  </a:cubicBezTo>
                  <a:cubicBezTo>
                    <a:pt x="124574" y="113512"/>
                    <a:pt x="142209" y="103065"/>
                    <a:pt x="152310" y="87339"/>
                  </a:cubicBezTo>
                  <a:cubicBezTo>
                    <a:pt x="162422" y="103065"/>
                    <a:pt x="180056" y="113512"/>
                    <a:pt x="200095" y="113512"/>
                  </a:cubicBezTo>
                  <a:close/>
                  <a:moveTo>
                    <a:pt x="200094" y="39568"/>
                  </a:moveTo>
                  <a:cubicBezTo>
                    <a:pt x="208502" y="52655"/>
                    <a:pt x="222128" y="62072"/>
                    <a:pt x="238017" y="64865"/>
                  </a:cubicBezTo>
                  <a:cubicBezTo>
                    <a:pt x="234277" y="82372"/>
                    <a:pt x="218703" y="95546"/>
                    <a:pt x="200095" y="95546"/>
                  </a:cubicBezTo>
                  <a:cubicBezTo>
                    <a:pt x="181487" y="95546"/>
                    <a:pt x="165910" y="82371"/>
                    <a:pt x="162170" y="64865"/>
                  </a:cubicBezTo>
                  <a:cubicBezTo>
                    <a:pt x="178060" y="62072"/>
                    <a:pt x="191686" y="52653"/>
                    <a:pt x="200094" y="39568"/>
                  </a:cubicBezTo>
                  <a:close/>
                  <a:moveTo>
                    <a:pt x="104543" y="95546"/>
                  </a:moveTo>
                  <a:cubicBezTo>
                    <a:pt x="85935" y="95546"/>
                    <a:pt x="70359" y="82371"/>
                    <a:pt x="66619" y="64865"/>
                  </a:cubicBezTo>
                  <a:cubicBezTo>
                    <a:pt x="82508" y="62072"/>
                    <a:pt x="96135" y="52653"/>
                    <a:pt x="104543" y="39568"/>
                  </a:cubicBezTo>
                  <a:cubicBezTo>
                    <a:pt x="112950" y="52655"/>
                    <a:pt x="126577" y="62073"/>
                    <a:pt x="142468" y="64865"/>
                  </a:cubicBezTo>
                  <a:cubicBezTo>
                    <a:pt x="138726" y="82372"/>
                    <a:pt x="123150" y="95546"/>
                    <a:pt x="104543" y="9554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4"/>
            <p:cNvSpPr/>
            <p:nvPr/>
          </p:nvSpPr>
          <p:spPr>
            <a:xfrm>
              <a:off x="7502433" y="1169243"/>
              <a:ext cx="801188" cy="744342"/>
            </a:xfrm>
            <a:custGeom>
              <a:avLst/>
              <a:gdLst/>
              <a:ahLst/>
              <a:cxnLst/>
              <a:rect l="l" t="t" r="r" b="b"/>
              <a:pathLst>
                <a:path w="801188" h="744342" extrusionOk="0">
                  <a:moveTo>
                    <a:pt x="792207" y="530918"/>
                  </a:moveTo>
                  <a:lnTo>
                    <a:pt x="708864" y="530918"/>
                  </a:lnTo>
                  <a:cubicBezTo>
                    <a:pt x="706897" y="530918"/>
                    <a:pt x="704985" y="531563"/>
                    <a:pt x="703420" y="532754"/>
                  </a:cubicBezTo>
                  <a:lnTo>
                    <a:pt x="598621" y="612602"/>
                  </a:lnTo>
                  <a:lnTo>
                    <a:pt x="472211" y="612602"/>
                  </a:lnTo>
                  <a:cubicBezTo>
                    <a:pt x="511697" y="595706"/>
                    <a:pt x="540967" y="566695"/>
                    <a:pt x="560738" y="524532"/>
                  </a:cubicBezTo>
                  <a:cubicBezTo>
                    <a:pt x="581495" y="521859"/>
                    <a:pt x="604883" y="505246"/>
                    <a:pt x="624470" y="478872"/>
                  </a:cubicBezTo>
                  <a:cubicBezTo>
                    <a:pt x="646761" y="448860"/>
                    <a:pt x="660646" y="410627"/>
                    <a:pt x="662570" y="373976"/>
                  </a:cubicBezTo>
                  <a:cubicBezTo>
                    <a:pt x="664686" y="333653"/>
                    <a:pt x="657516" y="305412"/>
                    <a:pt x="640650" y="287635"/>
                  </a:cubicBezTo>
                  <a:cubicBezTo>
                    <a:pt x="628997" y="275354"/>
                    <a:pt x="613210" y="268610"/>
                    <a:pt x="592568" y="267134"/>
                  </a:cubicBezTo>
                  <a:lnTo>
                    <a:pt x="592568" y="8984"/>
                  </a:lnTo>
                  <a:cubicBezTo>
                    <a:pt x="592568" y="5149"/>
                    <a:pt x="590132" y="1734"/>
                    <a:pt x="586503" y="489"/>
                  </a:cubicBezTo>
                  <a:cubicBezTo>
                    <a:pt x="582876" y="-760"/>
                    <a:pt x="578856" y="439"/>
                    <a:pt x="576497" y="3462"/>
                  </a:cubicBezTo>
                  <a:lnTo>
                    <a:pt x="494447" y="108770"/>
                  </a:lnTo>
                  <a:lnTo>
                    <a:pt x="248198" y="108770"/>
                  </a:lnTo>
                  <a:lnTo>
                    <a:pt x="166146" y="3463"/>
                  </a:lnTo>
                  <a:cubicBezTo>
                    <a:pt x="163788" y="439"/>
                    <a:pt x="159766" y="-760"/>
                    <a:pt x="156141" y="490"/>
                  </a:cubicBezTo>
                  <a:cubicBezTo>
                    <a:pt x="152512" y="1736"/>
                    <a:pt x="150075" y="5150"/>
                    <a:pt x="150075" y="8986"/>
                  </a:cubicBezTo>
                  <a:lnTo>
                    <a:pt x="150075" y="267138"/>
                  </a:lnTo>
                  <a:cubicBezTo>
                    <a:pt x="129437" y="268613"/>
                    <a:pt x="113648" y="275358"/>
                    <a:pt x="101995" y="287637"/>
                  </a:cubicBezTo>
                  <a:cubicBezTo>
                    <a:pt x="85126" y="305413"/>
                    <a:pt x="77956" y="333655"/>
                    <a:pt x="80072" y="373979"/>
                  </a:cubicBezTo>
                  <a:cubicBezTo>
                    <a:pt x="81996" y="410636"/>
                    <a:pt x="95858" y="448870"/>
                    <a:pt x="118100" y="478871"/>
                  </a:cubicBezTo>
                  <a:cubicBezTo>
                    <a:pt x="137605" y="505181"/>
                    <a:pt x="160904" y="521769"/>
                    <a:pt x="181616" y="524502"/>
                  </a:cubicBezTo>
                  <a:cubicBezTo>
                    <a:pt x="188378" y="539043"/>
                    <a:pt x="196235" y="551985"/>
                    <a:pt x="205218" y="563358"/>
                  </a:cubicBezTo>
                  <a:cubicBezTo>
                    <a:pt x="222392" y="585102"/>
                    <a:pt x="243874" y="601460"/>
                    <a:pt x="269975" y="612605"/>
                  </a:cubicBezTo>
                  <a:lnTo>
                    <a:pt x="51016" y="612605"/>
                  </a:lnTo>
                  <a:cubicBezTo>
                    <a:pt x="48206" y="612605"/>
                    <a:pt x="45556" y="613919"/>
                    <a:pt x="43858" y="616159"/>
                  </a:cubicBezTo>
                  <a:lnTo>
                    <a:pt x="1826" y="671585"/>
                  </a:lnTo>
                  <a:cubicBezTo>
                    <a:pt x="-237" y="674303"/>
                    <a:pt x="-579" y="677954"/>
                    <a:pt x="939" y="681010"/>
                  </a:cubicBezTo>
                  <a:cubicBezTo>
                    <a:pt x="2456" y="684064"/>
                    <a:pt x="5574" y="685995"/>
                    <a:pt x="8983" y="685995"/>
                  </a:cubicBezTo>
                  <a:lnTo>
                    <a:pt x="635246" y="685995"/>
                  </a:lnTo>
                  <a:lnTo>
                    <a:pt x="710773" y="742549"/>
                  </a:lnTo>
                  <a:cubicBezTo>
                    <a:pt x="712343" y="743725"/>
                    <a:pt x="714235" y="744343"/>
                    <a:pt x="716158" y="744343"/>
                  </a:cubicBezTo>
                  <a:cubicBezTo>
                    <a:pt x="716848" y="744343"/>
                    <a:pt x="717541" y="744263"/>
                    <a:pt x="718225" y="744102"/>
                  </a:cubicBezTo>
                  <a:cubicBezTo>
                    <a:pt x="720816" y="743487"/>
                    <a:pt x="723002" y="741758"/>
                    <a:pt x="724192" y="739376"/>
                  </a:cubicBezTo>
                  <a:lnTo>
                    <a:pt x="753363" y="681028"/>
                  </a:lnTo>
                  <a:cubicBezTo>
                    <a:pt x="755303" y="677148"/>
                    <a:pt x="754192" y="672438"/>
                    <a:pt x="750726" y="669831"/>
                  </a:cubicBezTo>
                  <a:lnTo>
                    <a:pt x="699506" y="631330"/>
                  </a:lnTo>
                  <a:lnTo>
                    <a:pt x="798057" y="546715"/>
                  </a:lnTo>
                  <a:cubicBezTo>
                    <a:pt x="800909" y="544266"/>
                    <a:pt x="801935" y="540302"/>
                    <a:pt x="800628" y="536780"/>
                  </a:cubicBezTo>
                  <a:cubicBezTo>
                    <a:pt x="799327" y="533256"/>
                    <a:pt x="795965" y="530918"/>
                    <a:pt x="792207" y="530918"/>
                  </a:cubicBezTo>
                  <a:close/>
                  <a:moveTo>
                    <a:pt x="219319" y="552222"/>
                  </a:moveTo>
                  <a:cubicBezTo>
                    <a:pt x="184818" y="508540"/>
                    <a:pt x="168046" y="438717"/>
                    <a:pt x="168046" y="338764"/>
                  </a:cubicBezTo>
                  <a:cubicBezTo>
                    <a:pt x="168046" y="333802"/>
                    <a:pt x="164023" y="329781"/>
                    <a:pt x="159062" y="329781"/>
                  </a:cubicBezTo>
                  <a:cubicBezTo>
                    <a:pt x="154102" y="329781"/>
                    <a:pt x="150079" y="333801"/>
                    <a:pt x="150079" y="338764"/>
                  </a:cubicBezTo>
                  <a:cubicBezTo>
                    <a:pt x="150079" y="406222"/>
                    <a:pt x="157657" y="460791"/>
                    <a:pt x="173069" y="503642"/>
                  </a:cubicBezTo>
                  <a:cubicBezTo>
                    <a:pt x="141248" y="490109"/>
                    <a:pt x="101358" y="436764"/>
                    <a:pt x="98014" y="373035"/>
                  </a:cubicBezTo>
                  <a:cubicBezTo>
                    <a:pt x="96196" y="338387"/>
                    <a:pt x="101920" y="313815"/>
                    <a:pt x="115028" y="300002"/>
                  </a:cubicBezTo>
                  <a:cubicBezTo>
                    <a:pt x="124743" y="289765"/>
                    <a:pt x="139145" y="284789"/>
                    <a:pt x="159062" y="284789"/>
                  </a:cubicBezTo>
                  <a:cubicBezTo>
                    <a:pt x="164023" y="284789"/>
                    <a:pt x="168046" y="280769"/>
                    <a:pt x="168046" y="275805"/>
                  </a:cubicBezTo>
                  <a:cubicBezTo>
                    <a:pt x="168046" y="275793"/>
                    <a:pt x="168043" y="275782"/>
                    <a:pt x="168043" y="275769"/>
                  </a:cubicBezTo>
                  <a:lnTo>
                    <a:pt x="168043" y="35129"/>
                  </a:lnTo>
                  <a:lnTo>
                    <a:pt x="236724" y="123279"/>
                  </a:lnTo>
                  <a:cubicBezTo>
                    <a:pt x="238427" y="125463"/>
                    <a:pt x="241042" y="126740"/>
                    <a:pt x="243810" y="126740"/>
                  </a:cubicBezTo>
                  <a:lnTo>
                    <a:pt x="498838" y="126740"/>
                  </a:lnTo>
                  <a:cubicBezTo>
                    <a:pt x="501608" y="126740"/>
                    <a:pt x="504221" y="125463"/>
                    <a:pt x="505924" y="123279"/>
                  </a:cubicBezTo>
                  <a:lnTo>
                    <a:pt x="574604" y="35131"/>
                  </a:lnTo>
                  <a:lnTo>
                    <a:pt x="574604" y="275800"/>
                  </a:lnTo>
                  <a:cubicBezTo>
                    <a:pt x="574604" y="275804"/>
                    <a:pt x="574604" y="275805"/>
                    <a:pt x="574604" y="275810"/>
                  </a:cubicBezTo>
                  <a:cubicBezTo>
                    <a:pt x="574604" y="280772"/>
                    <a:pt x="578627" y="284793"/>
                    <a:pt x="583588" y="284793"/>
                  </a:cubicBezTo>
                  <a:cubicBezTo>
                    <a:pt x="603503" y="284793"/>
                    <a:pt x="617906" y="289770"/>
                    <a:pt x="627620" y="300007"/>
                  </a:cubicBezTo>
                  <a:cubicBezTo>
                    <a:pt x="640729" y="313819"/>
                    <a:pt x="646450" y="338390"/>
                    <a:pt x="644631" y="373040"/>
                  </a:cubicBezTo>
                  <a:cubicBezTo>
                    <a:pt x="641283" y="436847"/>
                    <a:pt x="601248" y="490233"/>
                    <a:pt x="569360" y="503678"/>
                  </a:cubicBezTo>
                  <a:cubicBezTo>
                    <a:pt x="585026" y="460512"/>
                    <a:pt x="592567" y="405817"/>
                    <a:pt x="592567" y="338767"/>
                  </a:cubicBezTo>
                  <a:cubicBezTo>
                    <a:pt x="592567" y="333805"/>
                    <a:pt x="588543" y="329784"/>
                    <a:pt x="583583" y="329784"/>
                  </a:cubicBezTo>
                  <a:cubicBezTo>
                    <a:pt x="578622" y="329784"/>
                    <a:pt x="574599" y="333804"/>
                    <a:pt x="574599" y="338767"/>
                  </a:cubicBezTo>
                  <a:cubicBezTo>
                    <a:pt x="574599" y="528984"/>
                    <a:pt x="514895" y="611122"/>
                    <a:pt x="375186" y="612605"/>
                  </a:cubicBezTo>
                  <a:lnTo>
                    <a:pt x="367212" y="612605"/>
                  </a:lnTo>
                  <a:cubicBezTo>
                    <a:pt x="298317" y="611869"/>
                    <a:pt x="251243" y="592639"/>
                    <a:pt x="219319" y="552222"/>
                  </a:cubicBezTo>
                  <a:close/>
                  <a:moveTo>
                    <a:pt x="27069" y="668031"/>
                  </a:moveTo>
                  <a:lnTo>
                    <a:pt x="55477" y="630569"/>
                  </a:lnTo>
                  <a:lnTo>
                    <a:pt x="290564" y="630569"/>
                  </a:lnTo>
                  <a:lnTo>
                    <a:pt x="290564" y="650868"/>
                  </a:lnTo>
                  <a:cubicBezTo>
                    <a:pt x="290564" y="657102"/>
                    <a:pt x="292213" y="662950"/>
                    <a:pt x="295073" y="668031"/>
                  </a:cubicBezTo>
                  <a:lnTo>
                    <a:pt x="27069" y="668031"/>
                  </a:lnTo>
                  <a:lnTo>
                    <a:pt x="27069" y="668031"/>
                  </a:lnTo>
                  <a:close/>
                  <a:moveTo>
                    <a:pt x="342862" y="650868"/>
                  </a:moveTo>
                  <a:cubicBezTo>
                    <a:pt x="342862" y="660332"/>
                    <a:pt x="335161" y="668031"/>
                    <a:pt x="325695" y="668031"/>
                  </a:cubicBezTo>
                  <a:cubicBezTo>
                    <a:pt x="316230" y="668031"/>
                    <a:pt x="308529" y="660332"/>
                    <a:pt x="308529" y="650868"/>
                  </a:cubicBezTo>
                  <a:lnTo>
                    <a:pt x="308529" y="630569"/>
                  </a:lnTo>
                  <a:lnTo>
                    <a:pt x="342860" y="630569"/>
                  </a:lnTo>
                  <a:lnTo>
                    <a:pt x="342860" y="650868"/>
                  </a:lnTo>
                  <a:lnTo>
                    <a:pt x="342862" y="650868"/>
                  </a:lnTo>
                  <a:close/>
                  <a:moveTo>
                    <a:pt x="356317" y="668031"/>
                  </a:moveTo>
                  <a:cubicBezTo>
                    <a:pt x="359178" y="662950"/>
                    <a:pt x="360827" y="657102"/>
                    <a:pt x="360827" y="650868"/>
                  </a:cubicBezTo>
                  <a:lnTo>
                    <a:pt x="360827" y="630569"/>
                  </a:lnTo>
                  <a:lnTo>
                    <a:pt x="381818" y="630569"/>
                  </a:lnTo>
                  <a:lnTo>
                    <a:pt x="381818" y="650868"/>
                  </a:lnTo>
                  <a:cubicBezTo>
                    <a:pt x="381818" y="657102"/>
                    <a:pt x="383467" y="662950"/>
                    <a:pt x="386328" y="668031"/>
                  </a:cubicBezTo>
                  <a:lnTo>
                    <a:pt x="356317" y="668031"/>
                  </a:lnTo>
                  <a:close/>
                  <a:moveTo>
                    <a:pt x="434113" y="650868"/>
                  </a:moveTo>
                  <a:cubicBezTo>
                    <a:pt x="434113" y="660332"/>
                    <a:pt x="426411" y="668031"/>
                    <a:pt x="416945" y="668031"/>
                  </a:cubicBezTo>
                  <a:cubicBezTo>
                    <a:pt x="407481" y="668031"/>
                    <a:pt x="399782" y="660332"/>
                    <a:pt x="399782" y="650868"/>
                  </a:cubicBezTo>
                  <a:lnTo>
                    <a:pt x="399782" y="630569"/>
                  </a:lnTo>
                  <a:lnTo>
                    <a:pt x="434111" y="630569"/>
                  </a:lnTo>
                  <a:lnTo>
                    <a:pt x="434111" y="650868"/>
                  </a:lnTo>
                  <a:lnTo>
                    <a:pt x="434113" y="650868"/>
                  </a:lnTo>
                  <a:close/>
                  <a:moveTo>
                    <a:pt x="679323" y="624981"/>
                  </a:moveTo>
                  <a:cubicBezTo>
                    <a:pt x="677259" y="626754"/>
                    <a:pt x="676109" y="629369"/>
                    <a:pt x="676197" y="632089"/>
                  </a:cubicBezTo>
                  <a:cubicBezTo>
                    <a:pt x="676285" y="634810"/>
                    <a:pt x="677602" y="637343"/>
                    <a:pt x="679777" y="638978"/>
                  </a:cubicBezTo>
                  <a:lnTo>
                    <a:pt x="733945" y="679694"/>
                  </a:lnTo>
                  <a:lnTo>
                    <a:pt x="712933" y="721723"/>
                  </a:lnTo>
                  <a:lnTo>
                    <a:pt x="643619" y="669824"/>
                  </a:lnTo>
                  <a:cubicBezTo>
                    <a:pt x="642065" y="668660"/>
                    <a:pt x="640175" y="668031"/>
                    <a:pt x="638234" y="668031"/>
                  </a:cubicBezTo>
                  <a:lnTo>
                    <a:pt x="447570" y="668031"/>
                  </a:lnTo>
                  <a:cubicBezTo>
                    <a:pt x="450429" y="662950"/>
                    <a:pt x="452080" y="657102"/>
                    <a:pt x="452080" y="650868"/>
                  </a:cubicBezTo>
                  <a:lnTo>
                    <a:pt x="452080" y="630569"/>
                  </a:lnTo>
                  <a:lnTo>
                    <a:pt x="601652" y="630569"/>
                  </a:lnTo>
                  <a:cubicBezTo>
                    <a:pt x="603619" y="630569"/>
                    <a:pt x="605531" y="629924"/>
                    <a:pt x="607096" y="628734"/>
                  </a:cubicBezTo>
                  <a:lnTo>
                    <a:pt x="711897" y="548887"/>
                  </a:lnTo>
                  <a:lnTo>
                    <a:pt x="767955" y="548887"/>
                  </a:lnTo>
                  <a:lnTo>
                    <a:pt x="679323" y="62498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8" name="Google Shape;578;p24"/>
          <p:cNvGrpSpPr/>
          <p:nvPr/>
        </p:nvGrpSpPr>
        <p:grpSpPr>
          <a:xfrm>
            <a:off x="5932402" y="48709"/>
            <a:ext cx="540937" cy="640148"/>
            <a:chOff x="7525329" y="189410"/>
            <a:chExt cx="677017" cy="801186"/>
          </a:xfrm>
        </p:grpSpPr>
        <p:sp>
          <p:nvSpPr>
            <p:cNvPr id="579" name="Google Shape;579;p24"/>
            <p:cNvSpPr/>
            <p:nvPr/>
          </p:nvSpPr>
          <p:spPr>
            <a:xfrm>
              <a:off x="7674609" y="612594"/>
              <a:ext cx="25127" cy="61297"/>
            </a:xfrm>
            <a:custGeom>
              <a:avLst/>
              <a:gdLst/>
              <a:ahLst/>
              <a:cxnLst/>
              <a:rect l="l" t="t" r="r" b="b"/>
              <a:pathLst>
                <a:path w="25127" h="61297" extrusionOk="0">
                  <a:moveTo>
                    <a:pt x="0" y="0"/>
                  </a:moveTo>
                  <a:lnTo>
                    <a:pt x="0" y="13534"/>
                  </a:lnTo>
                  <a:cubicBezTo>
                    <a:pt x="0" y="39962"/>
                    <a:pt x="8455" y="55942"/>
                    <a:pt x="25128" y="61297"/>
                  </a:cubicBezTo>
                  <a:cubicBezTo>
                    <a:pt x="18421" y="43059"/>
                    <a:pt x="14559" y="24923"/>
                    <a:pt x="13803" y="7536"/>
                  </a:cubicBezTo>
                  <a:cubicBezTo>
                    <a:pt x="8560" y="6765"/>
                    <a:pt x="3984" y="4031"/>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4"/>
            <p:cNvSpPr/>
            <p:nvPr/>
          </p:nvSpPr>
          <p:spPr>
            <a:xfrm>
              <a:off x="7665726" y="516928"/>
              <a:ext cx="22531" cy="84197"/>
            </a:xfrm>
            <a:custGeom>
              <a:avLst/>
              <a:gdLst/>
              <a:ahLst/>
              <a:cxnLst/>
              <a:rect l="l" t="t" r="r" b="b"/>
              <a:pathLst>
                <a:path w="22531" h="84197" extrusionOk="0">
                  <a:moveTo>
                    <a:pt x="22531" y="84197"/>
                  </a:moveTo>
                  <a:lnTo>
                    <a:pt x="22531" y="7719"/>
                  </a:lnTo>
                  <a:cubicBezTo>
                    <a:pt x="18917" y="3205"/>
                    <a:pt x="11834" y="-696"/>
                    <a:pt x="5008" y="105"/>
                  </a:cubicBezTo>
                  <a:cubicBezTo>
                    <a:pt x="3735" y="252"/>
                    <a:pt x="1488" y="647"/>
                    <a:pt x="757" y="1640"/>
                  </a:cubicBezTo>
                  <a:cubicBezTo>
                    <a:pt x="-2079" y="5501"/>
                    <a:pt x="3966" y="37243"/>
                    <a:pt x="3966" y="37243"/>
                  </a:cubicBezTo>
                  <a:cubicBezTo>
                    <a:pt x="9205" y="64784"/>
                    <a:pt x="17054" y="79816"/>
                    <a:pt x="22531" y="8419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4"/>
            <p:cNvSpPr/>
            <p:nvPr/>
          </p:nvSpPr>
          <p:spPr>
            <a:xfrm>
              <a:off x="7785544" y="617376"/>
              <a:ext cx="156594" cy="26196"/>
            </a:xfrm>
            <a:custGeom>
              <a:avLst/>
              <a:gdLst/>
              <a:ahLst/>
              <a:cxnLst/>
              <a:rect l="l" t="t" r="r" b="b"/>
              <a:pathLst>
                <a:path w="156594" h="26196" extrusionOk="0">
                  <a:moveTo>
                    <a:pt x="156595" y="18883"/>
                  </a:moveTo>
                  <a:cubicBezTo>
                    <a:pt x="138020" y="16521"/>
                    <a:pt x="114659" y="4197"/>
                    <a:pt x="107128" y="0"/>
                  </a:cubicBezTo>
                  <a:lnTo>
                    <a:pt x="49467" y="0"/>
                  </a:lnTo>
                  <a:cubicBezTo>
                    <a:pt x="41936" y="4197"/>
                    <a:pt x="18573" y="16521"/>
                    <a:pt x="0" y="18883"/>
                  </a:cubicBezTo>
                  <a:cubicBezTo>
                    <a:pt x="5455" y="23025"/>
                    <a:pt x="13644" y="26197"/>
                    <a:pt x="25934" y="26197"/>
                  </a:cubicBezTo>
                  <a:cubicBezTo>
                    <a:pt x="39372" y="26197"/>
                    <a:pt x="55916" y="22471"/>
                    <a:pt x="75101" y="15121"/>
                  </a:cubicBezTo>
                  <a:cubicBezTo>
                    <a:pt x="76130" y="14727"/>
                    <a:pt x="77213" y="14529"/>
                    <a:pt x="78297" y="14529"/>
                  </a:cubicBezTo>
                  <a:cubicBezTo>
                    <a:pt x="79380" y="14529"/>
                    <a:pt x="80465" y="14727"/>
                    <a:pt x="81493" y="15121"/>
                  </a:cubicBezTo>
                  <a:cubicBezTo>
                    <a:pt x="100678" y="22469"/>
                    <a:pt x="117219" y="26197"/>
                    <a:pt x="130660" y="26197"/>
                  </a:cubicBezTo>
                  <a:cubicBezTo>
                    <a:pt x="142951" y="26198"/>
                    <a:pt x="151140" y="23022"/>
                    <a:pt x="156595" y="188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4"/>
            <p:cNvSpPr/>
            <p:nvPr/>
          </p:nvSpPr>
          <p:spPr>
            <a:xfrm>
              <a:off x="7746120" y="479894"/>
              <a:ext cx="86803" cy="77849"/>
            </a:xfrm>
            <a:custGeom>
              <a:avLst/>
              <a:gdLst/>
              <a:ahLst/>
              <a:cxnLst/>
              <a:rect l="l" t="t" r="r" b="b"/>
              <a:pathLst>
                <a:path w="86803" h="77849" extrusionOk="0">
                  <a:moveTo>
                    <a:pt x="24324" y="74942"/>
                  </a:moveTo>
                  <a:cubicBezTo>
                    <a:pt x="35564" y="80243"/>
                    <a:pt x="49846" y="78288"/>
                    <a:pt x="66774" y="69134"/>
                  </a:cubicBezTo>
                  <a:cubicBezTo>
                    <a:pt x="78723" y="62671"/>
                    <a:pt x="85189" y="54860"/>
                    <a:pt x="86536" y="45253"/>
                  </a:cubicBezTo>
                  <a:cubicBezTo>
                    <a:pt x="88783" y="29251"/>
                    <a:pt x="76382" y="10487"/>
                    <a:pt x="67544" y="0"/>
                  </a:cubicBezTo>
                  <a:cubicBezTo>
                    <a:pt x="44018" y="18144"/>
                    <a:pt x="20538" y="31783"/>
                    <a:pt x="0" y="42109"/>
                  </a:cubicBezTo>
                  <a:cubicBezTo>
                    <a:pt x="2978" y="51428"/>
                    <a:pt x="10123" y="68243"/>
                    <a:pt x="24324" y="7494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3" name="Google Shape;583;p24"/>
            <p:cNvGrpSpPr/>
            <p:nvPr/>
          </p:nvGrpSpPr>
          <p:grpSpPr>
            <a:xfrm>
              <a:off x="7706126" y="440268"/>
              <a:ext cx="315424" cy="209014"/>
              <a:chOff x="7706126" y="440268"/>
              <a:chExt cx="315424" cy="209014"/>
            </a:xfrm>
          </p:grpSpPr>
          <p:sp>
            <p:nvSpPr>
              <p:cNvPr id="584" name="Google Shape;584;p24"/>
              <p:cNvSpPr/>
              <p:nvPr/>
            </p:nvSpPr>
            <p:spPr>
              <a:xfrm>
                <a:off x="7706126" y="440268"/>
                <a:ext cx="315424" cy="209014"/>
              </a:xfrm>
              <a:custGeom>
                <a:avLst/>
                <a:gdLst/>
                <a:ahLst/>
                <a:cxnLst/>
                <a:rect l="l" t="t" r="r" b="b"/>
                <a:pathLst>
                  <a:path w="315424" h="209014" extrusionOk="0">
                    <a:moveTo>
                      <a:pt x="59150" y="200526"/>
                    </a:moveTo>
                    <a:cubicBezTo>
                      <a:pt x="53603" y="192828"/>
                      <a:pt x="51185" y="184493"/>
                      <a:pt x="50763" y="178393"/>
                    </a:cubicBezTo>
                    <a:cubicBezTo>
                      <a:pt x="50436" y="173662"/>
                      <a:pt x="53861" y="169498"/>
                      <a:pt x="58568" y="168909"/>
                    </a:cubicBezTo>
                    <a:cubicBezTo>
                      <a:pt x="63258" y="168315"/>
                      <a:pt x="67619" y="171509"/>
                      <a:pt x="68469" y="176177"/>
                    </a:cubicBezTo>
                    <a:cubicBezTo>
                      <a:pt x="68678" y="177326"/>
                      <a:pt x="68894" y="178515"/>
                      <a:pt x="73600" y="178515"/>
                    </a:cubicBezTo>
                    <a:cubicBezTo>
                      <a:pt x="85821" y="178515"/>
                      <a:pt x="106563" y="168801"/>
                      <a:pt x="117593" y="162909"/>
                    </a:cubicBezTo>
                    <a:lnTo>
                      <a:pt x="117593" y="157326"/>
                    </a:lnTo>
                    <a:cubicBezTo>
                      <a:pt x="117593" y="143377"/>
                      <a:pt x="124554" y="126752"/>
                      <a:pt x="157715" y="126752"/>
                    </a:cubicBezTo>
                    <a:cubicBezTo>
                      <a:pt x="190875" y="126752"/>
                      <a:pt x="197834" y="143380"/>
                      <a:pt x="197834" y="157326"/>
                    </a:cubicBezTo>
                    <a:lnTo>
                      <a:pt x="197834" y="162907"/>
                    </a:lnTo>
                    <a:cubicBezTo>
                      <a:pt x="208863" y="168797"/>
                      <a:pt x="229606" y="178516"/>
                      <a:pt x="241829" y="178516"/>
                    </a:cubicBezTo>
                    <a:cubicBezTo>
                      <a:pt x="246535" y="178516"/>
                      <a:pt x="246751" y="177329"/>
                      <a:pt x="246960" y="176179"/>
                    </a:cubicBezTo>
                    <a:cubicBezTo>
                      <a:pt x="247808" y="171511"/>
                      <a:pt x="252160" y="168320"/>
                      <a:pt x="256862" y="168910"/>
                    </a:cubicBezTo>
                    <a:cubicBezTo>
                      <a:pt x="261569" y="169500"/>
                      <a:pt x="264995" y="173664"/>
                      <a:pt x="264666" y="178396"/>
                    </a:cubicBezTo>
                    <a:cubicBezTo>
                      <a:pt x="264248" y="184432"/>
                      <a:pt x="261878" y="192659"/>
                      <a:pt x="256454" y="200288"/>
                    </a:cubicBezTo>
                    <a:cubicBezTo>
                      <a:pt x="259135" y="203773"/>
                      <a:pt x="268719" y="209015"/>
                      <a:pt x="284392" y="209015"/>
                    </a:cubicBezTo>
                    <a:cubicBezTo>
                      <a:pt x="301263" y="209015"/>
                      <a:pt x="311551" y="202862"/>
                      <a:pt x="312957" y="199185"/>
                    </a:cubicBezTo>
                    <a:cubicBezTo>
                      <a:pt x="314553" y="190669"/>
                      <a:pt x="315424" y="182122"/>
                      <a:pt x="315424" y="173609"/>
                    </a:cubicBezTo>
                    <a:lnTo>
                      <a:pt x="315424" y="138751"/>
                    </a:lnTo>
                    <a:cubicBezTo>
                      <a:pt x="293586" y="134561"/>
                      <a:pt x="277030" y="115323"/>
                      <a:pt x="277030" y="92278"/>
                    </a:cubicBezTo>
                    <a:lnTo>
                      <a:pt x="277030" y="22316"/>
                    </a:lnTo>
                    <a:cubicBezTo>
                      <a:pt x="221336" y="2377"/>
                      <a:pt x="161814" y="130"/>
                      <a:pt x="157714" y="0"/>
                    </a:cubicBezTo>
                    <a:cubicBezTo>
                      <a:pt x="156994" y="23"/>
                      <a:pt x="154526" y="116"/>
                      <a:pt x="150694" y="355"/>
                    </a:cubicBezTo>
                    <a:cubicBezTo>
                      <a:pt x="141172" y="10617"/>
                      <a:pt x="131326" y="19920"/>
                      <a:pt x="121380" y="28391"/>
                    </a:cubicBezTo>
                    <a:cubicBezTo>
                      <a:pt x="131073" y="39970"/>
                      <a:pt x="147556" y="63618"/>
                      <a:pt x="144223" y="87362"/>
                    </a:cubicBezTo>
                    <a:cubicBezTo>
                      <a:pt x="142061" y="102770"/>
                      <a:pt x="132318" y="115255"/>
                      <a:pt x="115265" y="124478"/>
                    </a:cubicBezTo>
                    <a:cubicBezTo>
                      <a:pt x="101829" y="131746"/>
                      <a:pt x="89306" y="135385"/>
                      <a:pt x="77820" y="135385"/>
                    </a:cubicBezTo>
                    <a:cubicBezTo>
                      <a:pt x="70286" y="135385"/>
                      <a:pt x="63202" y="133820"/>
                      <a:pt x="56593" y="130685"/>
                    </a:cubicBezTo>
                    <a:cubicBezTo>
                      <a:pt x="46973" y="126122"/>
                      <a:pt x="39775" y="118804"/>
                      <a:pt x="34453" y="111079"/>
                    </a:cubicBezTo>
                    <a:cubicBezTo>
                      <a:pt x="28308" y="125197"/>
                      <a:pt x="15503" y="135773"/>
                      <a:pt x="0" y="138748"/>
                    </a:cubicBezTo>
                    <a:lnTo>
                      <a:pt x="0" y="173603"/>
                    </a:lnTo>
                    <a:cubicBezTo>
                      <a:pt x="0" y="181515"/>
                      <a:pt x="2566" y="198354"/>
                      <a:pt x="2706" y="198884"/>
                    </a:cubicBezTo>
                    <a:cubicBezTo>
                      <a:pt x="3666" y="202518"/>
                      <a:pt x="14076" y="209009"/>
                      <a:pt x="31390" y="209009"/>
                    </a:cubicBezTo>
                    <a:cubicBezTo>
                      <a:pt x="46707" y="209012"/>
                      <a:pt x="56221" y="204004"/>
                      <a:pt x="59150" y="200526"/>
                    </a:cubicBezTo>
                    <a:close/>
                    <a:moveTo>
                      <a:pt x="215058" y="107187"/>
                    </a:moveTo>
                    <a:lnTo>
                      <a:pt x="206946" y="107187"/>
                    </a:lnTo>
                    <a:cubicBezTo>
                      <a:pt x="202012" y="107187"/>
                      <a:pt x="198011" y="103186"/>
                      <a:pt x="198011" y="98252"/>
                    </a:cubicBezTo>
                    <a:cubicBezTo>
                      <a:pt x="198011" y="93318"/>
                      <a:pt x="202012" y="89317"/>
                      <a:pt x="206946" y="89317"/>
                    </a:cubicBezTo>
                    <a:lnTo>
                      <a:pt x="215058" y="89317"/>
                    </a:lnTo>
                    <a:cubicBezTo>
                      <a:pt x="219992" y="89317"/>
                      <a:pt x="223993" y="93318"/>
                      <a:pt x="223993" y="98252"/>
                    </a:cubicBezTo>
                    <a:cubicBezTo>
                      <a:pt x="223993" y="103186"/>
                      <a:pt x="219992" y="107187"/>
                      <a:pt x="215058" y="107187"/>
                    </a:cubicBezTo>
                    <a:close/>
                    <a:moveTo>
                      <a:pt x="178931" y="60715"/>
                    </a:moveTo>
                    <a:lnTo>
                      <a:pt x="248599" y="50530"/>
                    </a:lnTo>
                    <a:cubicBezTo>
                      <a:pt x="253478" y="49804"/>
                      <a:pt x="258020" y="53196"/>
                      <a:pt x="258731" y="58078"/>
                    </a:cubicBezTo>
                    <a:cubicBezTo>
                      <a:pt x="259444" y="62961"/>
                      <a:pt x="256064" y="67499"/>
                      <a:pt x="251182" y="68211"/>
                    </a:cubicBezTo>
                    <a:lnTo>
                      <a:pt x="181515" y="78396"/>
                    </a:lnTo>
                    <a:cubicBezTo>
                      <a:pt x="181077" y="78460"/>
                      <a:pt x="180642" y="78491"/>
                      <a:pt x="180210" y="78491"/>
                    </a:cubicBezTo>
                    <a:cubicBezTo>
                      <a:pt x="175847" y="78491"/>
                      <a:pt x="172029" y="75293"/>
                      <a:pt x="171379" y="70847"/>
                    </a:cubicBezTo>
                    <a:cubicBezTo>
                      <a:pt x="170669" y="65967"/>
                      <a:pt x="174049" y="61429"/>
                      <a:pt x="178931" y="607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4"/>
              <p:cNvSpPr/>
              <p:nvPr/>
            </p:nvSpPr>
            <p:spPr>
              <a:xfrm>
                <a:off x="7706129" y="531297"/>
                <a:ext cx="20522" cy="29315"/>
              </a:xfrm>
              <a:custGeom>
                <a:avLst/>
                <a:gdLst/>
                <a:ahLst/>
                <a:cxnLst/>
                <a:rect l="l" t="t" r="r" b="b"/>
                <a:pathLst>
                  <a:path w="20522" h="29315" extrusionOk="0">
                    <a:moveTo>
                      <a:pt x="20523" y="1249"/>
                    </a:moveTo>
                    <a:lnTo>
                      <a:pt x="20523" y="0"/>
                    </a:lnTo>
                    <a:cubicBezTo>
                      <a:pt x="12919" y="3436"/>
                      <a:pt x="6015" y="6361"/>
                      <a:pt x="0" y="8862"/>
                    </a:cubicBezTo>
                    <a:lnTo>
                      <a:pt x="0" y="29315"/>
                    </a:lnTo>
                    <a:cubicBezTo>
                      <a:pt x="11886" y="25519"/>
                      <a:pt x="20523" y="14379"/>
                      <a:pt x="20523" y="1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86" name="Google Shape;586;p24"/>
            <p:cNvSpPr/>
            <p:nvPr/>
          </p:nvSpPr>
          <p:spPr>
            <a:xfrm>
              <a:off x="7680658" y="469699"/>
              <a:ext cx="45994" cy="51100"/>
            </a:xfrm>
            <a:custGeom>
              <a:avLst/>
              <a:gdLst/>
              <a:ahLst/>
              <a:cxnLst/>
              <a:rect l="l" t="t" r="r" b="b"/>
              <a:pathLst>
                <a:path w="45994" h="51100" extrusionOk="0">
                  <a:moveTo>
                    <a:pt x="45993" y="0"/>
                  </a:moveTo>
                  <a:cubicBezTo>
                    <a:pt x="29029" y="7494"/>
                    <a:pt x="13123" y="16927"/>
                    <a:pt x="0" y="28694"/>
                  </a:cubicBezTo>
                  <a:lnTo>
                    <a:pt x="0" y="30350"/>
                  </a:lnTo>
                  <a:cubicBezTo>
                    <a:pt x="9973" y="32677"/>
                    <a:pt x="19221" y="39034"/>
                    <a:pt x="24261" y="47713"/>
                  </a:cubicBezTo>
                  <a:cubicBezTo>
                    <a:pt x="24887" y="48790"/>
                    <a:pt x="25258" y="49940"/>
                    <a:pt x="25402" y="51101"/>
                  </a:cubicBezTo>
                  <a:cubicBezTo>
                    <a:pt x="31600" y="48464"/>
                    <a:pt x="38517" y="45425"/>
                    <a:pt x="45995" y="41903"/>
                  </a:cubicBezTo>
                  <a:lnTo>
                    <a:pt x="45995" y="2"/>
                  </a:lnTo>
                  <a:lnTo>
                    <a:pt x="45993" y="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7" name="Google Shape;587;p24"/>
            <p:cNvGrpSpPr/>
            <p:nvPr/>
          </p:nvGrpSpPr>
          <p:grpSpPr>
            <a:xfrm>
              <a:off x="7744523" y="443291"/>
              <a:ext cx="280490" cy="365266"/>
              <a:chOff x="7744523" y="443291"/>
              <a:chExt cx="280490" cy="365266"/>
            </a:xfrm>
          </p:grpSpPr>
          <p:sp>
            <p:nvSpPr>
              <p:cNvPr id="588" name="Google Shape;588;p24"/>
              <p:cNvSpPr/>
              <p:nvPr/>
            </p:nvSpPr>
            <p:spPr>
              <a:xfrm>
                <a:off x="7744523" y="443291"/>
                <a:ext cx="84512" cy="59435"/>
              </a:xfrm>
              <a:custGeom>
                <a:avLst/>
                <a:gdLst/>
                <a:ahLst/>
                <a:cxnLst/>
                <a:rect l="l" t="t" r="r" b="b"/>
                <a:pathLst>
                  <a:path w="84512" h="59435" extrusionOk="0">
                    <a:moveTo>
                      <a:pt x="0" y="19304"/>
                    </a:moveTo>
                    <a:lnTo>
                      <a:pt x="0" y="59435"/>
                    </a:lnTo>
                    <a:cubicBezTo>
                      <a:pt x="26092" y="45776"/>
                      <a:pt x="56273" y="26719"/>
                      <a:pt x="84513" y="0"/>
                    </a:cubicBezTo>
                    <a:cubicBezTo>
                      <a:pt x="61505" y="2895"/>
                      <a:pt x="30196" y="8500"/>
                      <a:pt x="0" y="193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4"/>
              <p:cNvSpPr/>
              <p:nvPr/>
            </p:nvSpPr>
            <p:spPr>
              <a:xfrm>
                <a:off x="7953712" y="728935"/>
                <a:ext cx="71301" cy="79622"/>
              </a:xfrm>
              <a:custGeom>
                <a:avLst/>
                <a:gdLst/>
                <a:ahLst/>
                <a:cxnLst/>
                <a:rect l="l" t="t" r="r" b="b"/>
                <a:pathLst>
                  <a:path w="71301" h="79622" extrusionOk="0">
                    <a:moveTo>
                      <a:pt x="19905" y="32351"/>
                    </a:moveTo>
                    <a:cubicBezTo>
                      <a:pt x="13415" y="39534"/>
                      <a:pt x="6743" y="46241"/>
                      <a:pt x="0" y="52470"/>
                    </a:cubicBezTo>
                    <a:lnTo>
                      <a:pt x="28757" y="79623"/>
                    </a:lnTo>
                    <a:lnTo>
                      <a:pt x="71301" y="37277"/>
                    </a:lnTo>
                    <a:cubicBezTo>
                      <a:pt x="63087" y="22355"/>
                      <a:pt x="52745" y="8818"/>
                      <a:pt x="45435" y="0"/>
                    </a:cubicBezTo>
                    <a:cubicBezTo>
                      <a:pt x="37878" y="11057"/>
                      <a:pt x="29350" y="21897"/>
                      <a:pt x="19905" y="323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90" name="Google Shape;590;p24"/>
            <p:cNvSpPr/>
            <p:nvPr/>
          </p:nvSpPr>
          <p:spPr>
            <a:xfrm>
              <a:off x="7545954" y="824261"/>
              <a:ext cx="58356" cy="148464"/>
            </a:xfrm>
            <a:custGeom>
              <a:avLst/>
              <a:gdLst/>
              <a:ahLst/>
              <a:cxnLst/>
              <a:rect l="l" t="t" r="r" b="b"/>
              <a:pathLst>
                <a:path w="58356" h="148464" extrusionOk="0">
                  <a:moveTo>
                    <a:pt x="15121" y="53944"/>
                  </a:moveTo>
                  <a:cubicBezTo>
                    <a:pt x="15121" y="86009"/>
                    <a:pt x="5216" y="128378"/>
                    <a:pt x="0" y="148464"/>
                  </a:cubicBezTo>
                  <a:lnTo>
                    <a:pt x="58357" y="148464"/>
                  </a:lnTo>
                  <a:lnTo>
                    <a:pt x="58357" y="0"/>
                  </a:lnTo>
                  <a:cubicBezTo>
                    <a:pt x="41908" y="9686"/>
                    <a:pt x="15121" y="29247"/>
                    <a:pt x="15121" y="5394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4"/>
            <p:cNvSpPr/>
            <p:nvPr/>
          </p:nvSpPr>
          <p:spPr>
            <a:xfrm>
              <a:off x="8001029" y="469700"/>
              <a:ext cx="45985" cy="90909"/>
            </a:xfrm>
            <a:custGeom>
              <a:avLst/>
              <a:gdLst/>
              <a:ahLst/>
              <a:cxnLst/>
              <a:rect l="l" t="t" r="r" b="b"/>
              <a:pathLst>
                <a:path w="45985" h="90909" extrusionOk="0">
                  <a:moveTo>
                    <a:pt x="45985" y="28661"/>
                  </a:moveTo>
                  <a:cubicBezTo>
                    <a:pt x="32860" y="16899"/>
                    <a:pt x="16944" y="7492"/>
                    <a:pt x="0" y="0"/>
                  </a:cubicBezTo>
                  <a:lnTo>
                    <a:pt x="0" y="62843"/>
                  </a:lnTo>
                  <a:cubicBezTo>
                    <a:pt x="0" y="75974"/>
                    <a:pt x="8638" y="87115"/>
                    <a:pt x="20523" y="90910"/>
                  </a:cubicBezTo>
                  <a:cubicBezTo>
                    <a:pt x="20523" y="90910"/>
                    <a:pt x="20523" y="54727"/>
                    <a:pt x="20523" y="52198"/>
                  </a:cubicBezTo>
                  <a:cubicBezTo>
                    <a:pt x="20523" y="49669"/>
                    <a:pt x="22055" y="47201"/>
                    <a:pt x="22078" y="47167"/>
                  </a:cubicBezTo>
                  <a:cubicBezTo>
                    <a:pt x="27184" y="38773"/>
                    <a:pt x="36232" y="32625"/>
                    <a:pt x="45985" y="30347"/>
                  </a:cubicBezTo>
                  <a:lnTo>
                    <a:pt x="45985" y="2866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4"/>
            <p:cNvSpPr/>
            <p:nvPr/>
          </p:nvSpPr>
          <p:spPr>
            <a:xfrm>
              <a:off x="7801893" y="282509"/>
              <a:ext cx="123904" cy="90454"/>
            </a:xfrm>
            <a:custGeom>
              <a:avLst/>
              <a:gdLst/>
              <a:ahLst/>
              <a:cxnLst/>
              <a:rect l="l" t="t" r="r" b="b"/>
              <a:pathLst>
                <a:path w="123904" h="90454" extrusionOk="0">
                  <a:moveTo>
                    <a:pt x="14689" y="75534"/>
                  </a:moveTo>
                  <a:lnTo>
                    <a:pt x="27668" y="75534"/>
                  </a:lnTo>
                  <a:cubicBezTo>
                    <a:pt x="32602" y="75534"/>
                    <a:pt x="36603" y="79535"/>
                    <a:pt x="36603" y="84469"/>
                  </a:cubicBezTo>
                  <a:lnTo>
                    <a:pt x="36603" y="90455"/>
                  </a:lnTo>
                  <a:lnTo>
                    <a:pt x="87301" y="90455"/>
                  </a:lnTo>
                  <a:lnTo>
                    <a:pt x="87301" y="84469"/>
                  </a:lnTo>
                  <a:cubicBezTo>
                    <a:pt x="87301" y="79535"/>
                    <a:pt x="91303" y="75534"/>
                    <a:pt x="96237" y="75534"/>
                  </a:cubicBezTo>
                  <a:lnTo>
                    <a:pt x="109210" y="75534"/>
                  </a:lnTo>
                  <a:cubicBezTo>
                    <a:pt x="117313" y="75534"/>
                    <a:pt x="123904" y="68924"/>
                    <a:pt x="123904" y="60798"/>
                  </a:cubicBezTo>
                  <a:cubicBezTo>
                    <a:pt x="123904" y="43033"/>
                    <a:pt x="116252" y="26098"/>
                    <a:pt x="102911" y="14338"/>
                  </a:cubicBezTo>
                  <a:cubicBezTo>
                    <a:pt x="97283" y="9381"/>
                    <a:pt x="81476" y="0"/>
                    <a:pt x="61959" y="0"/>
                  </a:cubicBezTo>
                  <a:cubicBezTo>
                    <a:pt x="37894" y="0"/>
                    <a:pt x="22652" y="12861"/>
                    <a:pt x="20994" y="14329"/>
                  </a:cubicBezTo>
                  <a:cubicBezTo>
                    <a:pt x="7649" y="26097"/>
                    <a:pt x="0" y="43031"/>
                    <a:pt x="0" y="60796"/>
                  </a:cubicBezTo>
                  <a:cubicBezTo>
                    <a:pt x="2" y="68923"/>
                    <a:pt x="6589" y="75534"/>
                    <a:pt x="14689" y="75534"/>
                  </a:cubicBezTo>
                  <a:close/>
                  <a:moveTo>
                    <a:pt x="78144" y="38945"/>
                  </a:moveTo>
                  <a:cubicBezTo>
                    <a:pt x="79806" y="37265"/>
                    <a:pt x="82111" y="36318"/>
                    <a:pt x="84452" y="36318"/>
                  </a:cubicBezTo>
                  <a:cubicBezTo>
                    <a:pt x="86812" y="36318"/>
                    <a:pt x="89117" y="37265"/>
                    <a:pt x="90778" y="38945"/>
                  </a:cubicBezTo>
                  <a:cubicBezTo>
                    <a:pt x="92440" y="40607"/>
                    <a:pt x="93387" y="42895"/>
                    <a:pt x="93387" y="45253"/>
                  </a:cubicBezTo>
                  <a:cubicBezTo>
                    <a:pt x="93387" y="47611"/>
                    <a:pt x="92440" y="49918"/>
                    <a:pt x="90778" y="51580"/>
                  </a:cubicBezTo>
                  <a:cubicBezTo>
                    <a:pt x="89117" y="53242"/>
                    <a:pt x="86812" y="54188"/>
                    <a:pt x="84452" y="54188"/>
                  </a:cubicBezTo>
                  <a:cubicBezTo>
                    <a:pt x="82111" y="54188"/>
                    <a:pt x="79806" y="53242"/>
                    <a:pt x="78144" y="51580"/>
                  </a:cubicBezTo>
                  <a:cubicBezTo>
                    <a:pt x="76482" y="49918"/>
                    <a:pt x="75517" y="47613"/>
                    <a:pt x="75517" y="45253"/>
                  </a:cubicBezTo>
                  <a:cubicBezTo>
                    <a:pt x="75517" y="42893"/>
                    <a:pt x="76482" y="40606"/>
                    <a:pt x="78144" y="38945"/>
                  </a:cubicBezTo>
                  <a:close/>
                  <a:moveTo>
                    <a:pt x="33124" y="38925"/>
                  </a:moveTo>
                  <a:cubicBezTo>
                    <a:pt x="34786" y="37263"/>
                    <a:pt x="37091" y="36316"/>
                    <a:pt x="39432" y="36316"/>
                  </a:cubicBezTo>
                  <a:cubicBezTo>
                    <a:pt x="41792" y="36316"/>
                    <a:pt x="44097" y="37263"/>
                    <a:pt x="45759" y="38925"/>
                  </a:cubicBezTo>
                  <a:cubicBezTo>
                    <a:pt x="47420" y="40606"/>
                    <a:pt x="48367" y="42911"/>
                    <a:pt x="48367" y="45252"/>
                  </a:cubicBezTo>
                  <a:cubicBezTo>
                    <a:pt x="48367" y="47610"/>
                    <a:pt x="47420" y="49897"/>
                    <a:pt x="45759" y="51578"/>
                  </a:cubicBezTo>
                  <a:cubicBezTo>
                    <a:pt x="44097" y="53240"/>
                    <a:pt x="41792" y="54187"/>
                    <a:pt x="39432" y="54187"/>
                  </a:cubicBezTo>
                  <a:cubicBezTo>
                    <a:pt x="37091" y="54187"/>
                    <a:pt x="34786" y="53240"/>
                    <a:pt x="33124" y="51578"/>
                  </a:cubicBezTo>
                  <a:cubicBezTo>
                    <a:pt x="31462" y="49897"/>
                    <a:pt x="30497" y="47611"/>
                    <a:pt x="30497" y="45252"/>
                  </a:cubicBezTo>
                  <a:cubicBezTo>
                    <a:pt x="30500" y="42911"/>
                    <a:pt x="31464" y="40606"/>
                    <a:pt x="33124" y="389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4"/>
            <p:cNvSpPr/>
            <p:nvPr/>
          </p:nvSpPr>
          <p:spPr>
            <a:xfrm>
              <a:off x="7584358" y="209497"/>
              <a:ext cx="558937" cy="272335"/>
            </a:xfrm>
            <a:custGeom>
              <a:avLst/>
              <a:gdLst/>
              <a:ahLst/>
              <a:cxnLst/>
              <a:rect l="l" t="t" r="r" b="b"/>
              <a:pathLst>
                <a:path w="558937" h="272335" extrusionOk="0">
                  <a:moveTo>
                    <a:pt x="279269" y="212899"/>
                  </a:moveTo>
                  <a:cubicBezTo>
                    <a:pt x="279341" y="212897"/>
                    <a:pt x="279412" y="212897"/>
                    <a:pt x="279482" y="212897"/>
                  </a:cubicBezTo>
                  <a:cubicBezTo>
                    <a:pt x="279552" y="212897"/>
                    <a:pt x="279624" y="212899"/>
                    <a:pt x="279695" y="212899"/>
                  </a:cubicBezTo>
                  <a:cubicBezTo>
                    <a:pt x="284921" y="213024"/>
                    <a:pt x="404417" y="216521"/>
                    <a:pt x="470947" y="272335"/>
                  </a:cubicBezTo>
                  <a:lnTo>
                    <a:pt x="558937" y="175966"/>
                  </a:lnTo>
                  <a:cubicBezTo>
                    <a:pt x="557992" y="172770"/>
                    <a:pt x="555678" y="168821"/>
                    <a:pt x="550032" y="168821"/>
                  </a:cubicBezTo>
                  <a:cubicBezTo>
                    <a:pt x="547769" y="168821"/>
                    <a:pt x="545095" y="169329"/>
                    <a:pt x="542081" y="170334"/>
                  </a:cubicBezTo>
                  <a:cubicBezTo>
                    <a:pt x="531332" y="173917"/>
                    <a:pt x="520781" y="177132"/>
                    <a:pt x="509883" y="177133"/>
                  </a:cubicBezTo>
                  <a:cubicBezTo>
                    <a:pt x="487254" y="177135"/>
                    <a:pt x="469157" y="162859"/>
                    <a:pt x="452930" y="132206"/>
                  </a:cubicBezTo>
                  <a:cubicBezTo>
                    <a:pt x="425314" y="80033"/>
                    <a:pt x="386668" y="18756"/>
                    <a:pt x="330046" y="2"/>
                  </a:cubicBezTo>
                  <a:cubicBezTo>
                    <a:pt x="322735" y="21128"/>
                    <a:pt x="302521" y="36069"/>
                    <a:pt x="279484" y="36069"/>
                  </a:cubicBezTo>
                  <a:cubicBezTo>
                    <a:pt x="256446" y="36069"/>
                    <a:pt x="236230" y="21130"/>
                    <a:pt x="228918" y="0"/>
                  </a:cubicBezTo>
                  <a:cubicBezTo>
                    <a:pt x="172303" y="18751"/>
                    <a:pt x="133651" y="80031"/>
                    <a:pt x="106032" y="132206"/>
                  </a:cubicBezTo>
                  <a:cubicBezTo>
                    <a:pt x="89807" y="162856"/>
                    <a:pt x="71710" y="177132"/>
                    <a:pt x="49081" y="177133"/>
                  </a:cubicBezTo>
                  <a:cubicBezTo>
                    <a:pt x="38185" y="177133"/>
                    <a:pt x="27632" y="173916"/>
                    <a:pt x="16880" y="170334"/>
                  </a:cubicBezTo>
                  <a:cubicBezTo>
                    <a:pt x="13867" y="169329"/>
                    <a:pt x="11192" y="168821"/>
                    <a:pt x="8930" y="168821"/>
                  </a:cubicBezTo>
                  <a:cubicBezTo>
                    <a:pt x="3197" y="168821"/>
                    <a:pt x="912" y="172811"/>
                    <a:pt x="0" y="175935"/>
                  </a:cubicBezTo>
                  <a:lnTo>
                    <a:pt x="88010" y="272334"/>
                  </a:lnTo>
                  <a:cubicBezTo>
                    <a:pt x="154543" y="216521"/>
                    <a:pt x="274043" y="213024"/>
                    <a:pt x="279269" y="212899"/>
                  </a:cubicBezTo>
                  <a:close/>
                  <a:moveTo>
                    <a:pt x="226700" y="73944"/>
                  </a:moveTo>
                  <a:cubicBezTo>
                    <a:pt x="230245" y="70811"/>
                    <a:pt x="249487" y="55138"/>
                    <a:pt x="279494" y="55138"/>
                  </a:cubicBezTo>
                  <a:cubicBezTo>
                    <a:pt x="304300" y="55138"/>
                    <a:pt x="324333" y="66956"/>
                    <a:pt x="332260" y="73939"/>
                  </a:cubicBezTo>
                  <a:cubicBezTo>
                    <a:pt x="349450" y="89092"/>
                    <a:pt x="359308" y="110913"/>
                    <a:pt x="359308" y="133806"/>
                  </a:cubicBezTo>
                  <a:cubicBezTo>
                    <a:pt x="359308" y="151786"/>
                    <a:pt x="344701" y="166414"/>
                    <a:pt x="326744" y="166414"/>
                  </a:cubicBezTo>
                  <a:lnTo>
                    <a:pt x="322705" y="166414"/>
                  </a:lnTo>
                  <a:lnTo>
                    <a:pt x="322698" y="188830"/>
                  </a:lnTo>
                  <a:cubicBezTo>
                    <a:pt x="322698" y="193764"/>
                    <a:pt x="318696" y="197765"/>
                    <a:pt x="313763" y="197765"/>
                  </a:cubicBezTo>
                  <a:cubicBezTo>
                    <a:pt x="308829" y="197765"/>
                    <a:pt x="304827" y="193764"/>
                    <a:pt x="304827" y="188830"/>
                  </a:cubicBezTo>
                  <a:lnTo>
                    <a:pt x="304827" y="181335"/>
                  </a:lnTo>
                  <a:lnTo>
                    <a:pt x="288416" y="181335"/>
                  </a:lnTo>
                  <a:lnTo>
                    <a:pt x="288416" y="188830"/>
                  </a:lnTo>
                  <a:cubicBezTo>
                    <a:pt x="288416" y="193764"/>
                    <a:pt x="284414" y="197765"/>
                    <a:pt x="279480" y="197765"/>
                  </a:cubicBezTo>
                  <a:cubicBezTo>
                    <a:pt x="274547" y="197765"/>
                    <a:pt x="270545" y="193764"/>
                    <a:pt x="270545" y="188830"/>
                  </a:cubicBezTo>
                  <a:lnTo>
                    <a:pt x="270545" y="181335"/>
                  </a:lnTo>
                  <a:lnTo>
                    <a:pt x="254135" y="181335"/>
                  </a:lnTo>
                  <a:lnTo>
                    <a:pt x="254135" y="188830"/>
                  </a:lnTo>
                  <a:cubicBezTo>
                    <a:pt x="254135" y="193764"/>
                    <a:pt x="250134" y="197765"/>
                    <a:pt x="245200" y="197765"/>
                  </a:cubicBezTo>
                  <a:cubicBezTo>
                    <a:pt x="240266" y="197765"/>
                    <a:pt x="236265" y="193764"/>
                    <a:pt x="236265" y="188830"/>
                  </a:cubicBezTo>
                  <a:lnTo>
                    <a:pt x="236265" y="166414"/>
                  </a:lnTo>
                  <a:lnTo>
                    <a:pt x="232223" y="166414"/>
                  </a:lnTo>
                  <a:cubicBezTo>
                    <a:pt x="214270" y="166414"/>
                    <a:pt x="199663" y="151786"/>
                    <a:pt x="199663" y="133806"/>
                  </a:cubicBezTo>
                  <a:cubicBezTo>
                    <a:pt x="199665" y="110916"/>
                    <a:pt x="209519" y="89098"/>
                    <a:pt x="226700" y="7394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24"/>
            <p:cNvSpPr/>
            <p:nvPr/>
          </p:nvSpPr>
          <p:spPr>
            <a:xfrm>
              <a:off x="8027936" y="612589"/>
              <a:ext cx="25184" cy="61322"/>
            </a:xfrm>
            <a:custGeom>
              <a:avLst/>
              <a:gdLst/>
              <a:ahLst/>
              <a:cxnLst/>
              <a:rect l="l" t="t" r="r" b="b"/>
              <a:pathLst>
                <a:path w="25184" h="61322" extrusionOk="0">
                  <a:moveTo>
                    <a:pt x="0" y="61322"/>
                  </a:moveTo>
                  <a:cubicBezTo>
                    <a:pt x="16711" y="55985"/>
                    <a:pt x="25184" y="39997"/>
                    <a:pt x="25184" y="13539"/>
                  </a:cubicBezTo>
                  <a:lnTo>
                    <a:pt x="25184" y="0"/>
                  </a:lnTo>
                  <a:cubicBezTo>
                    <a:pt x="21186" y="4059"/>
                    <a:pt x="16593" y="6805"/>
                    <a:pt x="11332" y="7558"/>
                  </a:cubicBezTo>
                  <a:cubicBezTo>
                    <a:pt x="10573" y="24946"/>
                    <a:pt x="6708" y="43086"/>
                    <a:pt x="0" y="6132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4"/>
            <p:cNvSpPr/>
            <p:nvPr/>
          </p:nvSpPr>
          <p:spPr>
            <a:xfrm>
              <a:off x="8039422" y="516931"/>
              <a:ext cx="22533" cy="84246"/>
            </a:xfrm>
            <a:custGeom>
              <a:avLst/>
              <a:gdLst/>
              <a:ahLst/>
              <a:cxnLst/>
              <a:rect l="l" t="t" r="r" b="b"/>
              <a:pathLst>
                <a:path w="22533" h="84246" extrusionOk="0">
                  <a:moveTo>
                    <a:pt x="17523" y="103"/>
                  </a:moveTo>
                  <a:cubicBezTo>
                    <a:pt x="10683" y="-690"/>
                    <a:pt x="3616" y="3203"/>
                    <a:pt x="0" y="7718"/>
                  </a:cubicBezTo>
                  <a:lnTo>
                    <a:pt x="0" y="84247"/>
                  </a:lnTo>
                  <a:cubicBezTo>
                    <a:pt x="5417" y="79933"/>
                    <a:pt x="13306" y="64892"/>
                    <a:pt x="18565" y="37243"/>
                  </a:cubicBezTo>
                  <a:cubicBezTo>
                    <a:pt x="18565" y="37243"/>
                    <a:pt x="24615" y="5502"/>
                    <a:pt x="21776" y="1640"/>
                  </a:cubicBezTo>
                  <a:cubicBezTo>
                    <a:pt x="21045" y="645"/>
                    <a:pt x="18797" y="250"/>
                    <a:pt x="17523" y="1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4"/>
            <p:cNvSpPr/>
            <p:nvPr/>
          </p:nvSpPr>
          <p:spPr>
            <a:xfrm>
              <a:off x="7949877" y="802364"/>
              <a:ext cx="19918" cy="28601"/>
            </a:xfrm>
            <a:custGeom>
              <a:avLst/>
              <a:gdLst/>
              <a:ahLst/>
              <a:cxnLst/>
              <a:rect l="l" t="t" r="r" b="b"/>
              <a:pathLst>
                <a:path w="19918" h="28601" extrusionOk="0">
                  <a:moveTo>
                    <a:pt x="19919" y="18808"/>
                  </a:moveTo>
                  <a:lnTo>
                    <a:pt x="0" y="0"/>
                  </a:lnTo>
                  <a:lnTo>
                    <a:pt x="10079" y="2860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97" name="Google Shape;597;p24"/>
            <p:cNvGrpSpPr/>
            <p:nvPr/>
          </p:nvGrpSpPr>
          <p:grpSpPr>
            <a:xfrm>
              <a:off x="7954908" y="876110"/>
              <a:ext cx="85181" cy="96615"/>
              <a:chOff x="7954908" y="876110"/>
              <a:chExt cx="85181" cy="96615"/>
            </a:xfrm>
          </p:grpSpPr>
          <p:sp>
            <p:nvSpPr>
              <p:cNvPr id="598" name="Google Shape;598;p24"/>
              <p:cNvSpPr/>
              <p:nvPr/>
            </p:nvSpPr>
            <p:spPr>
              <a:xfrm>
                <a:off x="7961514" y="876110"/>
                <a:ext cx="78572" cy="16245"/>
              </a:xfrm>
              <a:custGeom>
                <a:avLst/>
                <a:gdLst/>
                <a:ahLst/>
                <a:cxnLst/>
                <a:rect l="l" t="t" r="r" b="b"/>
                <a:pathLst>
                  <a:path w="78572" h="16245" extrusionOk="0">
                    <a:moveTo>
                      <a:pt x="78573" y="10350"/>
                    </a:moveTo>
                    <a:lnTo>
                      <a:pt x="78573" y="5896"/>
                    </a:lnTo>
                    <a:cubicBezTo>
                      <a:pt x="78573" y="2646"/>
                      <a:pt x="75928" y="0"/>
                      <a:pt x="72677" y="0"/>
                    </a:cubicBezTo>
                    <a:lnTo>
                      <a:pt x="1330" y="0"/>
                    </a:lnTo>
                    <a:cubicBezTo>
                      <a:pt x="886" y="5439"/>
                      <a:pt x="440" y="10872"/>
                      <a:pt x="0" y="16246"/>
                    </a:cubicBezTo>
                    <a:lnTo>
                      <a:pt x="72675" y="16246"/>
                    </a:lnTo>
                    <a:cubicBezTo>
                      <a:pt x="75928" y="16248"/>
                      <a:pt x="78573" y="13603"/>
                      <a:pt x="78573" y="103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4"/>
              <p:cNvSpPr/>
              <p:nvPr/>
            </p:nvSpPr>
            <p:spPr>
              <a:xfrm>
                <a:off x="7954908" y="956481"/>
                <a:ext cx="85181" cy="16244"/>
              </a:xfrm>
              <a:custGeom>
                <a:avLst/>
                <a:gdLst/>
                <a:ahLst/>
                <a:cxnLst/>
                <a:rect l="l" t="t" r="r" b="b"/>
                <a:pathLst>
                  <a:path w="85181" h="16244" extrusionOk="0">
                    <a:moveTo>
                      <a:pt x="79283" y="0"/>
                    </a:moveTo>
                    <a:lnTo>
                      <a:pt x="1338" y="0"/>
                    </a:lnTo>
                    <a:cubicBezTo>
                      <a:pt x="806" y="6467"/>
                      <a:pt x="349" y="11991"/>
                      <a:pt x="0" y="16244"/>
                    </a:cubicBezTo>
                    <a:lnTo>
                      <a:pt x="79285" y="16244"/>
                    </a:lnTo>
                    <a:cubicBezTo>
                      <a:pt x="82535" y="16244"/>
                      <a:pt x="85181" y="13600"/>
                      <a:pt x="85181" y="10348"/>
                    </a:cubicBezTo>
                    <a:lnTo>
                      <a:pt x="85181" y="5895"/>
                    </a:lnTo>
                    <a:cubicBezTo>
                      <a:pt x="85180" y="2645"/>
                      <a:pt x="82535" y="0"/>
                      <a:pt x="7928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00" name="Google Shape;600;p24"/>
            <p:cNvSpPr/>
            <p:nvPr/>
          </p:nvSpPr>
          <p:spPr>
            <a:xfrm>
              <a:off x="7793914" y="800779"/>
              <a:ext cx="139851" cy="90498"/>
            </a:xfrm>
            <a:custGeom>
              <a:avLst/>
              <a:gdLst/>
              <a:ahLst/>
              <a:cxnLst/>
              <a:rect l="l" t="t" r="r" b="b"/>
              <a:pathLst>
                <a:path w="139851" h="90498" extrusionOk="0">
                  <a:moveTo>
                    <a:pt x="139851" y="9636"/>
                  </a:moveTo>
                  <a:lnTo>
                    <a:pt x="136456" y="0"/>
                  </a:lnTo>
                  <a:cubicBezTo>
                    <a:pt x="112138" y="17870"/>
                    <a:pt x="88370" y="28281"/>
                    <a:pt x="69926" y="28281"/>
                  </a:cubicBezTo>
                  <a:cubicBezTo>
                    <a:pt x="51481" y="28281"/>
                    <a:pt x="27715" y="17872"/>
                    <a:pt x="3396" y="0"/>
                  </a:cubicBezTo>
                  <a:lnTo>
                    <a:pt x="0" y="9636"/>
                  </a:lnTo>
                  <a:cubicBezTo>
                    <a:pt x="5467" y="53545"/>
                    <a:pt x="55686" y="82993"/>
                    <a:pt x="69918" y="90498"/>
                  </a:cubicBezTo>
                  <a:cubicBezTo>
                    <a:pt x="84134" y="82976"/>
                    <a:pt x="134393" y="53431"/>
                    <a:pt x="139851" y="96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4"/>
            <p:cNvSpPr/>
            <p:nvPr/>
          </p:nvSpPr>
          <p:spPr>
            <a:xfrm>
              <a:off x="7872776" y="838880"/>
              <a:ext cx="74394" cy="133845"/>
            </a:xfrm>
            <a:custGeom>
              <a:avLst/>
              <a:gdLst/>
              <a:ahLst/>
              <a:cxnLst/>
              <a:rect l="l" t="t" r="r" b="b"/>
              <a:pathLst>
                <a:path w="74394" h="133845" extrusionOk="0">
                  <a:moveTo>
                    <a:pt x="0" y="67920"/>
                  </a:moveTo>
                  <a:lnTo>
                    <a:pt x="0" y="133846"/>
                  </a:lnTo>
                  <a:lnTo>
                    <a:pt x="64200" y="133846"/>
                  </a:lnTo>
                  <a:cubicBezTo>
                    <a:pt x="65892" y="113332"/>
                    <a:pt x="70456" y="57964"/>
                    <a:pt x="74395" y="9577"/>
                  </a:cubicBezTo>
                  <a:lnTo>
                    <a:pt x="71019" y="0"/>
                  </a:lnTo>
                  <a:cubicBezTo>
                    <a:pt x="53702" y="36900"/>
                    <a:pt x="14274" y="60377"/>
                    <a:pt x="0" y="679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24"/>
            <p:cNvSpPr/>
            <p:nvPr/>
          </p:nvSpPr>
          <p:spPr>
            <a:xfrm>
              <a:off x="7715136" y="652805"/>
              <a:ext cx="297374" cy="158388"/>
            </a:xfrm>
            <a:custGeom>
              <a:avLst/>
              <a:gdLst/>
              <a:ahLst/>
              <a:cxnLst/>
              <a:rect l="l" t="t" r="r" b="b"/>
              <a:pathLst>
                <a:path w="297374" h="158388" extrusionOk="0">
                  <a:moveTo>
                    <a:pt x="275382" y="14346"/>
                  </a:moveTo>
                  <a:cubicBezTo>
                    <a:pt x="257304" y="14346"/>
                    <a:pt x="242258" y="8699"/>
                    <a:pt x="234482" y="0"/>
                  </a:cubicBezTo>
                  <a:cubicBezTo>
                    <a:pt x="226355" y="5155"/>
                    <a:pt x="215464" y="8641"/>
                    <a:pt x="201069" y="8641"/>
                  </a:cubicBezTo>
                  <a:cubicBezTo>
                    <a:pt x="200584" y="8641"/>
                    <a:pt x="200072" y="8603"/>
                    <a:pt x="199581" y="8596"/>
                  </a:cubicBezTo>
                  <a:cubicBezTo>
                    <a:pt x="198574" y="28010"/>
                    <a:pt x="157107" y="29018"/>
                    <a:pt x="148705" y="29018"/>
                  </a:cubicBezTo>
                  <a:cubicBezTo>
                    <a:pt x="140304" y="29018"/>
                    <a:pt x="98834" y="28010"/>
                    <a:pt x="97826" y="8596"/>
                  </a:cubicBezTo>
                  <a:cubicBezTo>
                    <a:pt x="97337" y="8603"/>
                    <a:pt x="96825" y="8641"/>
                    <a:pt x="96343" y="8641"/>
                  </a:cubicBezTo>
                  <a:cubicBezTo>
                    <a:pt x="82078" y="8641"/>
                    <a:pt x="71253" y="5220"/>
                    <a:pt x="63148" y="147"/>
                  </a:cubicBezTo>
                  <a:cubicBezTo>
                    <a:pt x="55335" y="8763"/>
                    <a:pt x="40360" y="14348"/>
                    <a:pt x="22383" y="14348"/>
                  </a:cubicBezTo>
                  <a:cubicBezTo>
                    <a:pt x="14220" y="14348"/>
                    <a:pt x="6608" y="13173"/>
                    <a:pt x="0" y="11062"/>
                  </a:cubicBezTo>
                  <a:cubicBezTo>
                    <a:pt x="27151" y="89331"/>
                    <a:pt x="108807" y="158388"/>
                    <a:pt x="148704" y="158388"/>
                  </a:cubicBezTo>
                  <a:cubicBezTo>
                    <a:pt x="188585" y="158388"/>
                    <a:pt x="270192" y="89384"/>
                    <a:pt x="297374" y="11153"/>
                  </a:cubicBezTo>
                  <a:cubicBezTo>
                    <a:pt x="290854" y="13191"/>
                    <a:pt x="283397" y="14346"/>
                    <a:pt x="275382" y="1434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24"/>
            <p:cNvSpPr/>
            <p:nvPr/>
          </p:nvSpPr>
          <p:spPr>
            <a:xfrm>
              <a:off x="7957718" y="777967"/>
              <a:ext cx="147781" cy="194756"/>
            </a:xfrm>
            <a:custGeom>
              <a:avLst/>
              <a:gdLst/>
              <a:ahLst/>
              <a:cxnLst/>
              <a:rect l="l" t="t" r="r" b="b"/>
              <a:pathLst>
                <a:path w="147781" h="194756" extrusionOk="0">
                  <a:moveTo>
                    <a:pt x="7151" y="73324"/>
                  </a:moveTo>
                  <a:cubicBezTo>
                    <a:pt x="6963" y="75626"/>
                    <a:pt x="6774" y="77945"/>
                    <a:pt x="6585" y="80272"/>
                  </a:cubicBezTo>
                  <a:lnTo>
                    <a:pt x="76473" y="80272"/>
                  </a:lnTo>
                  <a:cubicBezTo>
                    <a:pt x="89578" y="80272"/>
                    <a:pt x="100239" y="90933"/>
                    <a:pt x="100239" y="104039"/>
                  </a:cubicBezTo>
                  <a:lnTo>
                    <a:pt x="100239" y="108492"/>
                  </a:lnTo>
                  <a:cubicBezTo>
                    <a:pt x="100239" y="121598"/>
                    <a:pt x="89578" y="132259"/>
                    <a:pt x="76473" y="132259"/>
                  </a:cubicBezTo>
                  <a:lnTo>
                    <a:pt x="2332" y="132259"/>
                  </a:lnTo>
                  <a:cubicBezTo>
                    <a:pt x="1505" y="142325"/>
                    <a:pt x="718" y="151919"/>
                    <a:pt x="0" y="160640"/>
                  </a:cubicBezTo>
                  <a:lnTo>
                    <a:pt x="76473" y="160640"/>
                  </a:lnTo>
                  <a:cubicBezTo>
                    <a:pt x="89578" y="160640"/>
                    <a:pt x="100239" y="171301"/>
                    <a:pt x="100239" y="184406"/>
                  </a:cubicBezTo>
                  <a:lnTo>
                    <a:pt x="100239" y="188860"/>
                  </a:lnTo>
                  <a:cubicBezTo>
                    <a:pt x="100239" y="190899"/>
                    <a:pt x="99953" y="192866"/>
                    <a:pt x="99470" y="194756"/>
                  </a:cubicBezTo>
                  <a:lnTo>
                    <a:pt x="147782" y="194756"/>
                  </a:lnTo>
                  <a:lnTo>
                    <a:pt x="147782" y="19842"/>
                  </a:lnTo>
                  <a:lnTo>
                    <a:pt x="80814" y="0"/>
                  </a:lnTo>
                  <a:lnTo>
                    <a:pt x="7151" y="7332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4"/>
            <p:cNvSpPr/>
            <p:nvPr/>
          </p:nvSpPr>
          <p:spPr>
            <a:xfrm>
              <a:off x="7832437" y="650386"/>
              <a:ext cx="62807" cy="13563"/>
            </a:xfrm>
            <a:custGeom>
              <a:avLst/>
              <a:gdLst/>
              <a:ahLst/>
              <a:cxnLst/>
              <a:rect l="l" t="t" r="r" b="b"/>
              <a:pathLst>
                <a:path w="62807" h="13563" extrusionOk="0">
                  <a:moveTo>
                    <a:pt x="0" y="8907"/>
                  </a:moveTo>
                  <a:cubicBezTo>
                    <a:pt x="4920" y="11030"/>
                    <a:pt x="15822" y="13564"/>
                    <a:pt x="31404" y="13564"/>
                  </a:cubicBezTo>
                  <a:cubicBezTo>
                    <a:pt x="46988" y="13564"/>
                    <a:pt x="57887" y="11027"/>
                    <a:pt x="62807" y="8907"/>
                  </a:cubicBezTo>
                  <a:cubicBezTo>
                    <a:pt x="53121" y="7090"/>
                    <a:pt x="42648" y="4142"/>
                    <a:pt x="31404" y="0"/>
                  </a:cubicBezTo>
                  <a:cubicBezTo>
                    <a:pt x="20163" y="4145"/>
                    <a:pt x="9688" y="7090"/>
                    <a:pt x="0" y="89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4"/>
            <p:cNvSpPr/>
            <p:nvPr/>
          </p:nvSpPr>
          <p:spPr>
            <a:xfrm>
              <a:off x="8123372" y="824172"/>
              <a:ext cx="58356" cy="148551"/>
            </a:xfrm>
            <a:custGeom>
              <a:avLst/>
              <a:gdLst/>
              <a:ahLst/>
              <a:cxnLst/>
              <a:rect l="l" t="t" r="r" b="b"/>
              <a:pathLst>
                <a:path w="58356" h="148551" extrusionOk="0">
                  <a:moveTo>
                    <a:pt x="0" y="0"/>
                  </a:moveTo>
                  <a:lnTo>
                    <a:pt x="0" y="148552"/>
                  </a:lnTo>
                  <a:lnTo>
                    <a:pt x="58357" y="148552"/>
                  </a:lnTo>
                  <a:cubicBezTo>
                    <a:pt x="53143" y="128467"/>
                    <a:pt x="43236" y="86097"/>
                    <a:pt x="43236" y="54032"/>
                  </a:cubicBezTo>
                  <a:cubicBezTo>
                    <a:pt x="43236" y="30747"/>
                    <a:pt x="18196" y="10766"/>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4"/>
            <p:cNvSpPr/>
            <p:nvPr/>
          </p:nvSpPr>
          <p:spPr>
            <a:xfrm>
              <a:off x="7780510" y="838862"/>
              <a:ext cx="74393" cy="133861"/>
            </a:xfrm>
            <a:custGeom>
              <a:avLst/>
              <a:gdLst/>
              <a:ahLst/>
              <a:cxnLst/>
              <a:rect l="l" t="t" r="r" b="b"/>
              <a:pathLst>
                <a:path w="74393" h="133861" extrusionOk="0">
                  <a:moveTo>
                    <a:pt x="3382" y="0"/>
                  </a:moveTo>
                  <a:lnTo>
                    <a:pt x="0" y="9592"/>
                  </a:lnTo>
                  <a:cubicBezTo>
                    <a:pt x="3939" y="57980"/>
                    <a:pt x="8503" y="113348"/>
                    <a:pt x="10195" y="133861"/>
                  </a:cubicBezTo>
                  <a:lnTo>
                    <a:pt x="74393" y="133861"/>
                  </a:lnTo>
                  <a:lnTo>
                    <a:pt x="74393" y="67935"/>
                  </a:lnTo>
                  <a:cubicBezTo>
                    <a:pt x="60117" y="60394"/>
                    <a:pt x="20693" y="36911"/>
                    <a:pt x="33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7" name="Google Shape;607;p24"/>
            <p:cNvGrpSpPr/>
            <p:nvPr/>
          </p:nvGrpSpPr>
          <p:grpSpPr>
            <a:xfrm>
              <a:off x="7687592" y="876110"/>
              <a:ext cx="85182" cy="96617"/>
              <a:chOff x="7687592" y="876110"/>
              <a:chExt cx="85182" cy="96617"/>
            </a:xfrm>
          </p:grpSpPr>
          <p:sp>
            <p:nvSpPr>
              <p:cNvPr id="608" name="Google Shape;608;p24"/>
              <p:cNvSpPr/>
              <p:nvPr/>
            </p:nvSpPr>
            <p:spPr>
              <a:xfrm>
                <a:off x="7687594" y="876110"/>
                <a:ext cx="78572" cy="16245"/>
              </a:xfrm>
              <a:custGeom>
                <a:avLst/>
                <a:gdLst/>
                <a:ahLst/>
                <a:cxnLst/>
                <a:rect l="l" t="t" r="r" b="b"/>
                <a:pathLst>
                  <a:path w="78572" h="16245" extrusionOk="0">
                    <a:moveTo>
                      <a:pt x="0" y="5896"/>
                    </a:moveTo>
                    <a:lnTo>
                      <a:pt x="0" y="10350"/>
                    </a:lnTo>
                    <a:cubicBezTo>
                      <a:pt x="0" y="13600"/>
                      <a:pt x="2646" y="16246"/>
                      <a:pt x="5898" y="16246"/>
                    </a:cubicBezTo>
                    <a:lnTo>
                      <a:pt x="78573" y="16246"/>
                    </a:lnTo>
                    <a:cubicBezTo>
                      <a:pt x="78133" y="10872"/>
                      <a:pt x="77689" y="5439"/>
                      <a:pt x="77243" y="0"/>
                    </a:cubicBezTo>
                    <a:lnTo>
                      <a:pt x="5896" y="0"/>
                    </a:lnTo>
                    <a:cubicBezTo>
                      <a:pt x="2645" y="2"/>
                      <a:pt x="0" y="2646"/>
                      <a:pt x="0" y="58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4"/>
              <p:cNvSpPr/>
              <p:nvPr/>
            </p:nvSpPr>
            <p:spPr>
              <a:xfrm>
                <a:off x="7687592" y="956481"/>
                <a:ext cx="85182" cy="16246"/>
              </a:xfrm>
              <a:custGeom>
                <a:avLst/>
                <a:gdLst/>
                <a:ahLst/>
                <a:cxnLst/>
                <a:rect l="l" t="t" r="r" b="b"/>
                <a:pathLst>
                  <a:path w="85182" h="16246" extrusionOk="0">
                    <a:moveTo>
                      <a:pt x="5898" y="0"/>
                    </a:moveTo>
                    <a:cubicBezTo>
                      <a:pt x="2648" y="0"/>
                      <a:pt x="0" y="2645"/>
                      <a:pt x="0" y="5896"/>
                    </a:cubicBezTo>
                    <a:lnTo>
                      <a:pt x="0" y="10350"/>
                    </a:lnTo>
                    <a:cubicBezTo>
                      <a:pt x="0" y="13600"/>
                      <a:pt x="2646" y="16246"/>
                      <a:pt x="5898" y="16246"/>
                    </a:cubicBezTo>
                    <a:lnTo>
                      <a:pt x="85183" y="16246"/>
                    </a:lnTo>
                    <a:cubicBezTo>
                      <a:pt x="84832" y="11993"/>
                      <a:pt x="84375" y="6467"/>
                      <a:pt x="83842" y="2"/>
                    </a:cubicBezTo>
                    <a:lnTo>
                      <a:pt x="5898" y="0"/>
                    </a:lnTo>
                    <a:lnTo>
                      <a:pt x="5898"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0" name="Google Shape;610;p24"/>
            <p:cNvSpPr/>
            <p:nvPr/>
          </p:nvSpPr>
          <p:spPr>
            <a:xfrm>
              <a:off x="7622181" y="777972"/>
              <a:ext cx="147781" cy="194756"/>
            </a:xfrm>
            <a:custGeom>
              <a:avLst/>
              <a:gdLst/>
              <a:ahLst/>
              <a:cxnLst/>
              <a:rect l="l" t="t" r="r" b="b"/>
              <a:pathLst>
                <a:path w="147781" h="194756" extrusionOk="0">
                  <a:moveTo>
                    <a:pt x="71309" y="160637"/>
                  </a:moveTo>
                  <a:lnTo>
                    <a:pt x="147782" y="160637"/>
                  </a:lnTo>
                  <a:cubicBezTo>
                    <a:pt x="147065" y="151916"/>
                    <a:pt x="146275" y="142322"/>
                    <a:pt x="145450" y="132256"/>
                  </a:cubicBezTo>
                  <a:lnTo>
                    <a:pt x="71309" y="132256"/>
                  </a:lnTo>
                  <a:cubicBezTo>
                    <a:pt x="58202" y="132256"/>
                    <a:pt x="47541" y="121594"/>
                    <a:pt x="47541" y="108489"/>
                  </a:cubicBezTo>
                  <a:lnTo>
                    <a:pt x="47541" y="104036"/>
                  </a:lnTo>
                  <a:cubicBezTo>
                    <a:pt x="47541" y="90929"/>
                    <a:pt x="58202" y="80269"/>
                    <a:pt x="71309" y="80269"/>
                  </a:cubicBezTo>
                  <a:lnTo>
                    <a:pt x="141197" y="80269"/>
                  </a:lnTo>
                  <a:cubicBezTo>
                    <a:pt x="141008" y="77942"/>
                    <a:pt x="140818" y="75623"/>
                    <a:pt x="140631" y="73321"/>
                  </a:cubicBezTo>
                  <a:lnTo>
                    <a:pt x="66967" y="0"/>
                  </a:lnTo>
                  <a:lnTo>
                    <a:pt x="0" y="19842"/>
                  </a:lnTo>
                  <a:lnTo>
                    <a:pt x="0" y="194756"/>
                  </a:lnTo>
                  <a:lnTo>
                    <a:pt x="48311" y="194756"/>
                  </a:lnTo>
                  <a:cubicBezTo>
                    <a:pt x="47826" y="192867"/>
                    <a:pt x="47541" y="190897"/>
                    <a:pt x="47541" y="188860"/>
                  </a:cubicBezTo>
                  <a:lnTo>
                    <a:pt x="47541" y="184406"/>
                  </a:lnTo>
                  <a:cubicBezTo>
                    <a:pt x="47541" y="171296"/>
                    <a:pt x="58204" y="160637"/>
                    <a:pt x="71309" y="1606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11" name="Google Shape;611;p24"/>
            <p:cNvGrpSpPr/>
            <p:nvPr/>
          </p:nvGrpSpPr>
          <p:grpSpPr>
            <a:xfrm>
              <a:off x="7702669" y="584887"/>
              <a:ext cx="183418" cy="223674"/>
              <a:chOff x="7702669" y="584887"/>
              <a:chExt cx="183418" cy="223674"/>
            </a:xfrm>
          </p:grpSpPr>
          <p:sp>
            <p:nvSpPr>
              <p:cNvPr id="612" name="Google Shape;612;p24"/>
              <p:cNvSpPr/>
              <p:nvPr/>
            </p:nvSpPr>
            <p:spPr>
              <a:xfrm>
                <a:off x="7841589" y="584887"/>
                <a:ext cx="44498" cy="14617"/>
              </a:xfrm>
              <a:custGeom>
                <a:avLst/>
                <a:gdLst/>
                <a:ahLst/>
                <a:cxnLst/>
                <a:rect l="l" t="t" r="r" b="b"/>
                <a:pathLst>
                  <a:path w="44498" h="14617" extrusionOk="0">
                    <a:moveTo>
                      <a:pt x="22252" y="0"/>
                    </a:moveTo>
                    <a:cubicBezTo>
                      <a:pt x="0" y="0"/>
                      <a:pt x="0" y="7952"/>
                      <a:pt x="0" y="12703"/>
                    </a:cubicBezTo>
                    <a:lnTo>
                      <a:pt x="0" y="14617"/>
                    </a:lnTo>
                    <a:lnTo>
                      <a:pt x="44499" y="14617"/>
                    </a:lnTo>
                    <a:lnTo>
                      <a:pt x="44499" y="12703"/>
                    </a:lnTo>
                    <a:cubicBezTo>
                      <a:pt x="44500" y="7952"/>
                      <a:pt x="44500" y="0"/>
                      <a:pt x="2225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4"/>
              <p:cNvSpPr/>
              <p:nvPr/>
            </p:nvSpPr>
            <p:spPr>
              <a:xfrm>
                <a:off x="7702669" y="728940"/>
                <a:ext cx="71299" cy="79621"/>
              </a:xfrm>
              <a:custGeom>
                <a:avLst/>
                <a:gdLst/>
                <a:ahLst/>
                <a:cxnLst/>
                <a:rect l="l" t="t" r="r" b="b"/>
                <a:pathLst>
                  <a:path w="71299" h="79621" extrusionOk="0">
                    <a:moveTo>
                      <a:pt x="71300" y="52467"/>
                    </a:moveTo>
                    <a:cubicBezTo>
                      <a:pt x="64557" y="46237"/>
                      <a:pt x="57884" y="39529"/>
                      <a:pt x="51395" y="32348"/>
                    </a:cubicBezTo>
                    <a:cubicBezTo>
                      <a:pt x="41948" y="21893"/>
                      <a:pt x="33420" y="11057"/>
                      <a:pt x="25868" y="0"/>
                    </a:cubicBezTo>
                    <a:cubicBezTo>
                      <a:pt x="18556" y="8818"/>
                      <a:pt x="8215" y="22349"/>
                      <a:pt x="0" y="37274"/>
                    </a:cubicBezTo>
                    <a:lnTo>
                      <a:pt x="42546" y="79621"/>
                    </a:lnTo>
                    <a:lnTo>
                      <a:pt x="71300" y="5246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4" name="Google Shape;614;p24"/>
            <p:cNvSpPr/>
            <p:nvPr/>
          </p:nvSpPr>
          <p:spPr>
            <a:xfrm>
              <a:off x="7757885" y="802363"/>
              <a:ext cx="19918" cy="28603"/>
            </a:xfrm>
            <a:custGeom>
              <a:avLst/>
              <a:gdLst/>
              <a:ahLst/>
              <a:cxnLst/>
              <a:rect l="l" t="t" r="r" b="b"/>
              <a:pathLst>
                <a:path w="19918" h="28603" extrusionOk="0">
                  <a:moveTo>
                    <a:pt x="9840" y="28603"/>
                  </a:moveTo>
                  <a:lnTo>
                    <a:pt x="19919" y="0"/>
                  </a:lnTo>
                  <a:lnTo>
                    <a:pt x="0" y="1881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4"/>
            <p:cNvSpPr/>
            <p:nvPr/>
          </p:nvSpPr>
          <p:spPr>
            <a:xfrm>
              <a:off x="7877416" y="490700"/>
              <a:ext cx="87539" cy="28059"/>
            </a:xfrm>
            <a:custGeom>
              <a:avLst/>
              <a:gdLst/>
              <a:ahLst/>
              <a:cxnLst/>
              <a:rect l="l" t="t" r="r" b="b"/>
              <a:pathLst>
                <a:path w="87539" h="28059" extrusionOk="0">
                  <a:moveTo>
                    <a:pt x="8923" y="28060"/>
                  </a:moveTo>
                  <a:cubicBezTo>
                    <a:pt x="9353" y="28060"/>
                    <a:pt x="9788" y="28030"/>
                    <a:pt x="10228" y="27964"/>
                  </a:cubicBezTo>
                  <a:lnTo>
                    <a:pt x="79895" y="17779"/>
                  </a:lnTo>
                  <a:cubicBezTo>
                    <a:pt x="84777" y="17065"/>
                    <a:pt x="88159" y="12529"/>
                    <a:pt x="87444" y="7647"/>
                  </a:cubicBezTo>
                  <a:cubicBezTo>
                    <a:pt x="86730" y="2764"/>
                    <a:pt x="82189" y="-628"/>
                    <a:pt x="77312" y="98"/>
                  </a:cubicBezTo>
                  <a:lnTo>
                    <a:pt x="7644" y="10283"/>
                  </a:lnTo>
                  <a:cubicBezTo>
                    <a:pt x="2762" y="10997"/>
                    <a:pt x="-620" y="15533"/>
                    <a:pt x="95" y="20416"/>
                  </a:cubicBezTo>
                  <a:cubicBezTo>
                    <a:pt x="742" y="24861"/>
                    <a:pt x="4560" y="28060"/>
                    <a:pt x="8923" y="2806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4"/>
            <p:cNvSpPr/>
            <p:nvPr/>
          </p:nvSpPr>
          <p:spPr>
            <a:xfrm>
              <a:off x="7904137" y="529585"/>
              <a:ext cx="25982" cy="17870"/>
            </a:xfrm>
            <a:custGeom>
              <a:avLst/>
              <a:gdLst/>
              <a:ahLst/>
              <a:cxnLst/>
              <a:rect l="l" t="t" r="r" b="b"/>
              <a:pathLst>
                <a:path w="25982" h="17870" extrusionOk="0">
                  <a:moveTo>
                    <a:pt x="17047" y="0"/>
                  </a:moveTo>
                  <a:lnTo>
                    <a:pt x="8935" y="0"/>
                  </a:lnTo>
                  <a:cubicBezTo>
                    <a:pt x="4001" y="0"/>
                    <a:pt x="0" y="4001"/>
                    <a:pt x="0" y="8935"/>
                  </a:cubicBezTo>
                  <a:cubicBezTo>
                    <a:pt x="0" y="13869"/>
                    <a:pt x="4001" y="17870"/>
                    <a:pt x="8935" y="17870"/>
                  </a:cubicBezTo>
                  <a:lnTo>
                    <a:pt x="17047" y="17870"/>
                  </a:lnTo>
                  <a:cubicBezTo>
                    <a:pt x="21981" y="17870"/>
                    <a:pt x="25982" y="13869"/>
                    <a:pt x="25982" y="8935"/>
                  </a:cubicBezTo>
                  <a:cubicBezTo>
                    <a:pt x="25982" y="4001"/>
                    <a:pt x="21981" y="0"/>
                    <a:pt x="1704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4"/>
            <p:cNvSpPr/>
            <p:nvPr/>
          </p:nvSpPr>
          <p:spPr>
            <a:xfrm>
              <a:off x="7832393" y="318827"/>
              <a:ext cx="17870" cy="17870"/>
            </a:xfrm>
            <a:custGeom>
              <a:avLst/>
              <a:gdLst/>
              <a:ahLst/>
              <a:cxnLst/>
              <a:rect l="l" t="t" r="r" b="b"/>
              <a:pathLst>
                <a:path w="17870" h="17870" extrusionOk="0">
                  <a:moveTo>
                    <a:pt x="8935" y="17870"/>
                  </a:moveTo>
                  <a:cubicBezTo>
                    <a:pt x="11295" y="17870"/>
                    <a:pt x="13600" y="16924"/>
                    <a:pt x="15262" y="15262"/>
                  </a:cubicBezTo>
                  <a:cubicBezTo>
                    <a:pt x="16924" y="13581"/>
                    <a:pt x="17870" y="11295"/>
                    <a:pt x="17870" y="8935"/>
                  </a:cubicBezTo>
                  <a:cubicBezTo>
                    <a:pt x="17870" y="6594"/>
                    <a:pt x="16924" y="4289"/>
                    <a:pt x="15262" y="2609"/>
                  </a:cubicBezTo>
                  <a:cubicBezTo>
                    <a:pt x="13600" y="947"/>
                    <a:pt x="11295" y="0"/>
                    <a:pt x="8935" y="0"/>
                  </a:cubicBezTo>
                  <a:cubicBezTo>
                    <a:pt x="6594" y="0"/>
                    <a:pt x="4289" y="947"/>
                    <a:pt x="2627" y="2609"/>
                  </a:cubicBezTo>
                  <a:cubicBezTo>
                    <a:pt x="966" y="4289"/>
                    <a:pt x="0" y="6594"/>
                    <a:pt x="0" y="8935"/>
                  </a:cubicBezTo>
                  <a:cubicBezTo>
                    <a:pt x="0" y="11293"/>
                    <a:pt x="966" y="13581"/>
                    <a:pt x="2627" y="15262"/>
                  </a:cubicBezTo>
                  <a:cubicBezTo>
                    <a:pt x="4289" y="16924"/>
                    <a:pt x="6594" y="17870"/>
                    <a:pt x="8935" y="178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24"/>
            <p:cNvSpPr/>
            <p:nvPr/>
          </p:nvSpPr>
          <p:spPr>
            <a:xfrm>
              <a:off x="7877410" y="318827"/>
              <a:ext cx="17870" cy="17870"/>
            </a:xfrm>
            <a:custGeom>
              <a:avLst/>
              <a:gdLst/>
              <a:ahLst/>
              <a:cxnLst/>
              <a:rect l="l" t="t" r="r" b="b"/>
              <a:pathLst>
                <a:path w="17870" h="17870" extrusionOk="0">
                  <a:moveTo>
                    <a:pt x="8935" y="17870"/>
                  </a:moveTo>
                  <a:cubicBezTo>
                    <a:pt x="11295" y="17870"/>
                    <a:pt x="13600" y="16924"/>
                    <a:pt x="15262" y="15262"/>
                  </a:cubicBezTo>
                  <a:cubicBezTo>
                    <a:pt x="16924" y="13600"/>
                    <a:pt x="17870" y="11295"/>
                    <a:pt x="17870" y="8935"/>
                  </a:cubicBezTo>
                  <a:cubicBezTo>
                    <a:pt x="17870" y="6575"/>
                    <a:pt x="16924" y="4289"/>
                    <a:pt x="15262" y="2627"/>
                  </a:cubicBezTo>
                  <a:cubicBezTo>
                    <a:pt x="13600" y="947"/>
                    <a:pt x="11295" y="0"/>
                    <a:pt x="8935" y="0"/>
                  </a:cubicBezTo>
                  <a:cubicBezTo>
                    <a:pt x="6594" y="0"/>
                    <a:pt x="4289" y="947"/>
                    <a:pt x="2627" y="2627"/>
                  </a:cubicBezTo>
                  <a:cubicBezTo>
                    <a:pt x="966" y="4289"/>
                    <a:pt x="0" y="6577"/>
                    <a:pt x="0" y="8935"/>
                  </a:cubicBezTo>
                  <a:cubicBezTo>
                    <a:pt x="0" y="11293"/>
                    <a:pt x="966" y="13600"/>
                    <a:pt x="2627" y="15262"/>
                  </a:cubicBezTo>
                  <a:cubicBezTo>
                    <a:pt x="4289" y="16924"/>
                    <a:pt x="6594" y="17870"/>
                    <a:pt x="8935" y="178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4"/>
            <p:cNvSpPr/>
            <p:nvPr/>
          </p:nvSpPr>
          <p:spPr>
            <a:xfrm>
              <a:off x="7784027" y="264637"/>
              <a:ext cx="159641" cy="142627"/>
            </a:xfrm>
            <a:custGeom>
              <a:avLst/>
              <a:gdLst/>
              <a:ahLst/>
              <a:cxnLst/>
              <a:rect l="l" t="t" r="r" b="b"/>
              <a:pathLst>
                <a:path w="159641" h="142627" extrusionOk="0">
                  <a:moveTo>
                    <a:pt x="32555" y="111276"/>
                  </a:moveTo>
                  <a:lnTo>
                    <a:pt x="36597" y="111276"/>
                  </a:lnTo>
                  <a:lnTo>
                    <a:pt x="36597" y="133692"/>
                  </a:lnTo>
                  <a:cubicBezTo>
                    <a:pt x="36597" y="138626"/>
                    <a:pt x="40598" y="142627"/>
                    <a:pt x="45532" y="142627"/>
                  </a:cubicBezTo>
                  <a:cubicBezTo>
                    <a:pt x="50466" y="142627"/>
                    <a:pt x="54467" y="138626"/>
                    <a:pt x="54467" y="133692"/>
                  </a:cubicBezTo>
                  <a:lnTo>
                    <a:pt x="54467" y="126197"/>
                  </a:lnTo>
                  <a:lnTo>
                    <a:pt x="70877" y="126197"/>
                  </a:lnTo>
                  <a:lnTo>
                    <a:pt x="70877" y="133692"/>
                  </a:lnTo>
                  <a:cubicBezTo>
                    <a:pt x="70877" y="138626"/>
                    <a:pt x="74878" y="142627"/>
                    <a:pt x="79812" y="142627"/>
                  </a:cubicBezTo>
                  <a:cubicBezTo>
                    <a:pt x="84746" y="142627"/>
                    <a:pt x="88747" y="138626"/>
                    <a:pt x="88747" y="133692"/>
                  </a:cubicBezTo>
                  <a:lnTo>
                    <a:pt x="88747" y="126197"/>
                  </a:lnTo>
                  <a:lnTo>
                    <a:pt x="105161" y="126197"/>
                  </a:lnTo>
                  <a:lnTo>
                    <a:pt x="105161" y="133692"/>
                  </a:lnTo>
                  <a:cubicBezTo>
                    <a:pt x="105161" y="138626"/>
                    <a:pt x="109162" y="142627"/>
                    <a:pt x="114096" y="142627"/>
                  </a:cubicBezTo>
                  <a:cubicBezTo>
                    <a:pt x="119030" y="142627"/>
                    <a:pt x="123031" y="138626"/>
                    <a:pt x="123031" y="133692"/>
                  </a:cubicBezTo>
                  <a:lnTo>
                    <a:pt x="123039" y="111276"/>
                  </a:lnTo>
                  <a:lnTo>
                    <a:pt x="127078" y="111276"/>
                  </a:lnTo>
                  <a:cubicBezTo>
                    <a:pt x="145032" y="111276"/>
                    <a:pt x="159642" y="96648"/>
                    <a:pt x="159642" y="78668"/>
                  </a:cubicBezTo>
                  <a:cubicBezTo>
                    <a:pt x="159642" y="55773"/>
                    <a:pt x="149785" y="33954"/>
                    <a:pt x="132594" y="18801"/>
                  </a:cubicBezTo>
                  <a:cubicBezTo>
                    <a:pt x="124666" y="11819"/>
                    <a:pt x="104633" y="0"/>
                    <a:pt x="79828" y="0"/>
                  </a:cubicBezTo>
                  <a:cubicBezTo>
                    <a:pt x="49819" y="0"/>
                    <a:pt x="30577" y="15672"/>
                    <a:pt x="27034" y="18806"/>
                  </a:cubicBezTo>
                  <a:cubicBezTo>
                    <a:pt x="9852" y="33957"/>
                    <a:pt x="0" y="55778"/>
                    <a:pt x="0" y="78670"/>
                  </a:cubicBezTo>
                  <a:cubicBezTo>
                    <a:pt x="-5" y="96650"/>
                    <a:pt x="14601" y="111276"/>
                    <a:pt x="32555" y="111276"/>
                  </a:cubicBezTo>
                  <a:close/>
                  <a:moveTo>
                    <a:pt x="38859" y="32201"/>
                  </a:moveTo>
                  <a:cubicBezTo>
                    <a:pt x="40518" y="30733"/>
                    <a:pt x="55759" y="17872"/>
                    <a:pt x="79825" y="17872"/>
                  </a:cubicBezTo>
                  <a:cubicBezTo>
                    <a:pt x="99341" y="17872"/>
                    <a:pt x="115147" y="27253"/>
                    <a:pt x="120776" y="32210"/>
                  </a:cubicBezTo>
                  <a:cubicBezTo>
                    <a:pt x="134116" y="43972"/>
                    <a:pt x="141770" y="60904"/>
                    <a:pt x="141770" y="78670"/>
                  </a:cubicBezTo>
                  <a:cubicBezTo>
                    <a:pt x="141770" y="86796"/>
                    <a:pt x="135179" y="93406"/>
                    <a:pt x="127076" y="93406"/>
                  </a:cubicBezTo>
                  <a:lnTo>
                    <a:pt x="114102" y="93406"/>
                  </a:lnTo>
                  <a:cubicBezTo>
                    <a:pt x="109168" y="93406"/>
                    <a:pt x="105167" y="97407"/>
                    <a:pt x="105167" y="102341"/>
                  </a:cubicBezTo>
                  <a:lnTo>
                    <a:pt x="105167" y="108326"/>
                  </a:lnTo>
                  <a:lnTo>
                    <a:pt x="54468" y="108326"/>
                  </a:lnTo>
                  <a:lnTo>
                    <a:pt x="54468" y="102341"/>
                  </a:lnTo>
                  <a:cubicBezTo>
                    <a:pt x="54468" y="97407"/>
                    <a:pt x="50467" y="93406"/>
                    <a:pt x="45533" y="93406"/>
                  </a:cubicBezTo>
                  <a:lnTo>
                    <a:pt x="32555" y="93406"/>
                  </a:lnTo>
                  <a:cubicBezTo>
                    <a:pt x="24455" y="93406"/>
                    <a:pt x="17867" y="86796"/>
                    <a:pt x="17867" y="78670"/>
                  </a:cubicBezTo>
                  <a:cubicBezTo>
                    <a:pt x="17867" y="60904"/>
                    <a:pt x="25516" y="43970"/>
                    <a:pt x="38859" y="3220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4"/>
            <p:cNvSpPr/>
            <p:nvPr/>
          </p:nvSpPr>
          <p:spPr>
            <a:xfrm>
              <a:off x="7525329" y="189410"/>
              <a:ext cx="677017" cy="801186"/>
            </a:xfrm>
            <a:custGeom>
              <a:avLst/>
              <a:gdLst/>
              <a:ahLst/>
              <a:cxnLst/>
              <a:rect l="l" t="t" r="r" b="b"/>
              <a:pathLst>
                <a:path w="677017" h="801186" extrusionOk="0">
                  <a:moveTo>
                    <a:pt x="659150" y="688795"/>
                  </a:moveTo>
                  <a:cubicBezTo>
                    <a:pt x="659150" y="649106"/>
                    <a:pt x="613905" y="622525"/>
                    <a:pt x="598042" y="614424"/>
                  </a:cubicBezTo>
                  <a:lnTo>
                    <a:pt x="598042" y="601730"/>
                  </a:lnTo>
                  <a:cubicBezTo>
                    <a:pt x="598042" y="597774"/>
                    <a:pt x="595438" y="594286"/>
                    <a:pt x="591644" y="593163"/>
                  </a:cubicBezTo>
                  <a:lnTo>
                    <a:pt x="516850" y="571005"/>
                  </a:lnTo>
                  <a:cubicBezTo>
                    <a:pt x="506358" y="551114"/>
                    <a:pt x="492404" y="533604"/>
                    <a:pt x="483854" y="523719"/>
                  </a:cubicBezTo>
                  <a:cubicBezTo>
                    <a:pt x="487669" y="517236"/>
                    <a:pt x="491160" y="510709"/>
                    <a:pt x="494287" y="504159"/>
                  </a:cubicBezTo>
                  <a:cubicBezTo>
                    <a:pt x="513248" y="502564"/>
                    <a:pt x="545658" y="491776"/>
                    <a:pt x="545658" y="436719"/>
                  </a:cubicBezTo>
                  <a:lnTo>
                    <a:pt x="545660" y="387385"/>
                  </a:lnTo>
                  <a:cubicBezTo>
                    <a:pt x="547630" y="380542"/>
                    <a:pt x="560455" y="329352"/>
                    <a:pt x="550265" y="318580"/>
                  </a:cubicBezTo>
                  <a:cubicBezTo>
                    <a:pt x="547273" y="315419"/>
                    <a:pt x="543992" y="312682"/>
                    <a:pt x="539551" y="311164"/>
                  </a:cubicBezTo>
                  <a:lnTo>
                    <a:pt x="539551" y="308438"/>
                  </a:lnTo>
                  <a:lnTo>
                    <a:pt x="634097" y="204889"/>
                  </a:lnTo>
                  <a:cubicBezTo>
                    <a:pt x="635723" y="203107"/>
                    <a:pt x="636560" y="200747"/>
                    <a:pt x="636419" y="198339"/>
                  </a:cubicBezTo>
                  <a:cubicBezTo>
                    <a:pt x="635775" y="187367"/>
                    <a:pt x="627955" y="171041"/>
                    <a:pt x="609057" y="171041"/>
                  </a:cubicBezTo>
                  <a:cubicBezTo>
                    <a:pt x="604871" y="171041"/>
                    <a:pt x="600296" y="171858"/>
                    <a:pt x="595456" y="173471"/>
                  </a:cubicBezTo>
                  <a:cubicBezTo>
                    <a:pt x="586156" y="176569"/>
                    <a:pt x="577128" y="179351"/>
                    <a:pt x="568907" y="179355"/>
                  </a:cubicBezTo>
                  <a:cubicBezTo>
                    <a:pt x="558476" y="179355"/>
                    <a:pt x="544370" y="175330"/>
                    <a:pt x="527750" y="143938"/>
                  </a:cubicBezTo>
                  <a:cubicBezTo>
                    <a:pt x="497014" y="85871"/>
                    <a:pt x="452983" y="17061"/>
                    <a:pt x="384748" y="261"/>
                  </a:cubicBezTo>
                  <a:cubicBezTo>
                    <a:pt x="382294" y="-345"/>
                    <a:pt x="379698" y="120"/>
                    <a:pt x="377604" y="1536"/>
                  </a:cubicBezTo>
                  <a:cubicBezTo>
                    <a:pt x="375512" y="2951"/>
                    <a:pt x="374115" y="5188"/>
                    <a:pt x="373764" y="7692"/>
                  </a:cubicBezTo>
                  <a:cubicBezTo>
                    <a:pt x="371310" y="25135"/>
                    <a:pt x="356153" y="38289"/>
                    <a:pt x="338510" y="38289"/>
                  </a:cubicBezTo>
                  <a:cubicBezTo>
                    <a:pt x="320867" y="38289"/>
                    <a:pt x="305708" y="25134"/>
                    <a:pt x="303253" y="7690"/>
                  </a:cubicBezTo>
                  <a:cubicBezTo>
                    <a:pt x="302901" y="5188"/>
                    <a:pt x="301505" y="2951"/>
                    <a:pt x="299413" y="1536"/>
                  </a:cubicBezTo>
                  <a:cubicBezTo>
                    <a:pt x="297319" y="118"/>
                    <a:pt x="294722" y="-346"/>
                    <a:pt x="292270" y="261"/>
                  </a:cubicBezTo>
                  <a:cubicBezTo>
                    <a:pt x="224042" y="17056"/>
                    <a:pt x="180006" y="85866"/>
                    <a:pt x="149265" y="143935"/>
                  </a:cubicBezTo>
                  <a:cubicBezTo>
                    <a:pt x="132647" y="175325"/>
                    <a:pt x="118541" y="179351"/>
                    <a:pt x="108107" y="179351"/>
                  </a:cubicBezTo>
                  <a:cubicBezTo>
                    <a:pt x="99889" y="179351"/>
                    <a:pt x="90860" y="176569"/>
                    <a:pt x="81558" y="173468"/>
                  </a:cubicBezTo>
                  <a:cubicBezTo>
                    <a:pt x="76718" y="171854"/>
                    <a:pt x="72144" y="171038"/>
                    <a:pt x="67959" y="171038"/>
                  </a:cubicBezTo>
                  <a:cubicBezTo>
                    <a:pt x="49059" y="171038"/>
                    <a:pt x="41241" y="187363"/>
                    <a:pt x="40598" y="198337"/>
                  </a:cubicBezTo>
                  <a:cubicBezTo>
                    <a:pt x="40457" y="200743"/>
                    <a:pt x="41292" y="203104"/>
                    <a:pt x="42920" y="204885"/>
                  </a:cubicBezTo>
                  <a:lnTo>
                    <a:pt x="137459" y="308437"/>
                  </a:lnTo>
                  <a:lnTo>
                    <a:pt x="137459" y="311166"/>
                  </a:lnTo>
                  <a:cubicBezTo>
                    <a:pt x="133027" y="312687"/>
                    <a:pt x="129755" y="315430"/>
                    <a:pt x="126754" y="318578"/>
                  </a:cubicBezTo>
                  <a:cubicBezTo>
                    <a:pt x="116488" y="329351"/>
                    <a:pt x="129409" y="380646"/>
                    <a:pt x="131404" y="387545"/>
                  </a:cubicBezTo>
                  <a:lnTo>
                    <a:pt x="131407" y="436721"/>
                  </a:lnTo>
                  <a:cubicBezTo>
                    <a:pt x="131407" y="491729"/>
                    <a:pt x="163762" y="502547"/>
                    <a:pt x="182727" y="504155"/>
                  </a:cubicBezTo>
                  <a:cubicBezTo>
                    <a:pt x="185855" y="510706"/>
                    <a:pt x="189347" y="517237"/>
                    <a:pt x="193165" y="523720"/>
                  </a:cubicBezTo>
                  <a:cubicBezTo>
                    <a:pt x="184615" y="533608"/>
                    <a:pt x="170664" y="551114"/>
                    <a:pt x="160169" y="571005"/>
                  </a:cubicBezTo>
                  <a:lnTo>
                    <a:pt x="85377" y="593163"/>
                  </a:lnTo>
                  <a:cubicBezTo>
                    <a:pt x="81582" y="594286"/>
                    <a:pt x="78978" y="597772"/>
                    <a:pt x="78978" y="601730"/>
                  </a:cubicBezTo>
                  <a:lnTo>
                    <a:pt x="78978" y="614424"/>
                  </a:lnTo>
                  <a:cubicBezTo>
                    <a:pt x="63115" y="622525"/>
                    <a:pt x="17870" y="649108"/>
                    <a:pt x="17870" y="688795"/>
                  </a:cubicBezTo>
                  <a:cubicBezTo>
                    <a:pt x="17870" y="728833"/>
                    <a:pt x="526" y="789158"/>
                    <a:pt x="354" y="789764"/>
                  </a:cubicBezTo>
                  <a:cubicBezTo>
                    <a:pt x="-429" y="792461"/>
                    <a:pt x="103" y="795372"/>
                    <a:pt x="1792" y="797617"/>
                  </a:cubicBezTo>
                  <a:cubicBezTo>
                    <a:pt x="3479" y="799865"/>
                    <a:pt x="6125" y="801187"/>
                    <a:pt x="8935" y="801187"/>
                  </a:cubicBezTo>
                  <a:lnTo>
                    <a:pt x="668082" y="801187"/>
                  </a:lnTo>
                  <a:cubicBezTo>
                    <a:pt x="670891" y="801187"/>
                    <a:pt x="673539" y="799865"/>
                    <a:pt x="675225" y="797617"/>
                  </a:cubicBezTo>
                  <a:cubicBezTo>
                    <a:pt x="676914" y="795370"/>
                    <a:pt x="677448" y="792461"/>
                    <a:pt x="676664" y="789764"/>
                  </a:cubicBezTo>
                  <a:cubicBezTo>
                    <a:pt x="676493" y="789158"/>
                    <a:pt x="659150" y="728833"/>
                    <a:pt x="659150" y="688795"/>
                  </a:cubicBezTo>
                  <a:close/>
                  <a:moveTo>
                    <a:pt x="78981" y="783315"/>
                  </a:moveTo>
                  <a:lnTo>
                    <a:pt x="20624" y="783315"/>
                  </a:lnTo>
                  <a:cubicBezTo>
                    <a:pt x="25838" y="763231"/>
                    <a:pt x="35745" y="720860"/>
                    <a:pt x="35745" y="688795"/>
                  </a:cubicBezTo>
                  <a:cubicBezTo>
                    <a:pt x="35745" y="664097"/>
                    <a:pt x="62532" y="644537"/>
                    <a:pt x="78983" y="634849"/>
                  </a:cubicBezTo>
                  <a:lnTo>
                    <a:pt x="78983" y="783315"/>
                  </a:lnTo>
                  <a:close/>
                  <a:moveTo>
                    <a:pt x="499682" y="576804"/>
                  </a:moveTo>
                  <a:lnTo>
                    <a:pt x="457138" y="619149"/>
                  </a:lnTo>
                  <a:lnTo>
                    <a:pt x="428381" y="591997"/>
                  </a:lnTo>
                  <a:cubicBezTo>
                    <a:pt x="435124" y="585767"/>
                    <a:pt x="441796" y="579059"/>
                    <a:pt x="448286" y="571878"/>
                  </a:cubicBezTo>
                  <a:cubicBezTo>
                    <a:pt x="457734" y="561422"/>
                    <a:pt x="466261" y="550585"/>
                    <a:pt x="473814" y="539528"/>
                  </a:cubicBezTo>
                  <a:cubicBezTo>
                    <a:pt x="481126" y="548344"/>
                    <a:pt x="491468" y="561883"/>
                    <a:pt x="499682" y="576804"/>
                  </a:cubicBezTo>
                  <a:close/>
                  <a:moveTo>
                    <a:pt x="497776" y="327459"/>
                  </a:moveTo>
                  <a:cubicBezTo>
                    <a:pt x="497753" y="327493"/>
                    <a:pt x="496221" y="329961"/>
                    <a:pt x="496221" y="332490"/>
                  </a:cubicBezTo>
                  <a:cubicBezTo>
                    <a:pt x="496221" y="335018"/>
                    <a:pt x="496221" y="371202"/>
                    <a:pt x="496221" y="371202"/>
                  </a:cubicBezTo>
                  <a:cubicBezTo>
                    <a:pt x="484334" y="367407"/>
                    <a:pt x="475698" y="356266"/>
                    <a:pt x="475698" y="343135"/>
                  </a:cubicBezTo>
                  <a:lnTo>
                    <a:pt x="475698" y="280292"/>
                  </a:lnTo>
                  <a:cubicBezTo>
                    <a:pt x="492644" y="287786"/>
                    <a:pt x="508558" y="297190"/>
                    <a:pt x="521684" y="308953"/>
                  </a:cubicBezTo>
                  <a:lnTo>
                    <a:pt x="521684" y="310639"/>
                  </a:lnTo>
                  <a:cubicBezTo>
                    <a:pt x="511930" y="312917"/>
                    <a:pt x="502882" y="319065"/>
                    <a:pt x="497776" y="327459"/>
                  </a:cubicBezTo>
                  <a:close/>
                  <a:moveTo>
                    <a:pt x="527791" y="436718"/>
                  </a:moveTo>
                  <a:cubicBezTo>
                    <a:pt x="527791" y="463176"/>
                    <a:pt x="519319" y="479164"/>
                    <a:pt x="502607" y="484501"/>
                  </a:cubicBezTo>
                  <a:cubicBezTo>
                    <a:pt x="509315" y="466262"/>
                    <a:pt x="513179" y="448125"/>
                    <a:pt x="513939" y="430737"/>
                  </a:cubicBezTo>
                  <a:cubicBezTo>
                    <a:pt x="519202" y="429984"/>
                    <a:pt x="523794" y="427238"/>
                    <a:pt x="527791" y="423179"/>
                  </a:cubicBezTo>
                  <a:lnTo>
                    <a:pt x="527791" y="436718"/>
                  </a:lnTo>
                  <a:close/>
                  <a:moveTo>
                    <a:pt x="532658" y="364763"/>
                  </a:moveTo>
                  <a:cubicBezTo>
                    <a:pt x="527400" y="392411"/>
                    <a:pt x="519510" y="407454"/>
                    <a:pt x="514093" y="411767"/>
                  </a:cubicBezTo>
                  <a:lnTo>
                    <a:pt x="514093" y="335238"/>
                  </a:lnTo>
                  <a:cubicBezTo>
                    <a:pt x="517706" y="330725"/>
                    <a:pt x="524774" y="326830"/>
                    <a:pt x="531615" y="327623"/>
                  </a:cubicBezTo>
                  <a:cubicBezTo>
                    <a:pt x="532889" y="327770"/>
                    <a:pt x="535138" y="328165"/>
                    <a:pt x="535869" y="329158"/>
                  </a:cubicBezTo>
                  <a:cubicBezTo>
                    <a:pt x="538704" y="333022"/>
                    <a:pt x="532658" y="364763"/>
                    <a:pt x="532658" y="364763"/>
                  </a:cubicBezTo>
                  <a:close/>
                  <a:moveTo>
                    <a:pt x="59028" y="196023"/>
                  </a:moveTo>
                  <a:cubicBezTo>
                    <a:pt x="59939" y="192898"/>
                    <a:pt x="62225" y="188909"/>
                    <a:pt x="67959" y="188909"/>
                  </a:cubicBezTo>
                  <a:cubicBezTo>
                    <a:pt x="70220" y="188909"/>
                    <a:pt x="72894" y="189418"/>
                    <a:pt x="75908" y="190423"/>
                  </a:cubicBezTo>
                  <a:cubicBezTo>
                    <a:pt x="86660" y="194006"/>
                    <a:pt x="97211" y="197222"/>
                    <a:pt x="108109" y="197222"/>
                  </a:cubicBezTo>
                  <a:cubicBezTo>
                    <a:pt x="130739" y="197220"/>
                    <a:pt x="148835" y="182944"/>
                    <a:pt x="165061" y="152294"/>
                  </a:cubicBezTo>
                  <a:cubicBezTo>
                    <a:pt x="192680" y="100120"/>
                    <a:pt x="231331" y="38840"/>
                    <a:pt x="287946" y="20089"/>
                  </a:cubicBezTo>
                  <a:cubicBezTo>
                    <a:pt x="295258" y="41215"/>
                    <a:pt x="315474" y="56158"/>
                    <a:pt x="338512" y="56158"/>
                  </a:cubicBezTo>
                  <a:cubicBezTo>
                    <a:pt x="361551" y="56158"/>
                    <a:pt x="381765" y="41218"/>
                    <a:pt x="389074" y="20090"/>
                  </a:cubicBezTo>
                  <a:cubicBezTo>
                    <a:pt x="445697" y="38846"/>
                    <a:pt x="484344" y="100123"/>
                    <a:pt x="511958" y="152294"/>
                  </a:cubicBezTo>
                  <a:cubicBezTo>
                    <a:pt x="528185" y="182946"/>
                    <a:pt x="546283" y="197223"/>
                    <a:pt x="568911" y="197222"/>
                  </a:cubicBezTo>
                  <a:cubicBezTo>
                    <a:pt x="579810" y="197220"/>
                    <a:pt x="590360" y="194004"/>
                    <a:pt x="601109" y="190423"/>
                  </a:cubicBezTo>
                  <a:cubicBezTo>
                    <a:pt x="604121" y="189418"/>
                    <a:pt x="606799" y="188909"/>
                    <a:pt x="609060" y="188909"/>
                  </a:cubicBezTo>
                  <a:cubicBezTo>
                    <a:pt x="614706" y="188909"/>
                    <a:pt x="617020" y="192859"/>
                    <a:pt x="617965" y="196054"/>
                  </a:cubicBezTo>
                  <a:lnTo>
                    <a:pt x="529976" y="292424"/>
                  </a:lnTo>
                  <a:cubicBezTo>
                    <a:pt x="463447" y="236610"/>
                    <a:pt x="343949" y="233113"/>
                    <a:pt x="338723" y="232987"/>
                  </a:cubicBezTo>
                  <a:cubicBezTo>
                    <a:pt x="338651" y="232986"/>
                    <a:pt x="338581" y="232986"/>
                    <a:pt x="338510" y="232986"/>
                  </a:cubicBezTo>
                  <a:cubicBezTo>
                    <a:pt x="338438" y="232986"/>
                    <a:pt x="338368" y="232987"/>
                    <a:pt x="338297" y="232987"/>
                  </a:cubicBezTo>
                  <a:cubicBezTo>
                    <a:pt x="333071" y="233113"/>
                    <a:pt x="213570" y="236610"/>
                    <a:pt x="147038" y="292424"/>
                  </a:cubicBezTo>
                  <a:lnTo>
                    <a:pt x="59028" y="196023"/>
                  </a:lnTo>
                  <a:close/>
                  <a:moveTo>
                    <a:pt x="219194" y="313314"/>
                  </a:moveTo>
                  <a:lnTo>
                    <a:pt x="219194" y="273183"/>
                  </a:lnTo>
                  <a:cubicBezTo>
                    <a:pt x="249390" y="262381"/>
                    <a:pt x="280701" y="256774"/>
                    <a:pt x="303707" y="253878"/>
                  </a:cubicBezTo>
                  <a:cubicBezTo>
                    <a:pt x="275467" y="280599"/>
                    <a:pt x="245284" y="299655"/>
                    <a:pt x="219194" y="313314"/>
                  </a:cubicBezTo>
                  <a:close/>
                  <a:moveTo>
                    <a:pt x="288334" y="290484"/>
                  </a:moveTo>
                  <a:cubicBezTo>
                    <a:pt x="297171" y="300971"/>
                    <a:pt x="309572" y="319736"/>
                    <a:pt x="307326" y="335737"/>
                  </a:cubicBezTo>
                  <a:cubicBezTo>
                    <a:pt x="305979" y="345345"/>
                    <a:pt x="299513" y="353156"/>
                    <a:pt x="287564" y="359617"/>
                  </a:cubicBezTo>
                  <a:cubicBezTo>
                    <a:pt x="270634" y="368772"/>
                    <a:pt x="256355" y="370728"/>
                    <a:pt x="245114" y="365426"/>
                  </a:cubicBezTo>
                  <a:cubicBezTo>
                    <a:pt x="230913" y="358729"/>
                    <a:pt x="223768" y="341911"/>
                    <a:pt x="220792" y="332593"/>
                  </a:cubicBezTo>
                  <a:cubicBezTo>
                    <a:pt x="241328" y="322267"/>
                    <a:pt x="264809" y="308628"/>
                    <a:pt x="288334" y="290484"/>
                  </a:cubicBezTo>
                  <a:close/>
                  <a:moveTo>
                    <a:pt x="144364" y="364763"/>
                  </a:moveTo>
                  <a:cubicBezTo>
                    <a:pt x="144364" y="364763"/>
                    <a:pt x="138316" y="333020"/>
                    <a:pt x="141155" y="329160"/>
                  </a:cubicBezTo>
                  <a:cubicBezTo>
                    <a:pt x="141886" y="328166"/>
                    <a:pt x="144133" y="327772"/>
                    <a:pt x="145406" y="327625"/>
                  </a:cubicBezTo>
                  <a:cubicBezTo>
                    <a:pt x="152231" y="326823"/>
                    <a:pt x="159313" y="330725"/>
                    <a:pt x="162929" y="335239"/>
                  </a:cubicBezTo>
                  <a:lnTo>
                    <a:pt x="162929" y="411717"/>
                  </a:lnTo>
                  <a:cubicBezTo>
                    <a:pt x="157451" y="407334"/>
                    <a:pt x="149602" y="392302"/>
                    <a:pt x="144364" y="364763"/>
                  </a:cubicBezTo>
                  <a:close/>
                  <a:moveTo>
                    <a:pt x="149279" y="436718"/>
                  </a:moveTo>
                  <a:lnTo>
                    <a:pt x="149279" y="423184"/>
                  </a:lnTo>
                  <a:cubicBezTo>
                    <a:pt x="153265" y="427213"/>
                    <a:pt x="157839" y="429948"/>
                    <a:pt x="163083" y="430720"/>
                  </a:cubicBezTo>
                  <a:cubicBezTo>
                    <a:pt x="163840" y="448107"/>
                    <a:pt x="167702" y="466244"/>
                    <a:pt x="174407" y="484481"/>
                  </a:cubicBezTo>
                  <a:cubicBezTo>
                    <a:pt x="157734" y="479126"/>
                    <a:pt x="149279" y="463146"/>
                    <a:pt x="149279" y="436718"/>
                  </a:cubicBezTo>
                  <a:close/>
                  <a:moveTo>
                    <a:pt x="179591" y="328002"/>
                  </a:moveTo>
                  <a:cubicBezTo>
                    <a:pt x="174551" y="319323"/>
                    <a:pt x="165301" y="312965"/>
                    <a:pt x="155330" y="310639"/>
                  </a:cubicBezTo>
                  <a:lnTo>
                    <a:pt x="155330" y="308983"/>
                  </a:lnTo>
                  <a:cubicBezTo>
                    <a:pt x="168455" y="297219"/>
                    <a:pt x="184358" y="287784"/>
                    <a:pt x="201324" y="280289"/>
                  </a:cubicBezTo>
                  <a:lnTo>
                    <a:pt x="201324" y="322192"/>
                  </a:lnTo>
                  <a:cubicBezTo>
                    <a:pt x="193847" y="325714"/>
                    <a:pt x="186929" y="328754"/>
                    <a:pt x="180731" y="331390"/>
                  </a:cubicBezTo>
                  <a:cubicBezTo>
                    <a:pt x="180587" y="330229"/>
                    <a:pt x="180214" y="329075"/>
                    <a:pt x="179591" y="328002"/>
                  </a:cubicBezTo>
                  <a:close/>
                  <a:moveTo>
                    <a:pt x="201322" y="341886"/>
                  </a:moveTo>
                  <a:lnTo>
                    <a:pt x="201322" y="343135"/>
                  </a:lnTo>
                  <a:cubicBezTo>
                    <a:pt x="201322" y="356266"/>
                    <a:pt x="192684" y="367407"/>
                    <a:pt x="180800" y="371202"/>
                  </a:cubicBezTo>
                  <a:lnTo>
                    <a:pt x="180800" y="350748"/>
                  </a:lnTo>
                  <a:cubicBezTo>
                    <a:pt x="186816" y="348244"/>
                    <a:pt x="193719" y="345323"/>
                    <a:pt x="201322" y="341886"/>
                  </a:cubicBezTo>
                  <a:close/>
                  <a:moveTo>
                    <a:pt x="183505" y="449747"/>
                  </a:moveTo>
                  <a:cubicBezTo>
                    <a:pt x="183364" y="449216"/>
                    <a:pt x="180800" y="432374"/>
                    <a:pt x="180800" y="424465"/>
                  </a:cubicBezTo>
                  <a:lnTo>
                    <a:pt x="180800" y="389609"/>
                  </a:lnTo>
                  <a:cubicBezTo>
                    <a:pt x="196302" y="386633"/>
                    <a:pt x="209107" y="376057"/>
                    <a:pt x="215252" y="361940"/>
                  </a:cubicBezTo>
                  <a:cubicBezTo>
                    <a:pt x="220576" y="369665"/>
                    <a:pt x="227772" y="376984"/>
                    <a:pt x="237393" y="381545"/>
                  </a:cubicBezTo>
                  <a:cubicBezTo>
                    <a:pt x="244001" y="384680"/>
                    <a:pt x="251085" y="386246"/>
                    <a:pt x="258620" y="386246"/>
                  </a:cubicBezTo>
                  <a:cubicBezTo>
                    <a:pt x="270105" y="386246"/>
                    <a:pt x="282629" y="382606"/>
                    <a:pt x="296064" y="375339"/>
                  </a:cubicBezTo>
                  <a:cubicBezTo>
                    <a:pt x="313119" y="366116"/>
                    <a:pt x="322860" y="353629"/>
                    <a:pt x="325023" y="338223"/>
                  </a:cubicBezTo>
                  <a:cubicBezTo>
                    <a:pt x="328356" y="314480"/>
                    <a:pt x="311874" y="290833"/>
                    <a:pt x="302180" y="279251"/>
                  </a:cubicBezTo>
                  <a:cubicBezTo>
                    <a:pt x="312123" y="270781"/>
                    <a:pt x="321972" y="261476"/>
                    <a:pt x="331493" y="251216"/>
                  </a:cubicBezTo>
                  <a:cubicBezTo>
                    <a:pt x="335326" y="250977"/>
                    <a:pt x="337793" y="250881"/>
                    <a:pt x="338513" y="250861"/>
                  </a:cubicBezTo>
                  <a:cubicBezTo>
                    <a:pt x="342613" y="250991"/>
                    <a:pt x="402136" y="253238"/>
                    <a:pt x="457829" y="273177"/>
                  </a:cubicBezTo>
                  <a:lnTo>
                    <a:pt x="457829" y="343138"/>
                  </a:lnTo>
                  <a:cubicBezTo>
                    <a:pt x="457829" y="366183"/>
                    <a:pt x="474385" y="385421"/>
                    <a:pt x="496224" y="389612"/>
                  </a:cubicBezTo>
                  <a:lnTo>
                    <a:pt x="496224" y="424467"/>
                  </a:lnTo>
                  <a:cubicBezTo>
                    <a:pt x="496224" y="432979"/>
                    <a:pt x="495352" y="441526"/>
                    <a:pt x="493756" y="450042"/>
                  </a:cubicBezTo>
                  <a:cubicBezTo>
                    <a:pt x="492349" y="453720"/>
                    <a:pt x="482061" y="459872"/>
                    <a:pt x="465192" y="459872"/>
                  </a:cubicBezTo>
                  <a:cubicBezTo>
                    <a:pt x="449517" y="459872"/>
                    <a:pt x="439933" y="454630"/>
                    <a:pt x="437254" y="451145"/>
                  </a:cubicBezTo>
                  <a:cubicBezTo>
                    <a:pt x="442677" y="443517"/>
                    <a:pt x="445045" y="435289"/>
                    <a:pt x="445466" y="429254"/>
                  </a:cubicBezTo>
                  <a:cubicBezTo>
                    <a:pt x="445794" y="424523"/>
                    <a:pt x="442369" y="420359"/>
                    <a:pt x="437662" y="419768"/>
                  </a:cubicBezTo>
                  <a:cubicBezTo>
                    <a:pt x="432960" y="419178"/>
                    <a:pt x="428608" y="422370"/>
                    <a:pt x="427760" y="427036"/>
                  </a:cubicBezTo>
                  <a:cubicBezTo>
                    <a:pt x="427550" y="428185"/>
                    <a:pt x="427334" y="429374"/>
                    <a:pt x="422629" y="429374"/>
                  </a:cubicBezTo>
                  <a:cubicBezTo>
                    <a:pt x="410407" y="429374"/>
                    <a:pt x="389663" y="419657"/>
                    <a:pt x="378634" y="413765"/>
                  </a:cubicBezTo>
                  <a:lnTo>
                    <a:pt x="378634" y="408183"/>
                  </a:lnTo>
                  <a:cubicBezTo>
                    <a:pt x="378634" y="394234"/>
                    <a:pt x="371673" y="377610"/>
                    <a:pt x="338515" y="377610"/>
                  </a:cubicBezTo>
                  <a:cubicBezTo>
                    <a:pt x="305353" y="377610"/>
                    <a:pt x="298393" y="394238"/>
                    <a:pt x="298393" y="408183"/>
                  </a:cubicBezTo>
                  <a:lnTo>
                    <a:pt x="298393" y="413767"/>
                  </a:lnTo>
                  <a:cubicBezTo>
                    <a:pt x="287364" y="419658"/>
                    <a:pt x="266622" y="429373"/>
                    <a:pt x="254399" y="429373"/>
                  </a:cubicBezTo>
                  <a:cubicBezTo>
                    <a:pt x="249694" y="429373"/>
                    <a:pt x="249478" y="428185"/>
                    <a:pt x="249268" y="427035"/>
                  </a:cubicBezTo>
                  <a:cubicBezTo>
                    <a:pt x="248420" y="422367"/>
                    <a:pt x="244059" y="419173"/>
                    <a:pt x="239368" y="419766"/>
                  </a:cubicBezTo>
                  <a:cubicBezTo>
                    <a:pt x="234662" y="420356"/>
                    <a:pt x="231235" y="424518"/>
                    <a:pt x="231562" y="429250"/>
                  </a:cubicBezTo>
                  <a:cubicBezTo>
                    <a:pt x="231985" y="435350"/>
                    <a:pt x="234402" y="443686"/>
                    <a:pt x="239950" y="451383"/>
                  </a:cubicBezTo>
                  <a:cubicBezTo>
                    <a:pt x="237020" y="454865"/>
                    <a:pt x="227506" y="459871"/>
                    <a:pt x="212193" y="459871"/>
                  </a:cubicBezTo>
                  <a:cubicBezTo>
                    <a:pt x="194875" y="459869"/>
                    <a:pt x="184466" y="453378"/>
                    <a:pt x="183505" y="449747"/>
                  </a:cubicBezTo>
                  <a:close/>
                  <a:moveTo>
                    <a:pt x="341707" y="443087"/>
                  </a:moveTo>
                  <a:cubicBezTo>
                    <a:pt x="340677" y="442692"/>
                    <a:pt x="339595" y="442495"/>
                    <a:pt x="338512" y="442495"/>
                  </a:cubicBezTo>
                  <a:cubicBezTo>
                    <a:pt x="337429" y="442495"/>
                    <a:pt x="336344" y="442692"/>
                    <a:pt x="335315" y="443087"/>
                  </a:cubicBezTo>
                  <a:cubicBezTo>
                    <a:pt x="316130" y="450435"/>
                    <a:pt x="299588" y="454162"/>
                    <a:pt x="286148" y="454162"/>
                  </a:cubicBezTo>
                  <a:cubicBezTo>
                    <a:pt x="273858" y="454162"/>
                    <a:pt x="265668" y="450992"/>
                    <a:pt x="260214" y="446848"/>
                  </a:cubicBezTo>
                  <a:cubicBezTo>
                    <a:pt x="278787" y="444487"/>
                    <a:pt x="302150" y="432163"/>
                    <a:pt x="309681" y="427966"/>
                  </a:cubicBezTo>
                  <a:lnTo>
                    <a:pt x="367342" y="427966"/>
                  </a:lnTo>
                  <a:cubicBezTo>
                    <a:pt x="374873" y="432163"/>
                    <a:pt x="398233" y="444487"/>
                    <a:pt x="416809" y="446848"/>
                  </a:cubicBezTo>
                  <a:cubicBezTo>
                    <a:pt x="411354" y="450987"/>
                    <a:pt x="403167" y="454162"/>
                    <a:pt x="390875" y="454162"/>
                  </a:cubicBezTo>
                  <a:cubicBezTo>
                    <a:pt x="377435" y="454164"/>
                    <a:pt x="360893" y="450437"/>
                    <a:pt x="341707" y="443087"/>
                  </a:cubicBezTo>
                  <a:close/>
                  <a:moveTo>
                    <a:pt x="369915" y="469883"/>
                  </a:moveTo>
                  <a:cubicBezTo>
                    <a:pt x="364995" y="472005"/>
                    <a:pt x="354096" y="474540"/>
                    <a:pt x="338512" y="474540"/>
                  </a:cubicBezTo>
                  <a:cubicBezTo>
                    <a:pt x="322928" y="474540"/>
                    <a:pt x="312027" y="472006"/>
                    <a:pt x="307107" y="469883"/>
                  </a:cubicBezTo>
                  <a:cubicBezTo>
                    <a:pt x="316795" y="468066"/>
                    <a:pt x="327270" y="465119"/>
                    <a:pt x="338512" y="460976"/>
                  </a:cubicBezTo>
                  <a:cubicBezTo>
                    <a:pt x="349753" y="465119"/>
                    <a:pt x="360227" y="468066"/>
                    <a:pt x="369915" y="469883"/>
                  </a:cubicBezTo>
                  <a:close/>
                  <a:moveTo>
                    <a:pt x="316261" y="410095"/>
                  </a:moveTo>
                  <a:lnTo>
                    <a:pt x="316261" y="408182"/>
                  </a:lnTo>
                  <a:cubicBezTo>
                    <a:pt x="316261" y="403429"/>
                    <a:pt x="316261" y="395478"/>
                    <a:pt x="338513" y="395478"/>
                  </a:cubicBezTo>
                  <a:cubicBezTo>
                    <a:pt x="360760" y="395478"/>
                    <a:pt x="360760" y="403431"/>
                    <a:pt x="360760" y="408182"/>
                  </a:cubicBezTo>
                  <a:lnTo>
                    <a:pt x="360760" y="410095"/>
                  </a:lnTo>
                  <a:lnTo>
                    <a:pt x="316261" y="410095"/>
                  </a:lnTo>
                  <a:close/>
                  <a:moveTo>
                    <a:pt x="203208" y="539530"/>
                  </a:moveTo>
                  <a:cubicBezTo>
                    <a:pt x="210761" y="550585"/>
                    <a:pt x="219288" y="561422"/>
                    <a:pt x="228735" y="571878"/>
                  </a:cubicBezTo>
                  <a:cubicBezTo>
                    <a:pt x="235224" y="579060"/>
                    <a:pt x="241896" y="585767"/>
                    <a:pt x="248639" y="591997"/>
                  </a:cubicBezTo>
                  <a:lnTo>
                    <a:pt x="219882" y="619149"/>
                  </a:lnTo>
                  <a:lnTo>
                    <a:pt x="177337" y="576802"/>
                  </a:lnTo>
                  <a:cubicBezTo>
                    <a:pt x="185555" y="561879"/>
                    <a:pt x="195895" y="548348"/>
                    <a:pt x="203208" y="539530"/>
                  </a:cubicBezTo>
                  <a:close/>
                  <a:moveTo>
                    <a:pt x="145162" y="783315"/>
                  </a:moveTo>
                  <a:lnTo>
                    <a:pt x="96853" y="783315"/>
                  </a:lnTo>
                  <a:lnTo>
                    <a:pt x="96853" y="608401"/>
                  </a:lnTo>
                  <a:lnTo>
                    <a:pt x="163820" y="588559"/>
                  </a:lnTo>
                  <a:lnTo>
                    <a:pt x="237484" y="661880"/>
                  </a:lnTo>
                  <a:cubicBezTo>
                    <a:pt x="237671" y="664182"/>
                    <a:pt x="237861" y="666501"/>
                    <a:pt x="238050" y="668828"/>
                  </a:cubicBezTo>
                  <a:lnTo>
                    <a:pt x="168162" y="668828"/>
                  </a:lnTo>
                  <a:cubicBezTo>
                    <a:pt x="155055" y="668828"/>
                    <a:pt x="144394" y="679489"/>
                    <a:pt x="144394" y="692594"/>
                  </a:cubicBezTo>
                  <a:lnTo>
                    <a:pt x="144394" y="697048"/>
                  </a:lnTo>
                  <a:cubicBezTo>
                    <a:pt x="144394" y="710153"/>
                    <a:pt x="155055" y="720814"/>
                    <a:pt x="168162" y="720814"/>
                  </a:cubicBezTo>
                  <a:lnTo>
                    <a:pt x="242303" y="720814"/>
                  </a:lnTo>
                  <a:cubicBezTo>
                    <a:pt x="243130" y="730881"/>
                    <a:pt x="243917" y="740475"/>
                    <a:pt x="244635" y="749196"/>
                  </a:cubicBezTo>
                  <a:lnTo>
                    <a:pt x="168162" y="749196"/>
                  </a:lnTo>
                  <a:cubicBezTo>
                    <a:pt x="155055" y="749196"/>
                    <a:pt x="144394" y="759857"/>
                    <a:pt x="144394" y="772962"/>
                  </a:cubicBezTo>
                  <a:lnTo>
                    <a:pt x="144394" y="777416"/>
                  </a:lnTo>
                  <a:cubicBezTo>
                    <a:pt x="144392" y="779456"/>
                    <a:pt x="144679" y="781426"/>
                    <a:pt x="145162" y="783315"/>
                  </a:cubicBezTo>
                  <a:close/>
                  <a:moveTo>
                    <a:pt x="239507" y="686701"/>
                  </a:moveTo>
                  <a:cubicBezTo>
                    <a:pt x="239951" y="692141"/>
                    <a:pt x="240397" y="697574"/>
                    <a:pt x="240837" y="702947"/>
                  </a:cubicBezTo>
                  <a:lnTo>
                    <a:pt x="168162" y="702947"/>
                  </a:lnTo>
                  <a:cubicBezTo>
                    <a:pt x="164912" y="702947"/>
                    <a:pt x="162264" y="700303"/>
                    <a:pt x="162264" y="697051"/>
                  </a:cubicBezTo>
                  <a:lnTo>
                    <a:pt x="162264" y="692598"/>
                  </a:lnTo>
                  <a:cubicBezTo>
                    <a:pt x="162264" y="689347"/>
                    <a:pt x="164910" y="686701"/>
                    <a:pt x="168162" y="686701"/>
                  </a:cubicBezTo>
                  <a:lnTo>
                    <a:pt x="239508" y="686701"/>
                  </a:lnTo>
                  <a:lnTo>
                    <a:pt x="239508" y="686701"/>
                  </a:lnTo>
                  <a:close/>
                  <a:moveTo>
                    <a:pt x="168160" y="783315"/>
                  </a:moveTo>
                  <a:cubicBezTo>
                    <a:pt x="164910" y="783315"/>
                    <a:pt x="162263" y="780670"/>
                    <a:pt x="162263" y="777419"/>
                  </a:cubicBezTo>
                  <a:lnTo>
                    <a:pt x="162263" y="772965"/>
                  </a:lnTo>
                  <a:cubicBezTo>
                    <a:pt x="162263" y="769715"/>
                    <a:pt x="164909" y="767069"/>
                    <a:pt x="168160" y="767069"/>
                  </a:cubicBezTo>
                  <a:lnTo>
                    <a:pt x="246106" y="767069"/>
                  </a:lnTo>
                  <a:cubicBezTo>
                    <a:pt x="246638" y="773536"/>
                    <a:pt x="247095" y="779060"/>
                    <a:pt x="247447" y="783313"/>
                  </a:cubicBezTo>
                  <a:lnTo>
                    <a:pt x="168160" y="783315"/>
                  </a:lnTo>
                  <a:lnTo>
                    <a:pt x="168160" y="783315"/>
                  </a:lnTo>
                  <a:close/>
                  <a:moveTo>
                    <a:pt x="242396" y="641556"/>
                  </a:moveTo>
                  <a:lnTo>
                    <a:pt x="232556" y="631764"/>
                  </a:lnTo>
                  <a:lnTo>
                    <a:pt x="252475" y="612954"/>
                  </a:lnTo>
                  <a:lnTo>
                    <a:pt x="242396" y="641556"/>
                  </a:lnTo>
                  <a:close/>
                  <a:moveTo>
                    <a:pt x="329575" y="783315"/>
                  </a:moveTo>
                  <a:lnTo>
                    <a:pt x="265377" y="783315"/>
                  </a:lnTo>
                  <a:cubicBezTo>
                    <a:pt x="263683" y="762800"/>
                    <a:pt x="259120" y="707434"/>
                    <a:pt x="255182" y="659046"/>
                  </a:cubicBezTo>
                  <a:lnTo>
                    <a:pt x="258563" y="649452"/>
                  </a:lnTo>
                  <a:cubicBezTo>
                    <a:pt x="275875" y="686363"/>
                    <a:pt x="315298" y="709845"/>
                    <a:pt x="329577" y="717389"/>
                  </a:cubicBezTo>
                  <a:lnTo>
                    <a:pt x="329577" y="783315"/>
                  </a:lnTo>
                  <a:lnTo>
                    <a:pt x="329575" y="783315"/>
                  </a:lnTo>
                  <a:close/>
                  <a:moveTo>
                    <a:pt x="268584" y="621005"/>
                  </a:moveTo>
                  <a:lnTo>
                    <a:pt x="271980" y="611369"/>
                  </a:lnTo>
                  <a:cubicBezTo>
                    <a:pt x="296297" y="629239"/>
                    <a:pt x="320066" y="639650"/>
                    <a:pt x="338510" y="639650"/>
                  </a:cubicBezTo>
                  <a:cubicBezTo>
                    <a:pt x="356955" y="639650"/>
                    <a:pt x="380721" y="629241"/>
                    <a:pt x="405040" y="611369"/>
                  </a:cubicBezTo>
                  <a:lnTo>
                    <a:pt x="408436" y="621005"/>
                  </a:lnTo>
                  <a:cubicBezTo>
                    <a:pt x="402978" y="664800"/>
                    <a:pt x="352717" y="694345"/>
                    <a:pt x="338504" y="701868"/>
                  </a:cubicBezTo>
                  <a:cubicBezTo>
                    <a:pt x="324272" y="694363"/>
                    <a:pt x="274052" y="664914"/>
                    <a:pt x="268584" y="621005"/>
                  </a:cubicBezTo>
                  <a:close/>
                  <a:moveTo>
                    <a:pt x="411645" y="783315"/>
                  </a:moveTo>
                  <a:lnTo>
                    <a:pt x="347445" y="783315"/>
                  </a:lnTo>
                  <a:lnTo>
                    <a:pt x="347445" y="717389"/>
                  </a:lnTo>
                  <a:cubicBezTo>
                    <a:pt x="361721" y="709848"/>
                    <a:pt x="401147" y="686371"/>
                    <a:pt x="418466" y="649468"/>
                  </a:cubicBezTo>
                  <a:lnTo>
                    <a:pt x="421842" y="659045"/>
                  </a:lnTo>
                  <a:cubicBezTo>
                    <a:pt x="417903" y="707432"/>
                    <a:pt x="413340" y="762800"/>
                    <a:pt x="411645" y="783315"/>
                  </a:cubicBezTo>
                  <a:close/>
                  <a:moveTo>
                    <a:pt x="338510" y="621778"/>
                  </a:moveTo>
                  <a:cubicBezTo>
                    <a:pt x="298613" y="621778"/>
                    <a:pt x="216958" y="552721"/>
                    <a:pt x="189807" y="474452"/>
                  </a:cubicBezTo>
                  <a:cubicBezTo>
                    <a:pt x="196416" y="476564"/>
                    <a:pt x="204026" y="477738"/>
                    <a:pt x="212190" y="477738"/>
                  </a:cubicBezTo>
                  <a:cubicBezTo>
                    <a:pt x="230167" y="477738"/>
                    <a:pt x="245140" y="472153"/>
                    <a:pt x="252955" y="463537"/>
                  </a:cubicBezTo>
                  <a:cubicBezTo>
                    <a:pt x="261059" y="468610"/>
                    <a:pt x="271886" y="472031"/>
                    <a:pt x="286150" y="472031"/>
                  </a:cubicBezTo>
                  <a:cubicBezTo>
                    <a:pt x="286632" y="472031"/>
                    <a:pt x="287145" y="471994"/>
                    <a:pt x="287633" y="471986"/>
                  </a:cubicBezTo>
                  <a:cubicBezTo>
                    <a:pt x="288641" y="491401"/>
                    <a:pt x="330110" y="492408"/>
                    <a:pt x="338512" y="492408"/>
                  </a:cubicBezTo>
                  <a:cubicBezTo>
                    <a:pt x="346913" y="492408"/>
                    <a:pt x="388379" y="491401"/>
                    <a:pt x="389387" y="471986"/>
                  </a:cubicBezTo>
                  <a:cubicBezTo>
                    <a:pt x="389877" y="471994"/>
                    <a:pt x="390390" y="472031"/>
                    <a:pt x="390875" y="472031"/>
                  </a:cubicBezTo>
                  <a:cubicBezTo>
                    <a:pt x="405272" y="472031"/>
                    <a:pt x="416161" y="468545"/>
                    <a:pt x="424289" y="463390"/>
                  </a:cubicBezTo>
                  <a:cubicBezTo>
                    <a:pt x="432066" y="472089"/>
                    <a:pt x="447110" y="477737"/>
                    <a:pt x="465189" y="477737"/>
                  </a:cubicBezTo>
                  <a:cubicBezTo>
                    <a:pt x="473204" y="477737"/>
                    <a:pt x="480662" y="476582"/>
                    <a:pt x="487182" y="474541"/>
                  </a:cubicBezTo>
                  <a:cubicBezTo>
                    <a:pt x="460000" y="552776"/>
                    <a:pt x="378391" y="621778"/>
                    <a:pt x="338510" y="621778"/>
                  </a:cubicBezTo>
                  <a:close/>
                  <a:moveTo>
                    <a:pt x="444466" y="631762"/>
                  </a:moveTo>
                  <a:lnTo>
                    <a:pt x="434626" y="641555"/>
                  </a:lnTo>
                  <a:lnTo>
                    <a:pt x="424547" y="612953"/>
                  </a:lnTo>
                  <a:lnTo>
                    <a:pt x="444466" y="631762"/>
                  </a:lnTo>
                  <a:close/>
                  <a:moveTo>
                    <a:pt x="437516" y="686701"/>
                  </a:moveTo>
                  <a:lnTo>
                    <a:pt x="508863" y="686701"/>
                  </a:lnTo>
                  <a:cubicBezTo>
                    <a:pt x="512113" y="686701"/>
                    <a:pt x="514759" y="689346"/>
                    <a:pt x="514759" y="692598"/>
                  </a:cubicBezTo>
                  <a:lnTo>
                    <a:pt x="514759" y="697051"/>
                  </a:lnTo>
                  <a:cubicBezTo>
                    <a:pt x="514759" y="700301"/>
                    <a:pt x="512115" y="702947"/>
                    <a:pt x="508863" y="702947"/>
                  </a:cubicBezTo>
                  <a:lnTo>
                    <a:pt x="436188" y="702947"/>
                  </a:lnTo>
                  <a:cubicBezTo>
                    <a:pt x="436626" y="697574"/>
                    <a:pt x="437070" y="692141"/>
                    <a:pt x="437516" y="686701"/>
                  </a:cubicBezTo>
                  <a:close/>
                  <a:moveTo>
                    <a:pt x="514758" y="777419"/>
                  </a:moveTo>
                  <a:cubicBezTo>
                    <a:pt x="514758" y="780669"/>
                    <a:pt x="512113" y="783315"/>
                    <a:pt x="508861" y="783315"/>
                  </a:cubicBezTo>
                  <a:lnTo>
                    <a:pt x="429576" y="783315"/>
                  </a:lnTo>
                  <a:cubicBezTo>
                    <a:pt x="429927" y="779062"/>
                    <a:pt x="430384" y="773536"/>
                    <a:pt x="430914" y="767071"/>
                  </a:cubicBezTo>
                  <a:lnTo>
                    <a:pt x="508860" y="767071"/>
                  </a:lnTo>
                  <a:cubicBezTo>
                    <a:pt x="512110" y="767071"/>
                    <a:pt x="514756" y="769715"/>
                    <a:pt x="514756" y="772967"/>
                  </a:cubicBezTo>
                  <a:lnTo>
                    <a:pt x="514756" y="777419"/>
                  </a:lnTo>
                  <a:close/>
                  <a:moveTo>
                    <a:pt x="580170" y="783315"/>
                  </a:moveTo>
                  <a:lnTo>
                    <a:pt x="531858" y="783315"/>
                  </a:lnTo>
                  <a:cubicBezTo>
                    <a:pt x="532345" y="781426"/>
                    <a:pt x="532628" y="779456"/>
                    <a:pt x="532628" y="777419"/>
                  </a:cubicBezTo>
                  <a:lnTo>
                    <a:pt x="532628" y="772965"/>
                  </a:lnTo>
                  <a:cubicBezTo>
                    <a:pt x="532628" y="759860"/>
                    <a:pt x="521967" y="749199"/>
                    <a:pt x="508861" y="749199"/>
                  </a:cubicBezTo>
                  <a:lnTo>
                    <a:pt x="432388" y="749199"/>
                  </a:lnTo>
                  <a:cubicBezTo>
                    <a:pt x="433105" y="740478"/>
                    <a:pt x="433895" y="730884"/>
                    <a:pt x="434720" y="720818"/>
                  </a:cubicBezTo>
                  <a:lnTo>
                    <a:pt x="508861" y="720818"/>
                  </a:lnTo>
                  <a:cubicBezTo>
                    <a:pt x="521967" y="720818"/>
                    <a:pt x="532628" y="710156"/>
                    <a:pt x="532628" y="697051"/>
                  </a:cubicBezTo>
                  <a:lnTo>
                    <a:pt x="532628" y="692598"/>
                  </a:lnTo>
                  <a:cubicBezTo>
                    <a:pt x="532628" y="679491"/>
                    <a:pt x="521967" y="668831"/>
                    <a:pt x="508861" y="668831"/>
                  </a:cubicBezTo>
                  <a:lnTo>
                    <a:pt x="438973" y="668831"/>
                  </a:lnTo>
                  <a:cubicBezTo>
                    <a:pt x="439163" y="666504"/>
                    <a:pt x="439352" y="664185"/>
                    <a:pt x="439540" y="661883"/>
                  </a:cubicBezTo>
                  <a:lnTo>
                    <a:pt x="513202" y="588562"/>
                  </a:lnTo>
                  <a:lnTo>
                    <a:pt x="580170" y="608404"/>
                  </a:lnTo>
                  <a:lnTo>
                    <a:pt x="580170" y="783315"/>
                  </a:lnTo>
                  <a:lnTo>
                    <a:pt x="580170" y="783315"/>
                  </a:lnTo>
                  <a:close/>
                  <a:moveTo>
                    <a:pt x="598042" y="783315"/>
                  </a:moveTo>
                  <a:lnTo>
                    <a:pt x="598042" y="634763"/>
                  </a:lnTo>
                  <a:cubicBezTo>
                    <a:pt x="616238" y="645528"/>
                    <a:pt x="641280" y="665511"/>
                    <a:pt x="641280" y="688795"/>
                  </a:cubicBezTo>
                  <a:cubicBezTo>
                    <a:pt x="641280" y="720860"/>
                    <a:pt x="651185" y="763229"/>
                    <a:pt x="656401" y="783315"/>
                  </a:cubicBezTo>
                  <a:lnTo>
                    <a:pt x="598044" y="783315"/>
                  </a:lnTo>
                  <a:lnTo>
                    <a:pt x="598044" y="78331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1" name="Google Shape;621;p24"/>
          <p:cNvGrpSpPr/>
          <p:nvPr/>
        </p:nvGrpSpPr>
        <p:grpSpPr>
          <a:xfrm>
            <a:off x="5079124" y="3818413"/>
            <a:ext cx="640151" cy="556403"/>
            <a:chOff x="6457396" y="4907437"/>
            <a:chExt cx="801190" cy="696374"/>
          </a:xfrm>
        </p:grpSpPr>
        <p:grpSp>
          <p:nvGrpSpPr>
            <p:cNvPr id="622" name="Google Shape;622;p24"/>
            <p:cNvGrpSpPr/>
            <p:nvPr/>
          </p:nvGrpSpPr>
          <p:grpSpPr>
            <a:xfrm>
              <a:off x="6476962" y="4941183"/>
              <a:ext cx="760919" cy="643164"/>
              <a:chOff x="6476962" y="4941183"/>
              <a:chExt cx="760919" cy="643164"/>
            </a:xfrm>
          </p:grpSpPr>
          <p:sp>
            <p:nvSpPr>
              <p:cNvPr id="623" name="Google Shape;623;p24"/>
              <p:cNvSpPr/>
              <p:nvPr/>
            </p:nvSpPr>
            <p:spPr>
              <a:xfrm>
                <a:off x="6952023" y="4941183"/>
                <a:ext cx="178205" cy="210883"/>
              </a:xfrm>
              <a:custGeom>
                <a:avLst/>
                <a:gdLst/>
                <a:ahLst/>
                <a:cxnLst/>
                <a:rect l="l" t="t" r="r" b="b"/>
                <a:pathLst>
                  <a:path w="178205" h="210883" extrusionOk="0">
                    <a:moveTo>
                      <a:pt x="73584" y="0"/>
                    </a:moveTo>
                    <a:lnTo>
                      <a:pt x="0" y="210883"/>
                    </a:lnTo>
                    <a:lnTo>
                      <a:pt x="178205" y="19331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4"/>
              <p:cNvSpPr/>
              <p:nvPr/>
            </p:nvSpPr>
            <p:spPr>
              <a:xfrm>
                <a:off x="6805604" y="5209822"/>
                <a:ext cx="104769" cy="100658"/>
              </a:xfrm>
              <a:custGeom>
                <a:avLst/>
                <a:gdLst/>
                <a:ahLst/>
                <a:cxnLst/>
                <a:rect l="l" t="t" r="r" b="b"/>
                <a:pathLst>
                  <a:path w="104769" h="100658" extrusionOk="0">
                    <a:moveTo>
                      <a:pt x="52384" y="0"/>
                    </a:moveTo>
                    <a:lnTo>
                      <a:pt x="0" y="100659"/>
                    </a:lnTo>
                    <a:lnTo>
                      <a:pt x="104770" y="1006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24"/>
              <p:cNvSpPr/>
              <p:nvPr/>
            </p:nvSpPr>
            <p:spPr>
              <a:xfrm>
                <a:off x="6585748" y="4941183"/>
                <a:ext cx="178203" cy="210883"/>
              </a:xfrm>
              <a:custGeom>
                <a:avLst/>
                <a:gdLst/>
                <a:ahLst/>
                <a:cxnLst/>
                <a:rect l="l" t="t" r="r" b="b"/>
                <a:pathLst>
                  <a:path w="178203" h="210883" extrusionOk="0">
                    <a:moveTo>
                      <a:pt x="104624" y="0"/>
                    </a:moveTo>
                    <a:lnTo>
                      <a:pt x="0" y="193312"/>
                    </a:lnTo>
                    <a:lnTo>
                      <a:pt x="178204" y="21088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24"/>
              <p:cNvSpPr/>
              <p:nvPr/>
            </p:nvSpPr>
            <p:spPr>
              <a:xfrm>
                <a:off x="6476962" y="5311709"/>
                <a:ext cx="760919" cy="272638"/>
              </a:xfrm>
              <a:custGeom>
                <a:avLst/>
                <a:gdLst/>
                <a:ahLst/>
                <a:cxnLst/>
                <a:rect l="l" t="t" r="r" b="b"/>
                <a:pathLst>
                  <a:path w="760919" h="272638" extrusionOk="0">
                    <a:moveTo>
                      <a:pt x="713061" y="63543"/>
                    </a:moveTo>
                    <a:cubicBezTo>
                      <a:pt x="715074" y="69304"/>
                      <a:pt x="713647" y="75673"/>
                      <a:pt x="708819" y="82472"/>
                    </a:cubicBezTo>
                    <a:cubicBezTo>
                      <a:pt x="699271" y="95922"/>
                      <a:pt x="673825" y="113277"/>
                      <a:pt x="659886" y="113277"/>
                    </a:cubicBezTo>
                    <a:cubicBezTo>
                      <a:pt x="654964" y="113277"/>
                      <a:pt x="651846" y="111321"/>
                      <a:pt x="650096" y="109680"/>
                    </a:cubicBezTo>
                    <a:cubicBezTo>
                      <a:pt x="644311" y="104256"/>
                      <a:pt x="627594" y="81895"/>
                      <a:pt x="618188" y="69107"/>
                    </a:cubicBezTo>
                    <a:cubicBezTo>
                      <a:pt x="542871" y="121413"/>
                      <a:pt x="422300" y="127225"/>
                      <a:pt x="372683" y="127225"/>
                    </a:cubicBezTo>
                    <a:cubicBezTo>
                      <a:pt x="370096" y="127225"/>
                      <a:pt x="367771" y="127208"/>
                      <a:pt x="365729" y="127182"/>
                    </a:cubicBezTo>
                    <a:cubicBezTo>
                      <a:pt x="365729" y="127182"/>
                      <a:pt x="365726" y="153744"/>
                      <a:pt x="365718" y="153900"/>
                    </a:cubicBezTo>
                    <a:cubicBezTo>
                      <a:pt x="365112" y="166425"/>
                      <a:pt x="347819" y="169990"/>
                      <a:pt x="341308" y="171331"/>
                    </a:cubicBezTo>
                    <a:cubicBezTo>
                      <a:pt x="330778" y="173501"/>
                      <a:pt x="316828" y="174745"/>
                      <a:pt x="303034" y="174745"/>
                    </a:cubicBezTo>
                    <a:cubicBezTo>
                      <a:pt x="274924" y="174745"/>
                      <a:pt x="240771" y="170364"/>
                      <a:pt x="237697" y="149481"/>
                    </a:cubicBezTo>
                    <a:cubicBezTo>
                      <a:pt x="235104" y="131866"/>
                      <a:pt x="232816" y="112306"/>
                      <a:pt x="231684" y="102235"/>
                    </a:cubicBezTo>
                    <a:cubicBezTo>
                      <a:pt x="99308" y="69400"/>
                      <a:pt x="28932" y="23191"/>
                      <a:pt x="0" y="0"/>
                    </a:cubicBezTo>
                    <a:cubicBezTo>
                      <a:pt x="2590" y="66010"/>
                      <a:pt x="51467" y="145383"/>
                      <a:pt x="69142" y="172041"/>
                    </a:cubicBezTo>
                    <a:cubicBezTo>
                      <a:pt x="76554" y="165211"/>
                      <a:pt x="87751" y="155381"/>
                      <a:pt x="98229" y="148114"/>
                    </a:cubicBezTo>
                    <a:cubicBezTo>
                      <a:pt x="101300" y="145984"/>
                      <a:pt x="105097" y="144904"/>
                      <a:pt x="109511" y="144904"/>
                    </a:cubicBezTo>
                    <a:cubicBezTo>
                      <a:pt x="124569" y="144904"/>
                      <a:pt x="143644" y="157434"/>
                      <a:pt x="149134" y="161272"/>
                    </a:cubicBezTo>
                    <a:cubicBezTo>
                      <a:pt x="158435" y="167780"/>
                      <a:pt x="174149" y="180610"/>
                      <a:pt x="174875" y="193428"/>
                    </a:cubicBezTo>
                    <a:cubicBezTo>
                      <a:pt x="175572" y="205705"/>
                      <a:pt x="172243" y="239904"/>
                      <a:pt x="170625" y="255418"/>
                    </a:cubicBezTo>
                    <a:cubicBezTo>
                      <a:pt x="205679" y="266851"/>
                      <a:pt x="249847" y="272641"/>
                      <a:pt x="302080" y="272639"/>
                    </a:cubicBezTo>
                    <a:cubicBezTo>
                      <a:pt x="379937" y="272637"/>
                      <a:pt x="454113" y="259588"/>
                      <a:pt x="479846" y="254548"/>
                    </a:cubicBezTo>
                    <a:cubicBezTo>
                      <a:pt x="477532" y="243901"/>
                      <a:pt x="473811" y="226164"/>
                      <a:pt x="471018" y="209813"/>
                    </a:cubicBezTo>
                    <a:cubicBezTo>
                      <a:pt x="470422" y="206322"/>
                      <a:pt x="470738" y="200948"/>
                      <a:pt x="475623" y="195157"/>
                    </a:cubicBezTo>
                    <a:cubicBezTo>
                      <a:pt x="489652" y="178531"/>
                      <a:pt x="535947" y="166494"/>
                      <a:pt x="560314" y="166494"/>
                    </a:cubicBezTo>
                    <a:cubicBezTo>
                      <a:pt x="571304" y="166494"/>
                      <a:pt x="579011" y="168635"/>
                      <a:pt x="583885" y="173043"/>
                    </a:cubicBezTo>
                    <a:cubicBezTo>
                      <a:pt x="607736" y="194608"/>
                      <a:pt x="624409" y="210226"/>
                      <a:pt x="632399" y="217783"/>
                    </a:cubicBezTo>
                    <a:cubicBezTo>
                      <a:pt x="683223" y="186909"/>
                      <a:pt x="720394" y="142984"/>
                      <a:pt x="742951" y="87118"/>
                    </a:cubicBezTo>
                    <a:cubicBezTo>
                      <a:pt x="754343" y="58905"/>
                      <a:pt x="759030" y="34320"/>
                      <a:pt x="760920" y="20366"/>
                    </a:cubicBezTo>
                    <a:cubicBezTo>
                      <a:pt x="748020" y="23566"/>
                      <a:pt x="725672" y="29897"/>
                      <a:pt x="703804" y="36432"/>
                    </a:cubicBezTo>
                    <a:cubicBezTo>
                      <a:pt x="706328" y="43937"/>
                      <a:pt x="709935" y="54603"/>
                      <a:pt x="713061" y="635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7" name="Google Shape;627;p24"/>
            <p:cNvSpPr/>
            <p:nvPr/>
          </p:nvSpPr>
          <p:spPr>
            <a:xfrm>
              <a:off x="6560483" y="4907437"/>
              <a:ext cx="227451" cy="265544"/>
            </a:xfrm>
            <a:custGeom>
              <a:avLst/>
              <a:gdLst/>
              <a:ahLst/>
              <a:cxnLst/>
              <a:rect l="l" t="t" r="r" b="b"/>
              <a:pathLst>
                <a:path w="227451" h="265544" extrusionOk="0">
                  <a:moveTo>
                    <a:pt x="8780" y="244994"/>
                  </a:moveTo>
                  <a:cubicBezTo>
                    <a:pt x="8780" y="244994"/>
                    <a:pt x="217708" y="265545"/>
                    <a:pt x="217722" y="265545"/>
                  </a:cubicBezTo>
                  <a:cubicBezTo>
                    <a:pt x="223097" y="265543"/>
                    <a:pt x="227452" y="261187"/>
                    <a:pt x="227452" y="255811"/>
                  </a:cubicBezTo>
                  <a:cubicBezTo>
                    <a:pt x="227452" y="254378"/>
                    <a:pt x="227143" y="253018"/>
                    <a:pt x="226588" y="251793"/>
                  </a:cubicBezTo>
                  <a:lnTo>
                    <a:pt x="141009" y="6526"/>
                  </a:lnTo>
                  <a:cubicBezTo>
                    <a:pt x="139740" y="2886"/>
                    <a:pt x="136440" y="338"/>
                    <a:pt x="132600" y="30"/>
                  </a:cubicBezTo>
                  <a:cubicBezTo>
                    <a:pt x="128729" y="-272"/>
                    <a:pt x="125095" y="1711"/>
                    <a:pt x="123260" y="5099"/>
                  </a:cubicBezTo>
                  <a:lnTo>
                    <a:pt x="1174" y="230672"/>
                  </a:lnTo>
                  <a:cubicBezTo>
                    <a:pt x="-379" y="233539"/>
                    <a:pt x="-391" y="236991"/>
                    <a:pt x="1136" y="239871"/>
                  </a:cubicBezTo>
                  <a:cubicBezTo>
                    <a:pt x="2665" y="242750"/>
                    <a:pt x="5535" y="244675"/>
                    <a:pt x="8780" y="244994"/>
                  </a:cubicBezTo>
                  <a:close/>
                  <a:moveTo>
                    <a:pt x="129890" y="33746"/>
                  </a:moveTo>
                  <a:lnTo>
                    <a:pt x="203469" y="244628"/>
                  </a:lnTo>
                  <a:lnTo>
                    <a:pt x="25266" y="227058"/>
                  </a:lnTo>
                  <a:lnTo>
                    <a:pt x="129890" y="337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24"/>
            <p:cNvSpPr/>
            <p:nvPr/>
          </p:nvSpPr>
          <p:spPr>
            <a:xfrm>
              <a:off x="6928081" y="4907438"/>
              <a:ext cx="227410" cy="265544"/>
            </a:xfrm>
            <a:custGeom>
              <a:avLst/>
              <a:gdLst/>
              <a:ahLst/>
              <a:cxnLst/>
              <a:rect l="l" t="t" r="r" b="b"/>
              <a:pathLst>
                <a:path w="227410" h="265544" extrusionOk="0">
                  <a:moveTo>
                    <a:pt x="9729" y="265544"/>
                  </a:moveTo>
                  <a:cubicBezTo>
                    <a:pt x="13598" y="265544"/>
                    <a:pt x="218632" y="244993"/>
                    <a:pt x="218632" y="244993"/>
                  </a:cubicBezTo>
                  <a:cubicBezTo>
                    <a:pt x="221877" y="244674"/>
                    <a:pt x="224747" y="242751"/>
                    <a:pt x="226274" y="239872"/>
                  </a:cubicBezTo>
                  <a:cubicBezTo>
                    <a:pt x="227803" y="236992"/>
                    <a:pt x="227789" y="233539"/>
                    <a:pt x="226237" y="230674"/>
                  </a:cubicBezTo>
                  <a:lnTo>
                    <a:pt x="104157" y="5098"/>
                  </a:lnTo>
                  <a:cubicBezTo>
                    <a:pt x="102323" y="1709"/>
                    <a:pt x="98688" y="-269"/>
                    <a:pt x="94817" y="30"/>
                  </a:cubicBezTo>
                  <a:cubicBezTo>
                    <a:pt x="90973" y="340"/>
                    <a:pt x="87676" y="2885"/>
                    <a:pt x="86407" y="6524"/>
                  </a:cubicBezTo>
                  <a:lnTo>
                    <a:pt x="544" y="252603"/>
                  </a:lnTo>
                  <a:cubicBezTo>
                    <a:pt x="-552" y="255739"/>
                    <a:pt x="31" y="259217"/>
                    <a:pt x="2084" y="261829"/>
                  </a:cubicBezTo>
                  <a:cubicBezTo>
                    <a:pt x="3938" y="264187"/>
                    <a:pt x="6766" y="265544"/>
                    <a:pt x="9729" y="265544"/>
                  </a:cubicBezTo>
                  <a:close/>
                  <a:moveTo>
                    <a:pt x="97527" y="33745"/>
                  </a:moveTo>
                  <a:lnTo>
                    <a:pt x="202148" y="227056"/>
                  </a:lnTo>
                  <a:lnTo>
                    <a:pt x="23943" y="244627"/>
                  </a:lnTo>
                  <a:lnTo>
                    <a:pt x="97527" y="3374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24"/>
            <p:cNvSpPr/>
            <p:nvPr/>
          </p:nvSpPr>
          <p:spPr>
            <a:xfrm>
              <a:off x="6779833" y="5179005"/>
              <a:ext cx="156308" cy="150942"/>
            </a:xfrm>
            <a:custGeom>
              <a:avLst/>
              <a:gdLst/>
              <a:ahLst/>
              <a:cxnLst/>
              <a:rect l="l" t="t" r="r" b="b"/>
              <a:pathLst>
                <a:path w="156308" h="150942" extrusionOk="0">
                  <a:moveTo>
                    <a:pt x="1412" y="146259"/>
                  </a:moveTo>
                  <a:cubicBezTo>
                    <a:pt x="3176" y="149168"/>
                    <a:pt x="6332" y="150943"/>
                    <a:pt x="9732" y="150943"/>
                  </a:cubicBezTo>
                  <a:lnTo>
                    <a:pt x="146576" y="150943"/>
                  </a:lnTo>
                  <a:cubicBezTo>
                    <a:pt x="149976" y="150943"/>
                    <a:pt x="153133" y="149167"/>
                    <a:pt x="154896" y="146259"/>
                  </a:cubicBezTo>
                  <a:cubicBezTo>
                    <a:pt x="156660" y="143352"/>
                    <a:pt x="156780" y="139734"/>
                    <a:pt x="155209" y="136717"/>
                  </a:cubicBezTo>
                  <a:lnTo>
                    <a:pt x="86789" y="5241"/>
                  </a:lnTo>
                  <a:cubicBezTo>
                    <a:pt x="85113" y="2020"/>
                    <a:pt x="81784" y="0"/>
                    <a:pt x="78153" y="0"/>
                  </a:cubicBezTo>
                  <a:cubicBezTo>
                    <a:pt x="74524" y="0"/>
                    <a:pt x="71195" y="2020"/>
                    <a:pt x="69516" y="5241"/>
                  </a:cubicBezTo>
                  <a:lnTo>
                    <a:pt x="1096" y="136717"/>
                  </a:lnTo>
                  <a:cubicBezTo>
                    <a:pt x="-470" y="139734"/>
                    <a:pt x="-351" y="143353"/>
                    <a:pt x="1412" y="146259"/>
                  </a:cubicBezTo>
                  <a:close/>
                  <a:moveTo>
                    <a:pt x="78156" y="30818"/>
                  </a:moveTo>
                  <a:lnTo>
                    <a:pt x="130540" y="131476"/>
                  </a:lnTo>
                  <a:lnTo>
                    <a:pt x="25772" y="131476"/>
                  </a:lnTo>
                  <a:lnTo>
                    <a:pt x="78156" y="3081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24"/>
            <p:cNvSpPr/>
            <p:nvPr/>
          </p:nvSpPr>
          <p:spPr>
            <a:xfrm>
              <a:off x="6457396" y="5280996"/>
              <a:ext cx="801190" cy="322815"/>
            </a:xfrm>
            <a:custGeom>
              <a:avLst/>
              <a:gdLst/>
              <a:ahLst/>
              <a:cxnLst/>
              <a:rect l="l" t="t" r="r" b="b"/>
              <a:pathLst>
                <a:path w="801190" h="322815" extrusionOk="0">
                  <a:moveTo>
                    <a:pt x="793818" y="29806"/>
                  </a:moveTo>
                  <a:cubicBezTo>
                    <a:pt x="792879" y="29573"/>
                    <a:pt x="791904" y="29457"/>
                    <a:pt x="790828" y="29457"/>
                  </a:cubicBezTo>
                  <a:cubicBezTo>
                    <a:pt x="781423" y="29457"/>
                    <a:pt x="729862" y="44803"/>
                    <a:pt x="708133" y="51401"/>
                  </a:cubicBezTo>
                  <a:cubicBezTo>
                    <a:pt x="705620" y="52164"/>
                    <a:pt x="703523" y="53907"/>
                    <a:pt x="702317" y="56237"/>
                  </a:cubicBezTo>
                  <a:cubicBezTo>
                    <a:pt x="701110" y="58567"/>
                    <a:pt x="700897" y="61287"/>
                    <a:pt x="701724" y="63778"/>
                  </a:cubicBezTo>
                  <a:cubicBezTo>
                    <a:pt x="701792" y="63983"/>
                    <a:pt x="708463" y="84077"/>
                    <a:pt x="713900" y="99672"/>
                  </a:cubicBezTo>
                  <a:cubicBezTo>
                    <a:pt x="711443" y="106949"/>
                    <a:pt x="689986" y="122113"/>
                    <a:pt x="681162" y="124265"/>
                  </a:cubicBezTo>
                  <a:cubicBezTo>
                    <a:pt x="674510" y="116729"/>
                    <a:pt x="657765" y="94295"/>
                    <a:pt x="647733" y="80484"/>
                  </a:cubicBezTo>
                  <a:cubicBezTo>
                    <a:pt x="646183" y="78351"/>
                    <a:pt x="643838" y="76940"/>
                    <a:pt x="641226" y="76568"/>
                  </a:cubicBezTo>
                  <a:cubicBezTo>
                    <a:pt x="638618" y="76198"/>
                    <a:pt x="635970" y="76899"/>
                    <a:pt x="633889" y="78514"/>
                  </a:cubicBezTo>
                  <a:cubicBezTo>
                    <a:pt x="562209" y="134144"/>
                    <a:pt x="430812" y="138467"/>
                    <a:pt x="392249" y="138467"/>
                  </a:cubicBezTo>
                  <a:cubicBezTo>
                    <a:pt x="382093" y="138467"/>
                    <a:pt x="376065" y="138197"/>
                    <a:pt x="376007" y="138195"/>
                  </a:cubicBezTo>
                  <a:cubicBezTo>
                    <a:pt x="373366" y="138089"/>
                    <a:pt x="370759" y="139043"/>
                    <a:pt x="368837" y="140880"/>
                  </a:cubicBezTo>
                  <a:cubicBezTo>
                    <a:pt x="366916" y="142716"/>
                    <a:pt x="365825" y="145260"/>
                    <a:pt x="365825" y="147917"/>
                  </a:cubicBezTo>
                  <a:lnTo>
                    <a:pt x="365825" y="180484"/>
                  </a:lnTo>
                  <a:cubicBezTo>
                    <a:pt x="360364" y="182756"/>
                    <a:pt x="344914" y="185989"/>
                    <a:pt x="322597" y="185989"/>
                  </a:cubicBezTo>
                  <a:cubicBezTo>
                    <a:pt x="292005" y="185989"/>
                    <a:pt x="278248" y="180005"/>
                    <a:pt x="276491" y="177175"/>
                  </a:cubicBezTo>
                  <a:cubicBezTo>
                    <a:pt x="272893" y="152681"/>
                    <a:pt x="269887" y="124370"/>
                    <a:pt x="269861" y="124086"/>
                  </a:cubicBezTo>
                  <a:cubicBezTo>
                    <a:pt x="269427" y="119991"/>
                    <a:pt x="266464" y="116611"/>
                    <a:pt x="262459" y="115647"/>
                  </a:cubicBezTo>
                  <a:cubicBezTo>
                    <a:pt x="84412" y="72762"/>
                    <a:pt x="18425" y="3800"/>
                    <a:pt x="17796" y="3127"/>
                  </a:cubicBezTo>
                  <a:cubicBezTo>
                    <a:pt x="15225" y="345"/>
                    <a:pt x="11271" y="-694"/>
                    <a:pt x="7662" y="470"/>
                  </a:cubicBezTo>
                  <a:cubicBezTo>
                    <a:pt x="4055" y="1633"/>
                    <a:pt x="1450" y="4784"/>
                    <a:pt x="987" y="8545"/>
                  </a:cubicBezTo>
                  <a:cubicBezTo>
                    <a:pt x="-10084" y="98506"/>
                    <a:pt x="75574" y="218323"/>
                    <a:pt x="79226" y="223379"/>
                  </a:cubicBezTo>
                  <a:cubicBezTo>
                    <a:pt x="80891" y="225684"/>
                    <a:pt x="83484" y="227146"/>
                    <a:pt x="86317" y="227382"/>
                  </a:cubicBezTo>
                  <a:cubicBezTo>
                    <a:pt x="89165" y="227620"/>
                    <a:pt x="91950" y="226600"/>
                    <a:pt x="93967" y="224598"/>
                  </a:cubicBezTo>
                  <a:cubicBezTo>
                    <a:pt x="94153" y="224414"/>
                    <a:pt x="125102" y="195062"/>
                    <a:pt x="129078" y="195084"/>
                  </a:cubicBezTo>
                  <a:cubicBezTo>
                    <a:pt x="142051" y="195156"/>
                    <a:pt x="173372" y="217172"/>
                    <a:pt x="175004" y="225240"/>
                  </a:cubicBezTo>
                  <a:cubicBezTo>
                    <a:pt x="175670" y="236965"/>
                    <a:pt x="171629" y="277215"/>
                    <a:pt x="170016" y="291735"/>
                  </a:cubicBezTo>
                  <a:cubicBezTo>
                    <a:pt x="169520" y="296204"/>
                    <a:pt x="172152" y="300433"/>
                    <a:pt x="176380" y="301963"/>
                  </a:cubicBezTo>
                  <a:cubicBezTo>
                    <a:pt x="214640" y="315802"/>
                    <a:pt x="263517" y="322817"/>
                    <a:pt x="321650" y="322816"/>
                  </a:cubicBezTo>
                  <a:cubicBezTo>
                    <a:pt x="419760" y="322814"/>
                    <a:pt x="512250" y="302515"/>
                    <a:pt x="513172" y="302312"/>
                  </a:cubicBezTo>
                  <a:cubicBezTo>
                    <a:pt x="515704" y="301749"/>
                    <a:pt x="517907" y="300201"/>
                    <a:pt x="519292" y="298010"/>
                  </a:cubicBezTo>
                  <a:cubicBezTo>
                    <a:pt x="520677" y="295818"/>
                    <a:pt x="521128" y="293162"/>
                    <a:pt x="520550" y="290637"/>
                  </a:cubicBezTo>
                  <a:cubicBezTo>
                    <a:pt x="520486" y="290358"/>
                    <a:pt x="514234" y="263021"/>
                    <a:pt x="509983" y="238444"/>
                  </a:cubicBezTo>
                  <a:cubicBezTo>
                    <a:pt x="515353" y="230717"/>
                    <a:pt x="553350" y="216672"/>
                    <a:pt x="579885" y="216672"/>
                  </a:cubicBezTo>
                  <a:cubicBezTo>
                    <a:pt x="588064" y="216672"/>
                    <a:pt x="590388" y="218195"/>
                    <a:pt x="590401" y="218195"/>
                  </a:cubicBezTo>
                  <a:cubicBezTo>
                    <a:pt x="590401" y="218195"/>
                    <a:pt x="590401" y="218195"/>
                    <a:pt x="590399" y="218195"/>
                  </a:cubicBezTo>
                  <a:cubicBezTo>
                    <a:pt x="624389" y="248923"/>
                    <a:pt x="643647" y="267443"/>
                    <a:pt x="643836" y="267626"/>
                  </a:cubicBezTo>
                  <a:cubicBezTo>
                    <a:pt x="646953" y="270626"/>
                    <a:pt x="651677" y="271210"/>
                    <a:pt x="655435" y="269055"/>
                  </a:cubicBezTo>
                  <a:cubicBezTo>
                    <a:pt x="727855" y="227468"/>
                    <a:pt x="763619" y="167421"/>
                    <a:pt x="780872" y="124374"/>
                  </a:cubicBezTo>
                  <a:cubicBezTo>
                    <a:pt x="799564" y="77727"/>
                    <a:pt x="801126" y="41151"/>
                    <a:pt x="801184" y="39614"/>
                  </a:cubicBezTo>
                  <a:cubicBezTo>
                    <a:pt x="801356" y="35014"/>
                    <a:pt x="798283" y="30923"/>
                    <a:pt x="793818" y="29806"/>
                  </a:cubicBezTo>
                  <a:close/>
                  <a:moveTo>
                    <a:pt x="762519" y="117829"/>
                  </a:moveTo>
                  <a:cubicBezTo>
                    <a:pt x="739962" y="173693"/>
                    <a:pt x="702792" y="217619"/>
                    <a:pt x="651967" y="248493"/>
                  </a:cubicBezTo>
                  <a:cubicBezTo>
                    <a:pt x="643980" y="240938"/>
                    <a:pt x="627304" y="225320"/>
                    <a:pt x="603453" y="203753"/>
                  </a:cubicBezTo>
                  <a:cubicBezTo>
                    <a:pt x="598578" y="199348"/>
                    <a:pt x="590870" y="197204"/>
                    <a:pt x="579882" y="197204"/>
                  </a:cubicBezTo>
                  <a:cubicBezTo>
                    <a:pt x="555515" y="197204"/>
                    <a:pt x="509219" y="209241"/>
                    <a:pt x="495191" y="225867"/>
                  </a:cubicBezTo>
                  <a:cubicBezTo>
                    <a:pt x="490304" y="231659"/>
                    <a:pt x="489989" y="237034"/>
                    <a:pt x="490585" y="240523"/>
                  </a:cubicBezTo>
                  <a:cubicBezTo>
                    <a:pt x="493380" y="256874"/>
                    <a:pt x="497100" y="274611"/>
                    <a:pt x="499414" y="285259"/>
                  </a:cubicBezTo>
                  <a:cubicBezTo>
                    <a:pt x="473679" y="290297"/>
                    <a:pt x="399505" y="303348"/>
                    <a:pt x="321647" y="303349"/>
                  </a:cubicBezTo>
                  <a:cubicBezTo>
                    <a:pt x="269415" y="303351"/>
                    <a:pt x="225245" y="297560"/>
                    <a:pt x="190193" y="286129"/>
                  </a:cubicBezTo>
                  <a:cubicBezTo>
                    <a:pt x="191809" y="270615"/>
                    <a:pt x="195137" y="236416"/>
                    <a:pt x="194443" y="224138"/>
                  </a:cubicBezTo>
                  <a:cubicBezTo>
                    <a:pt x="193717" y="211321"/>
                    <a:pt x="178004" y="198491"/>
                    <a:pt x="168701" y="191983"/>
                  </a:cubicBezTo>
                  <a:cubicBezTo>
                    <a:pt x="163214" y="188144"/>
                    <a:pt x="144138" y="175615"/>
                    <a:pt x="129078" y="175615"/>
                  </a:cubicBezTo>
                  <a:cubicBezTo>
                    <a:pt x="124664" y="175615"/>
                    <a:pt x="120868" y="176694"/>
                    <a:pt x="117796" y="178824"/>
                  </a:cubicBezTo>
                  <a:cubicBezTo>
                    <a:pt x="107315" y="186089"/>
                    <a:pt x="96120" y="195918"/>
                    <a:pt x="88709" y="202752"/>
                  </a:cubicBezTo>
                  <a:cubicBezTo>
                    <a:pt x="71038" y="176093"/>
                    <a:pt x="22157" y="96721"/>
                    <a:pt x="19568" y="30710"/>
                  </a:cubicBezTo>
                  <a:cubicBezTo>
                    <a:pt x="48500" y="53901"/>
                    <a:pt x="118877" y="100110"/>
                    <a:pt x="251255" y="132948"/>
                  </a:cubicBezTo>
                  <a:cubicBezTo>
                    <a:pt x="252386" y="143016"/>
                    <a:pt x="254674" y="162580"/>
                    <a:pt x="257267" y="180195"/>
                  </a:cubicBezTo>
                  <a:cubicBezTo>
                    <a:pt x="260339" y="201076"/>
                    <a:pt x="294493" y="205459"/>
                    <a:pt x="322605" y="205459"/>
                  </a:cubicBezTo>
                  <a:cubicBezTo>
                    <a:pt x="336399" y="205459"/>
                    <a:pt x="350349" y="204213"/>
                    <a:pt x="360879" y="202044"/>
                  </a:cubicBezTo>
                  <a:cubicBezTo>
                    <a:pt x="367390" y="200703"/>
                    <a:pt x="384684" y="197137"/>
                    <a:pt x="385288" y="184614"/>
                  </a:cubicBezTo>
                  <a:cubicBezTo>
                    <a:pt x="385296" y="184456"/>
                    <a:pt x="385299" y="157896"/>
                    <a:pt x="385299" y="157896"/>
                  </a:cubicBezTo>
                  <a:cubicBezTo>
                    <a:pt x="387341" y="157921"/>
                    <a:pt x="389665" y="157938"/>
                    <a:pt x="392253" y="157938"/>
                  </a:cubicBezTo>
                  <a:cubicBezTo>
                    <a:pt x="441871" y="157938"/>
                    <a:pt x="562444" y="152128"/>
                    <a:pt x="637758" y="99821"/>
                  </a:cubicBezTo>
                  <a:cubicBezTo>
                    <a:pt x="647165" y="112607"/>
                    <a:pt x="663882" y="134970"/>
                    <a:pt x="669667" y="140394"/>
                  </a:cubicBezTo>
                  <a:cubicBezTo>
                    <a:pt x="671416" y="142035"/>
                    <a:pt x="674535" y="143991"/>
                    <a:pt x="679456" y="143991"/>
                  </a:cubicBezTo>
                  <a:cubicBezTo>
                    <a:pt x="693397" y="143991"/>
                    <a:pt x="718841" y="126639"/>
                    <a:pt x="728390" y="113186"/>
                  </a:cubicBezTo>
                  <a:cubicBezTo>
                    <a:pt x="733216" y="106387"/>
                    <a:pt x="734644" y="100018"/>
                    <a:pt x="732632" y="94256"/>
                  </a:cubicBezTo>
                  <a:cubicBezTo>
                    <a:pt x="729507" y="85316"/>
                    <a:pt x="725899" y="74651"/>
                    <a:pt x="723378" y="67144"/>
                  </a:cubicBezTo>
                  <a:cubicBezTo>
                    <a:pt x="745244" y="60609"/>
                    <a:pt x="767593" y="54278"/>
                    <a:pt x="780494" y="51078"/>
                  </a:cubicBezTo>
                  <a:cubicBezTo>
                    <a:pt x="778597" y="65030"/>
                    <a:pt x="773910" y="89615"/>
                    <a:pt x="762519" y="11782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1" name="Google Shape;631;p24"/>
          <p:cNvGrpSpPr/>
          <p:nvPr/>
        </p:nvGrpSpPr>
        <p:grpSpPr>
          <a:xfrm>
            <a:off x="5072171" y="3037522"/>
            <a:ext cx="640147" cy="632613"/>
            <a:chOff x="6448694" y="3930101"/>
            <a:chExt cx="801185" cy="791756"/>
          </a:xfrm>
        </p:grpSpPr>
        <p:sp>
          <p:nvSpPr>
            <p:cNvPr id="632" name="Google Shape;632;p24"/>
            <p:cNvSpPr/>
            <p:nvPr/>
          </p:nvSpPr>
          <p:spPr>
            <a:xfrm>
              <a:off x="6730258" y="4368162"/>
              <a:ext cx="73224" cy="63414"/>
            </a:xfrm>
            <a:custGeom>
              <a:avLst/>
              <a:gdLst/>
              <a:ahLst/>
              <a:cxnLst/>
              <a:rect l="l" t="t" r="r" b="b"/>
              <a:pathLst>
                <a:path w="73224" h="63414" extrusionOk="0">
                  <a:moveTo>
                    <a:pt x="36612" y="0"/>
                  </a:moveTo>
                  <a:lnTo>
                    <a:pt x="0" y="63414"/>
                  </a:lnTo>
                  <a:lnTo>
                    <a:pt x="73224" y="6341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4"/>
            <p:cNvSpPr/>
            <p:nvPr/>
          </p:nvSpPr>
          <p:spPr>
            <a:xfrm>
              <a:off x="6466633" y="4117661"/>
              <a:ext cx="260394" cy="570136"/>
            </a:xfrm>
            <a:custGeom>
              <a:avLst/>
              <a:gdLst/>
              <a:ahLst/>
              <a:cxnLst/>
              <a:rect l="l" t="t" r="r" b="b"/>
              <a:pathLst>
                <a:path w="260394" h="570136" extrusionOk="0">
                  <a:moveTo>
                    <a:pt x="110372" y="285067"/>
                  </a:moveTo>
                  <a:cubicBezTo>
                    <a:pt x="110372" y="160602"/>
                    <a:pt x="171492" y="52581"/>
                    <a:pt x="260394" y="0"/>
                  </a:cubicBezTo>
                  <a:lnTo>
                    <a:pt x="249645" y="0"/>
                  </a:lnTo>
                  <a:cubicBezTo>
                    <a:pt x="111991" y="-2"/>
                    <a:pt x="0" y="127879"/>
                    <a:pt x="0" y="285062"/>
                  </a:cubicBezTo>
                  <a:cubicBezTo>
                    <a:pt x="0" y="442253"/>
                    <a:pt x="111990" y="570137"/>
                    <a:pt x="249642" y="570137"/>
                  </a:cubicBezTo>
                  <a:lnTo>
                    <a:pt x="260349" y="570137"/>
                  </a:lnTo>
                  <a:cubicBezTo>
                    <a:pt x="171472" y="517540"/>
                    <a:pt x="110372" y="409516"/>
                    <a:pt x="110372" y="28506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24"/>
            <p:cNvSpPr/>
            <p:nvPr/>
          </p:nvSpPr>
          <p:spPr>
            <a:xfrm>
              <a:off x="6727668" y="4500919"/>
              <a:ext cx="243235" cy="64780"/>
            </a:xfrm>
            <a:custGeom>
              <a:avLst/>
              <a:gdLst/>
              <a:ahLst/>
              <a:cxnLst/>
              <a:rect l="l" t="t" r="r" b="b"/>
              <a:pathLst>
                <a:path w="243235" h="64780" extrusionOk="0">
                  <a:moveTo>
                    <a:pt x="190910" y="29272"/>
                  </a:moveTo>
                  <a:cubicBezTo>
                    <a:pt x="190910" y="34227"/>
                    <a:pt x="186893" y="38243"/>
                    <a:pt x="181939" y="38243"/>
                  </a:cubicBezTo>
                  <a:lnTo>
                    <a:pt x="140826" y="38243"/>
                  </a:lnTo>
                  <a:cubicBezTo>
                    <a:pt x="135874" y="38243"/>
                    <a:pt x="131855" y="34227"/>
                    <a:pt x="131855" y="29272"/>
                  </a:cubicBezTo>
                  <a:lnTo>
                    <a:pt x="131855" y="0"/>
                  </a:lnTo>
                  <a:lnTo>
                    <a:pt x="111382" y="0"/>
                  </a:lnTo>
                  <a:lnTo>
                    <a:pt x="111382" y="29272"/>
                  </a:lnTo>
                  <a:cubicBezTo>
                    <a:pt x="111382" y="34227"/>
                    <a:pt x="107366" y="38243"/>
                    <a:pt x="102411" y="38243"/>
                  </a:cubicBezTo>
                  <a:lnTo>
                    <a:pt x="61296" y="38243"/>
                  </a:lnTo>
                  <a:cubicBezTo>
                    <a:pt x="56341" y="38243"/>
                    <a:pt x="52325" y="34227"/>
                    <a:pt x="52325" y="29272"/>
                  </a:cubicBezTo>
                  <a:lnTo>
                    <a:pt x="52325" y="365"/>
                  </a:lnTo>
                  <a:lnTo>
                    <a:pt x="0" y="365"/>
                  </a:lnTo>
                  <a:cubicBezTo>
                    <a:pt x="3234" y="15853"/>
                    <a:pt x="14803" y="30392"/>
                    <a:pt x="33379" y="42026"/>
                  </a:cubicBezTo>
                  <a:cubicBezTo>
                    <a:pt x="56812" y="56700"/>
                    <a:pt x="88146" y="64780"/>
                    <a:pt x="121616" y="64780"/>
                  </a:cubicBezTo>
                  <a:cubicBezTo>
                    <a:pt x="155085" y="64780"/>
                    <a:pt x="186422" y="56700"/>
                    <a:pt x="209855" y="42026"/>
                  </a:cubicBezTo>
                  <a:cubicBezTo>
                    <a:pt x="228431" y="30394"/>
                    <a:pt x="240001" y="15853"/>
                    <a:pt x="243236" y="365"/>
                  </a:cubicBezTo>
                  <a:lnTo>
                    <a:pt x="190908" y="365"/>
                  </a:lnTo>
                  <a:lnTo>
                    <a:pt x="190908" y="2927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24"/>
            <p:cNvSpPr/>
            <p:nvPr/>
          </p:nvSpPr>
          <p:spPr>
            <a:xfrm>
              <a:off x="6779301" y="3948040"/>
              <a:ext cx="88528" cy="136369"/>
            </a:xfrm>
            <a:custGeom>
              <a:avLst/>
              <a:gdLst/>
              <a:ahLst/>
              <a:cxnLst/>
              <a:rect l="l" t="t" r="r" b="b"/>
              <a:pathLst>
                <a:path w="88528" h="136369" extrusionOk="0">
                  <a:moveTo>
                    <a:pt x="50647" y="90849"/>
                  </a:moveTo>
                  <a:lnTo>
                    <a:pt x="50647" y="136370"/>
                  </a:lnTo>
                  <a:cubicBezTo>
                    <a:pt x="57038" y="135842"/>
                    <a:pt x="63485" y="135554"/>
                    <a:pt x="69990" y="135554"/>
                  </a:cubicBezTo>
                  <a:cubicBezTo>
                    <a:pt x="76221" y="135554"/>
                    <a:pt x="82399" y="135823"/>
                    <a:pt x="88528" y="136310"/>
                  </a:cubicBezTo>
                  <a:lnTo>
                    <a:pt x="88528" y="75219"/>
                  </a:lnTo>
                  <a:cubicBezTo>
                    <a:pt x="88528" y="33744"/>
                    <a:pt x="54784" y="0"/>
                    <a:pt x="13309" y="0"/>
                  </a:cubicBezTo>
                  <a:cubicBezTo>
                    <a:pt x="8827" y="0"/>
                    <a:pt x="4378" y="430"/>
                    <a:pt x="0" y="1213"/>
                  </a:cubicBezTo>
                  <a:lnTo>
                    <a:pt x="0" y="38030"/>
                  </a:lnTo>
                  <a:cubicBezTo>
                    <a:pt x="32328" y="40915"/>
                    <a:pt x="50647" y="59803"/>
                    <a:pt x="50647" y="908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24"/>
            <p:cNvSpPr/>
            <p:nvPr/>
          </p:nvSpPr>
          <p:spPr>
            <a:xfrm>
              <a:off x="6971563" y="4117659"/>
              <a:ext cx="260378" cy="570135"/>
            </a:xfrm>
            <a:custGeom>
              <a:avLst/>
              <a:gdLst/>
              <a:ahLst/>
              <a:cxnLst/>
              <a:rect l="l" t="t" r="r" b="b"/>
              <a:pathLst>
                <a:path w="260378" h="570135" extrusionOk="0">
                  <a:moveTo>
                    <a:pt x="10730" y="0"/>
                  </a:moveTo>
                  <a:lnTo>
                    <a:pt x="0" y="0"/>
                  </a:lnTo>
                  <a:cubicBezTo>
                    <a:pt x="88898" y="52586"/>
                    <a:pt x="150010" y="160609"/>
                    <a:pt x="150010" y="285067"/>
                  </a:cubicBezTo>
                  <a:cubicBezTo>
                    <a:pt x="150010" y="409516"/>
                    <a:pt x="88908" y="517538"/>
                    <a:pt x="28" y="570135"/>
                  </a:cubicBezTo>
                  <a:lnTo>
                    <a:pt x="10730" y="570135"/>
                  </a:lnTo>
                  <a:cubicBezTo>
                    <a:pt x="148386" y="570135"/>
                    <a:pt x="260379" y="442253"/>
                    <a:pt x="260379" y="285061"/>
                  </a:cubicBezTo>
                  <a:cubicBezTo>
                    <a:pt x="260379" y="127880"/>
                    <a:pt x="148386" y="0"/>
                    <a:pt x="1073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24"/>
            <p:cNvSpPr/>
            <p:nvPr/>
          </p:nvSpPr>
          <p:spPr>
            <a:xfrm>
              <a:off x="6895090" y="4368162"/>
              <a:ext cx="73227" cy="63414"/>
            </a:xfrm>
            <a:custGeom>
              <a:avLst/>
              <a:gdLst/>
              <a:ahLst/>
              <a:cxnLst/>
              <a:rect l="l" t="t" r="r" b="b"/>
              <a:pathLst>
                <a:path w="73227" h="63414" extrusionOk="0">
                  <a:moveTo>
                    <a:pt x="0" y="63414"/>
                  </a:moveTo>
                  <a:lnTo>
                    <a:pt x="73227" y="63414"/>
                  </a:lnTo>
                  <a:lnTo>
                    <a:pt x="36612"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24"/>
            <p:cNvSpPr/>
            <p:nvPr/>
          </p:nvSpPr>
          <p:spPr>
            <a:xfrm>
              <a:off x="6594943" y="4101537"/>
              <a:ext cx="508689" cy="602379"/>
            </a:xfrm>
            <a:custGeom>
              <a:avLst/>
              <a:gdLst/>
              <a:ahLst/>
              <a:cxnLst/>
              <a:rect l="l" t="t" r="r" b="b"/>
              <a:pathLst>
                <a:path w="508689" h="602379" extrusionOk="0">
                  <a:moveTo>
                    <a:pt x="508689" y="301191"/>
                  </a:moveTo>
                  <a:cubicBezTo>
                    <a:pt x="508689" y="135115"/>
                    <a:pt x="394593" y="0"/>
                    <a:pt x="254348" y="0"/>
                  </a:cubicBezTo>
                  <a:cubicBezTo>
                    <a:pt x="114101" y="0"/>
                    <a:pt x="0" y="135115"/>
                    <a:pt x="0" y="301191"/>
                  </a:cubicBezTo>
                  <a:cubicBezTo>
                    <a:pt x="0" y="467265"/>
                    <a:pt x="114099" y="602380"/>
                    <a:pt x="254343" y="602380"/>
                  </a:cubicBezTo>
                  <a:cubicBezTo>
                    <a:pt x="394590" y="602380"/>
                    <a:pt x="508689" y="467265"/>
                    <a:pt x="508689" y="301191"/>
                  </a:cubicBezTo>
                  <a:close/>
                  <a:moveTo>
                    <a:pt x="112010" y="343496"/>
                  </a:moveTo>
                  <a:cubicBezTo>
                    <a:pt x="110408" y="340720"/>
                    <a:pt x="110408" y="337301"/>
                    <a:pt x="112010" y="334525"/>
                  </a:cubicBezTo>
                  <a:lnTo>
                    <a:pt x="164159" y="244198"/>
                  </a:lnTo>
                  <a:cubicBezTo>
                    <a:pt x="165762" y="241422"/>
                    <a:pt x="168724" y="239714"/>
                    <a:pt x="171927" y="239714"/>
                  </a:cubicBezTo>
                  <a:cubicBezTo>
                    <a:pt x="175132" y="239714"/>
                    <a:pt x="178094" y="241424"/>
                    <a:pt x="179695" y="244198"/>
                  </a:cubicBezTo>
                  <a:lnTo>
                    <a:pt x="231476" y="333886"/>
                  </a:lnTo>
                  <a:cubicBezTo>
                    <a:pt x="232489" y="335340"/>
                    <a:pt x="233082" y="337105"/>
                    <a:pt x="233082" y="339008"/>
                  </a:cubicBezTo>
                  <a:cubicBezTo>
                    <a:pt x="233082" y="343964"/>
                    <a:pt x="229065" y="347979"/>
                    <a:pt x="224111" y="347979"/>
                  </a:cubicBezTo>
                  <a:cubicBezTo>
                    <a:pt x="224097" y="347979"/>
                    <a:pt x="224086" y="347979"/>
                    <a:pt x="224075" y="347979"/>
                  </a:cubicBezTo>
                  <a:lnTo>
                    <a:pt x="119776" y="347979"/>
                  </a:lnTo>
                  <a:cubicBezTo>
                    <a:pt x="116575" y="347981"/>
                    <a:pt x="113612" y="346272"/>
                    <a:pt x="112010" y="343496"/>
                  </a:cubicBezTo>
                  <a:close/>
                  <a:moveTo>
                    <a:pt x="352104" y="456612"/>
                  </a:moveTo>
                  <a:cubicBezTo>
                    <a:pt x="325854" y="473049"/>
                    <a:pt x="291135" y="482103"/>
                    <a:pt x="254345" y="482103"/>
                  </a:cubicBezTo>
                  <a:cubicBezTo>
                    <a:pt x="217554" y="482103"/>
                    <a:pt x="182835" y="473050"/>
                    <a:pt x="156587" y="456612"/>
                  </a:cubicBezTo>
                  <a:cubicBezTo>
                    <a:pt x="129032" y="439358"/>
                    <a:pt x="113855" y="415978"/>
                    <a:pt x="113855" y="390777"/>
                  </a:cubicBezTo>
                  <a:cubicBezTo>
                    <a:pt x="113855" y="385821"/>
                    <a:pt x="117872" y="381441"/>
                    <a:pt x="122826" y="381441"/>
                  </a:cubicBezTo>
                  <a:cubicBezTo>
                    <a:pt x="122826" y="381441"/>
                    <a:pt x="193187" y="381441"/>
                    <a:pt x="194024" y="381441"/>
                  </a:cubicBezTo>
                  <a:cubicBezTo>
                    <a:pt x="198978" y="381441"/>
                    <a:pt x="202995" y="385456"/>
                    <a:pt x="202995" y="390412"/>
                  </a:cubicBezTo>
                  <a:lnTo>
                    <a:pt x="202995" y="419684"/>
                  </a:lnTo>
                  <a:lnTo>
                    <a:pt x="226168" y="419684"/>
                  </a:lnTo>
                  <a:lnTo>
                    <a:pt x="226168" y="390412"/>
                  </a:lnTo>
                  <a:cubicBezTo>
                    <a:pt x="226168" y="385456"/>
                    <a:pt x="230185" y="381441"/>
                    <a:pt x="235140" y="381441"/>
                  </a:cubicBezTo>
                  <a:lnTo>
                    <a:pt x="273553" y="381441"/>
                  </a:lnTo>
                  <a:cubicBezTo>
                    <a:pt x="278507" y="381441"/>
                    <a:pt x="282524" y="385456"/>
                    <a:pt x="282524" y="390412"/>
                  </a:cubicBezTo>
                  <a:lnTo>
                    <a:pt x="282524" y="419684"/>
                  </a:lnTo>
                  <a:lnTo>
                    <a:pt x="305696" y="419684"/>
                  </a:lnTo>
                  <a:lnTo>
                    <a:pt x="305696" y="390412"/>
                  </a:lnTo>
                  <a:cubicBezTo>
                    <a:pt x="305696" y="385456"/>
                    <a:pt x="309713" y="381441"/>
                    <a:pt x="314667" y="381441"/>
                  </a:cubicBezTo>
                  <a:cubicBezTo>
                    <a:pt x="315504" y="381441"/>
                    <a:pt x="385866" y="381441"/>
                    <a:pt x="385866" y="381441"/>
                  </a:cubicBezTo>
                  <a:cubicBezTo>
                    <a:pt x="390819" y="381441"/>
                    <a:pt x="394838" y="385823"/>
                    <a:pt x="394838" y="390777"/>
                  </a:cubicBezTo>
                  <a:cubicBezTo>
                    <a:pt x="394834" y="415977"/>
                    <a:pt x="379659" y="439358"/>
                    <a:pt x="352104" y="456612"/>
                  </a:cubicBezTo>
                  <a:close/>
                  <a:moveTo>
                    <a:pt x="388949" y="347981"/>
                  </a:moveTo>
                  <a:cubicBezTo>
                    <a:pt x="388935" y="347981"/>
                    <a:pt x="388924" y="347981"/>
                    <a:pt x="388913" y="347981"/>
                  </a:cubicBezTo>
                  <a:lnTo>
                    <a:pt x="284610" y="347981"/>
                  </a:lnTo>
                  <a:cubicBezTo>
                    <a:pt x="281405" y="347981"/>
                    <a:pt x="278443" y="346270"/>
                    <a:pt x="276842" y="343496"/>
                  </a:cubicBezTo>
                  <a:cubicBezTo>
                    <a:pt x="275241" y="340721"/>
                    <a:pt x="275240" y="337301"/>
                    <a:pt x="276842" y="334525"/>
                  </a:cubicBezTo>
                  <a:lnTo>
                    <a:pt x="328991" y="244198"/>
                  </a:lnTo>
                  <a:cubicBezTo>
                    <a:pt x="330594" y="241422"/>
                    <a:pt x="333556" y="239714"/>
                    <a:pt x="336759" y="239714"/>
                  </a:cubicBezTo>
                  <a:cubicBezTo>
                    <a:pt x="339964" y="239714"/>
                    <a:pt x="342926" y="241424"/>
                    <a:pt x="344527" y="244198"/>
                  </a:cubicBezTo>
                  <a:lnTo>
                    <a:pt x="396312" y="333885"/>
                  </a:lnTo>
                  <a:cubicBezTo>
                    <a:pt x="397326" y="335338"/>
                    <a:pt x="397919" y="337105"/>
                    <a:pt x="397919" y="339008"/>
                  </a:cubicBezTo>
                  <a:cubicBezTo>
                    <a:pt x="397919" y="343965"/>
                    <a:pt x="393902" y="347981"/>
                    <a:pt x="388949" y="34798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24"/>
            <p:cNvSpPr/>
            <p:nvPr/>
          </p:nvSpPr>
          <p:spPr>
            <a:xfrm>
              <a:off x="6705755" y="4341252"/>
              <a:ext cx="122273" cy="108266"/>
            </a:xfrm>
            <a:custGeom>
              <a:avLst/>
              <a:gdLst/>
              <a:ahLst/>
              <a:cxnLst/>
              <a:rect l="l" t="t" r="r" b="b"/>
              <a:pathLst>
                <a:path w="122273" h="108266" extrusionOk="0">
                  <a:moveTo>
                    <a:pt x="113267" y="108265"/>
                  </a:moveTo>
                  <a:cubicBezTo>
                    <a:pt x="113277" y="108265"/>
                    <a:pt x="113288" y="108265"/>
                    <a:pt x="113303" y="108265"/>
                  </a:cubicBezTo>
                  <a:cubicBezTo>
                    <a:pt x="118257" y="108265"/>
                    <a:pt x="122274" y="104250"/>
                    <a:pt x="122274" y="99294"/>
                  </a:cubicBezTo>
                  <a:cubicBezTo>
                    <a:pt x="122274" y="97391"/>
                    <a:pt x="121681" y="95623"/>
                    <a:pt x="120668" y="94173"/>
                  </a:cubicBezTo>
                  <a:lnTo>
                    <a:pt x="68887" y="4485"/>
                  </a:lnTo>
                  <a:cubicBezTo>
                    <a:pt x="67284" y="1709"/>
                    <a:pt x="64322" y="0"/>
                    <a:pt x="61119" y="0"/>
                  </a:cubicBezTo>
                  <a:cubicBezTo>
                    <a:pt x="57914" y="0"/>
                    <a:pt x="54952" y="1710"/>
                    <a:pt x="53351" y="4485"/>
                  </a:cubicBezTo>
                  <a:lnTo>
                    <a:pt x="1202" y="94811"/>
                  </a:lnTo>
                  <a:cubicBezTo>
                    <a:pt x="-401" y="97587"/>
                    <a:pt x="-401" y="101006"/>
                    <a:pt x="1202" y="103782"/>
                  </a:cubicBezTo>
                  <a:cubicBezTo>
                    <a:pt x="2804" y="106558"/>
                    <a:pt x="5766" y="108267"/>
                    <a:pt x="8970" y="108267"/>
                  </a:cubicBezTo>
                  <a:lnTo>
                    <a:pt x="113267" y="108267"/>
                  </a:lnTo>
                  <a:lnTo>
                    <a:pt x="113267" y="108265"/>
                  </a:lnTo>
                  <a:close/>
                  <a:moveTo>
                    <a:pt x="61116" y="26910"/>
                  </a:moveTo>
                  <a:lnTo>
                    <a:pt x="97728" y="90326"/>
                  </a:lnTo>
                  <a:lnTo>
                    <a:pt x="24504" y="90326"/>
                  </a:lnTo>
                  <a:lnTo>
                    <a:pt x="61116" y="2691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24"/>
            <p:cNvSpPr/>
            <p:nvPr/>
          </p:nvSpPr>
          <p:spPr>
            <a:xfrm>
              <a:off x="6870584" y="4341251"/>
              <a:ext cx="122279" cy="108266"/>
            </a:xfrm>
            <a:custGeom>
              <a:avLst/>
              <a:gdLst/>
              <a:ahLst/>
              <a:cxnLst/>
              <a:rect l="l" t="t" r="r" b="b"/>
              <a:pathLst>
                <a:path w="122279" h="108266" extrusionOk="0">
                  <a:moveTo>
                    <a:pt x="68887" y="4485"/>
                  </a:moveTo>
                  <a:cubicBezTo>
                    <a:pt x="67284" y="1709"/>
                    <a:pt x="64322" y="0"/>
                    <a:pt x="61119" y="0"/>
                  </a:cubicBezTo>
                  <a:cubicBezTo>
                    <a:pt x="57913" y="0"/>
                    <a:pt x="54952" y="1710"/>
                    <a:pt x="53351" y="4485"/>
                  </a:cubicBezTo>
                  <a:lnTo>
                    <a:pt x="1202" y="94811"/>
                  </a:lnTo>
                  <a:cubicBezTo>
                    <a:pt x="-401" y="97587"/>
                    <a:pt x="-401" y="101006"/>
                    <a:pt x="1202" y="103782"/>
                  </a:cubicBezTo>
                  <a:cubicBezTo>
                    <a:pt x="2804" y="106558"/>
                    <a:pt x="5766" y="108267"/>
                    <a:pt x="8970" y="108267"/>
                  </a:cubicBezTo>
                  <a:lnTo>
                    <a:pt x="113273" y="108267"/>
                  </a:lnTo>
                  <a:cubicBezTo>
                    <a:pt x="113284" y="108267"/>
                    <a:pt x="113295" y="108267"/>
                    <a:pt x="113309" y="108267"/>
                  </a:cubicBezTo>
                  <a:cubicBezTo>
                    <a:pt x="118261" y="108267"/>
                    <a:pt x="122280" y="104252"/>
                    <a:pt x="122280" y="99296"/>
                  </a:cubicBezTo>
                  <a:cubicBezTo>
                    <a:pt x="122280" y="97393"/>
                    <a:pt x="121687" y="95623"/>
                    <a:pt x="120673" y="94173"/>
                  </a:cubicBezTo>
                  <a:lnTo>
                    <a:pt x="68887" y="4485"/>
                  </a:lnTo>
                  <a:close/>
                  <a:moveTo>
                    <a:pt x="24507" y="90326"/>
                  </a:moveTo>
                  <a:lnTo>
                    <a:pt x="61119" y="26910"/>
                  </a:lnTo>
                  <a:lnTo>
                    <a:pt x="97734" y="90326"/>
                  </a:lnTo>
                  <a:lnTo>
                    <a:pt x="24507" y="9032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24"/>
            <p:cNvSpPr/>
            <p:nvPr/>
          </p:nvSpPr>
          <p:spPr>
            <a:xfrm>
              <a:off x="6708797" y="4482975"/>
              <a:ext cx="280981" cy="100661"/>
            </a:xfrm>
            <a:custGeom>
              <a:avLst/>
              <a:gdLst/>
              <a:ahLst/>
              <a:cxnLst/>
              <a:rect l="l" t="t" r="r" b="b"/>
              <a:pathLst>
                <a:path w="280981" h="100661" extrusionOk="0">
                  <a:moveTo>
                    <a:pt x="272012" y="2"/>
                  </a:moveTo>
                  <a:cubicBezTo>
                    <a:pt x="272012" y="2"/>
                    <a:pt x="201648" y="2"/>
                    <a:pt x="200812" y="2"/>
                  </a:cubicBezTo>
                  <a:cubicBezTo>
                    <a:pt x="195859" y="2"/>
                    <a:pt x="191841" y="4017"/>
                    <a:pt x="191841" y="8973"/>
                  </a:cubicBezTo>
                  <a:lnTo>
                    <a:pt x="191841" y="38244"/>
                  </a:lnTo>
                  <a:lnTo>
                    <a:pt x="168669" y="38244"/>
                  </a:lnTo>
                  <a:lnTo>
                    <a:pt x="168669" y="8971"/>
                  </a:lnTo>
                  <a:cubicBezTo>
                    <a:pt x="168669" y="4015"/>
                    <a:pt x="164652" y="0"/>
                    <a:pt x="159698" y="0"/>
                  </a:cubicBezTo>
                  <a:lnTo>
                    <a:pt x="121285" y="0"/>
                  </a:lnTo>
                  <a:cubicBezTo>
                    <a:pt x="116330" y="0"/>
                    <a:pt x="112314" y="4015"/>
                    <a:pt x="112314" y="8971"/>
                  </a:cubicBezTo>
                  <a:lnTo>
                    <a:pt x="112314" y="38243"/>
                  </a:lnTo>
                  <a:lnTo>
                    <a:pt x="89140" y="38243"/>
                  </a:lnTo>
                  <a:lnTo>
                    <a:pt x="89140" y="8971"/>
                  </a:lnTo>
                  <a:cubicBezTo>
                    <a:pt x="89140" y="4015"/>
                    <a:pt x="85123" y="0"/>
                    <a:pt x="80169" y="0"/>
                  </a:cubicBezTo>
                  <a:cubicBezTo>
                    <a:pt x="79332" y="0"/>
                    <a:pt x="8971" y="0"/>
                    <a:pt x="8971" y="0"/>
                  </a:cubicBezTo>
                  <a:cubicBezTo>
                    <a:pt x="4017" y="0"/>
                    <a:pt x="0" y="4382"/>
                    <a:pt x="0" y="9336"/>
                  </a:cubicBezTo>
                  <a:cubicBezTo>
                    <a:pt x="0" y="34537"/>
                    <a:pt x="15174" y="57917"/>
                    <a:pt x="42732" y="75171"/>
                  </a:cubicBezTo>
                  <a:cubicBezTo>
                    <a:pt x="68982" y="91608"/>
                    <a:pt x="103699" y="100662"/>
                    <a:pt x="140490" y="100662"/>
                  </a:cubicBezTo>
                  <a:cubicBezTo>
                    <a:pt x="177280" y="100662"/>
                    <a:pt x="212001" y="91609"/>
                    <a:pt x="238249" y="75171"/>
                  </a:cubicBezTo>
                  <a:cubicBezTo>
                    <a:pt x="265804" y="57917"/>
                    <a:pt x="280981" y="34537"/>
                    <a:pt x="280981" y="9336"/>
                  </a:cubicBezTo>
                  <a:cubicBezTo>
                    <a:pt x="280981" y="4383"/>
                    <a:pt x="276964" y="2"/>
                    <a:pt x="272012" y="2"/>
                  </a:cubicBezTo>
                  <a:close/>
                  <a:moveTo>
                    <a:pt x="228729" y="59970"/>
                  </a:moveTo>
                  <a:cubicBezTo>
                    <a:pt x="205294" y="74644"/>
                    <a:pt x="173958" y="82724"/>
                    <a:pt x="140490" y="82724"/>
                  </a:cubicBezTo>
                  <a:cubicBezTo>
                    <a:pt x="107023" y="82724"/>
                    <a:pt x="75686" y="74644"/>
                    <a:pt x="52253" y="59970"/>
                  </a:cubicBezTo>
                  <a:cubicBezTo>
                    <a:pt x="33677" y="48337"/>
                    <a:pt x="22106" y="33797"/>
                    <a:pt x="18873" y="18308"/>
                  </a:cubicBezTo>
                  <a:lnTo>
                    <a:pt x="71198" y="18308"/>
                  </a:lnTo>
                  <a:lnTo>
                    <a:pt x="71198" y="47215"/>
                  </a:lnTo>
                  <a:cubicBezTo>
                    <a:pt x="71198" y="52171"/>
                    <a:pt x="75215" y="56187"/>
                    <a:pt x="80169" y="56187"/>
                  </a:cubicBezTo>
                  <a:lnTo>
                    <a:pt x="121285" y="56187"/>
                  </a:lnTo>
                  <a:cubicBezTo>
                    <a:pt x="126239" y="56187"/>
                    <a:pt x="130256" y="52171"/>
                    <a:pt x="130256" y="47215"/>
                  </a:cubicBezTo>
                  <a:lnTo>
                    <a:pt x="130256" y="17944"/>
                  </a:lnTo>
                  <a:lnTo>
                    <a:pt x="150728" y="17944"/>
                  </a:lnTo>
                  <a:lnTo>
                    <a:pt x="150728" y="47215"/>
                  </a:lnTo>
                  <a:cubicBezTo>
                    <a:pt x="150728" y="52171"/>
                    <a:pt x="154745" y="56187"/>
                    <a:pt x="159700" y="56187"/>
                  </a:cubicBezTo>
                  <a:lnTo>
                    <a:pt x="200812" y="56187"/>
                  </a:lnTo>
                  <a:cubicBezTo>
                    <a:pt x="205765" y="56187"/>
                    <a:pt x="209783" y="52171"/>
                    <a:pt x="209783" y="47215"/>
                  </a:cubicBezTo>
                  <a:lnTo>
                    <a:pt x="209783" y="18308"/>
                  </a:lnTo>
                  <a:lnTo>
                    <a:pt x="262111" y="18308"/>
                  </a:lnTo>
                  <a:cubicBezTo>
                    <a:pt x="258875" y="33795"/>
                    <a:pt x="247305" y="48337"/>
                    <a:pt x="228729" y="599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24"/>
            <p:cNvSpPr/>
            <p:nvPr/>
          </p:nvSpPr>
          <p:spPr>
            <a:xfrm>
              <a:off x="6448694" y="3930101"/>
              <a:ext cx="801185" cy="791756"/>
            </a:xfrm>
            <a:custGeom>
              <a:avLst/>
              <a:gdLst/>
              <a:ahLst/>
              <a:cxnLst/>
              <a:rect l="l" t="t" r="r" b="b"/>
              <a:pathLst>
                <a:path w="801185" h="791756" extrusionOk="0">
                  <a:moveTo>
                    <a:pt x="533600" y="169617"/>
                  </a:moveTo>
                  <a:lnTo>
                    <a:pt x="486043" y="169617"/>
                  </a:lnTo>
                  <a:cubicBezTo>
                    <a:pt x="470303" y="163505"/>
                    <a:pt x="453933" y="159027"/>
                    <a:pt x="437075" y="156368"/>
                  </a:cubicBezTo>
                  <a:lnTo>
                    <a:pt x="437075" y="93160"/>
                  </a:lnTo>
                  <a:cubicBezTo>
                    <a:pt x="437075" y="41792"/>
                    <a:pt x="395284" y="0"/>
                    <a:pt x="343915" y="0"/>
                  </a:cubicBezTo>
                  <a:cubicBezTo>
                    <a:pt x="330847" y="0"/>
                    <a:pt x="319280" y="3352"/>
                    <a:pt x="319280" y="3352"/>
                  </a:cubicBezTo>
                  <a:cubicBezTo>
                    <a:pt x="315476" y="4392"/>
                    <a:pt x="312666" y="7837"/>
                    <a:pt x="312666" y="11971"/>
                  </a:cubicBezTo>
                  <a:lnTo>
                    <a:pt x="312666" y="64555"/>
                  </a:lnTo>
                  <a:cubicBezTo>
                    <a:pt x="312666" y="69511"/>
                    <a:pt x="316682" y="73526"/>
                    <a:pt x="321637" y="73526"/>
                  </a:cubicBezTo>
                  <a:cubicBezTo>
                    <a:pt x="363313" y="73526"/>
                    <a:pt x="363313" y="100067"/>
                    <a:pt x="363313" y="108790"/>
                  </a:cubicBezTo>
                  <a:lnTo>
                    <a:pt x="363313" y="156501"/>
                  </a:lnTo>
                  <a:cubicBezTo>
                    <a:pt x="346735" y="159172"/>
                    <a:pt x="330628" y="163602"/>
                    <a:pt x="315135" y="169619"/>
                  </a:cubicBezTo>
                  <a:lnTo>
                    <a:pt x="267585" y="169619"/>
                  </a:lnTo>
                  <a:cubicBezTo>
                    <a:pt x="120039" y="169617"/>
                    <a:pt x="0" y="305544"/>
                    <a:pt x="0" y="472622"/>
                  </a:cubicBezTo>
                  <a:cubicBezTo>
                    <a:pt x="0" y="639704"/>
                    <a:pt x="120039" y="775637"/>
                    <a:pt x="267585" y="775637"/>
                  </a:cubicBezTo>
                  <a:lnTo>
                    <a:pt x="315127" y="775637"/>
                  </a:lnTo>
                  <a:cubicBezTo>
                    <a:pt x="342019" y="786082"/>
                    <a:pt x="370749" y="791756"/>
                    <a:pt x="400593" y="791756"/>
                  </a:cubicBezTo>
                  <a:cubicBezTo>
                    <a:pt x="430437" y="791756"/>
                    <a:pt x="459167" y="786082"/>
                    <a:pt x="486059" y="775637"/>
                  </a:cubicBezTo>
                  <a:lnTo>
                    <a:pt x="533597" y="775637"/>
                  </a:lnTo>
                  <a:cubicBezTo>
                    <a:pt x="681145" y="775637"/>
                    <a:pt x="801186" y="639704"/>
                    <a:pt x="801186" y="472622"/>
                  </a:cubicBezTo>
                  <a:cubicBezTo>
                    <a:pt x="801189" y="305544"/>
                    <a:pt x="681148" y="169617"/>
                    <a:pt x="533600" y="169617"/>
                  </a:cubicBezTo>
                  <a:close/>
                  <a:moveTo>
                    <a:pt x="330608" y="55972"/>
                  </a:moveTo>
                  <a:lnTo>
                    <a:pt x="330608" y="19155"/>
                  </a:lnTo>
                  <a:cubicBezTo>
                    <a:pt x="334985" y="18373"/>
                    <a:pt x="339435" y="17942"/>
                    <a:pt x="343917" y="17942"/>
                  </a:cubicBezTo>
                  <a:cubicBezTo>
                    <a:pt x="385392" y="17942"/>
                    <a:pt x="419136" y="51686"/>
                    <a:pt x="419136" y="93162"/>
                  </a:cubicBezTo>
                  <a:lnTo>
                    <a:pt x="419136" y="154252"/>
                  </a:lnTo>
                  <a:cubicBezTo>
                    <a:pt x="413008" y="153766"/>
                    <a:pt x="406830" y="153497"/>
                    <a:pt x="400598" y="153497"/>
                  </a:cubicBezTo>
                  <a:cubicBezTo>
                    <a:pt x="394094" y="153497"/>
                    <a:pt x="387646" y="153783"/>
                    <a:pt x="381255" y="154312"/>
                  </a:cubicBezTo>
                  <a:lnTo>
                    <a:pt x="381255" y="108791"/>
                  </a:lnTo>
                  <a:cubicBezTo>
                    <a:pt x="381255" y="77742"/>
                    <a:pt x="362936" y="58855"/>
                    <a:pt x="330608" y="55972"/>
                  </a:cubicBezTo>
                  <a:close/>
                  <a:moveTo>
                    <a:pt x="267585" y="757696"/>
                  </a:moveTo>
                  <a:cubicBezTo>
                    <a:pt x="129932" y="757696"/>
                    <a:pt x="17942" y="629813"/>
                    <a:pt x="17942" y="472622"/>
                  </a:cubicBezTo>
                  <a:cubicBezTo>
                    <a:pt x="17942" y="315438"/>
                    <a:pt x="129932" y="187558"/>
                    <a:pt x="267585" y="187558"/>
                  </a:cubicBezTo>
                  <a:lnTo>
                    <a:pt x="278333" y="187558"/>
                  </a:lnTo>
                  <a:cubicBezTo>
                    <a:pt x="189431" y="240141"/>
                    <a:pt x="128311" y="348160"/>
                    <a:pt x="128311" y="472625"/>
                  </a:cubicBezTo>
                  <a:cubicBezTo>
                    <a:pt x="128311" y="597074"/>
                    <a:pt x="189412" y="705096"/>
                    <a:pt x="278293" y="757693"/>
                  </a:cubicBezTo>
                  <a:lnTo>
                    <a:pt x="267585" y="757693"/>
                  </a:lnTo>
                  <a:lnTo>
                    <a:pt x="267585" y="757696"/>
                  </a:lnTo>
                  <a:close/>
                  <a:moveTo>
                    <a:pt x="400593" y="773816"/>
                  </a:moveTo>
                  <a:cubicBezTo>
                    <a:pt x="260347" y="773816"/>
                    <a:pt x="146250" y="638703"/>
                    <a:pt x="146250" y="472626"/>
                  </a:cubicBezTo>
                  <a:cubicBezTo>
                    <a:pt x="146250" y="306550"/>
                    <a:pt x="260350" y="171436"/>
                    <a:pt x="400598" y="171436"/>
                  </a:cubicBezTo>
                  <a:cubicBezTo>
                    <a:pt x="540842" y="171436"/>
                    <a:pt x="654939" y="306550"/>
                    <a:pt x="654939" y="472626"/>
                  </a:cubicBezTo>
                  <a:cubicBezTo>
                    <a:pt x="654939" y="638701"/>
                    <a:pt x="540840" y="773816"/>
                    <a:pt x="400593" y="773816"/>
                  </a:cubicBezTo>
                  <a:close/>
                  <a:moveTo>
                    <a:pt x="533600" y="757696"/>
                  </a:moveTo>
                  <a:lnTo>
                    <a:pt x="522898" y="757696"/>
                  </a:lnTo>
                  <a:cubicBezTo>
                    <a:pt x="611780" y="705101"/>
                    <a:pt x="672880" y="597077"/>
                    <a:pt x="672880" y="472628"/>
                  </a:cubicBezTo>
                  <a:cubicBezTo>
                    <a:pt x="672880" y="348167"/>
                    <a:pt x="611766" y="240145"/>
                    <a:pt x="522870" y="187561"/>
                  </a:cubicBezTo>
                  <a:lnTo>
                    <a:pt x="533600" y="187561"/>
                  </a:lnTo>
                  <a:cubicBezTo>
                    <a:pt x="671256" y="187561"/>
                    <a:pt x="783248" y="315440"/>
                    <a:pt x="783248" y="472625"/>
                  </a:cubicBezTo>
                  <a:cubicBezTo>
                    <a:pt x="783248" y="629811"/>
                    <a:pt x="671256" y="757696"/>
                    <a:pt x="533600" y="7576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3" name="Google Shape;643;p24"/>
          <p:cNvGrpSpPr/>
          <p:nvPr/>
        </p:nvGrpSpPr>
        <p:grpSpPr>
          <a:xfrm>
            <a:off x="5057772" y="2264876"/>
            <a:ext cx="627199" cy="640151"/>
            <a:chOff x="6430673" y="2963085"/>
            <a:chExt cx="784980" cy="801190"/>
          </a:xfrm>
        </p:grpSpPr>
        <p:sp>
          <p:nvSpPr>
            <p:cNvPr id="644" name="Google Shape;644;p24"/>
            <p:cNvSpPr/>
            <p:nvPr/>
          </p:nvSpPr>
          <p:spPr>
            <a:xfrm>
              <a:off x="6688397" y="3221905"/>
              <a:ext cx="79386" cy="53773"/>
            </a:xfrm>
            <a:custGeom>
              <a:avLst/>
              <a:gdLst/>
              <a:ahLst/>
              <a:cxnLst/>
              <a:rect l="l" t="t" r="r" b="b"/>
              <a:pathLst>
                <a:path w="79386" h="53773" extrusionOk="0">
                  <a:moveTo>
                    <a:pt x="79387" y="0"/>
                  </a:moveTo>
                  <a:lnTo>
                    <a:pt x="26161" y="0"/>
                  </a:lnTo>
                  <a:lnTo>
                    <a:pt x="0" y="53774"/>
                  </a:lnTo>
                  <a:lnTo>
                    <a:pt x="58715" y="537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4"/>
            <p:cNvSpPr/>
            <p:nvPr/>
          </p:nvSpPr>
          <p:spPr>
            <a:xfrm>
              <a:off x="6571483" y="3293830"/>
              <a:ext cx="502627" cy="32067"/>
            </a:xfrm>
            <a:custGeom>
              <a:avLst/>
              <a:gdLst/>
              <a:ahLst/>
              <a:cxnLst/>
              <a:rect l="l" t="t" r="r" b="b"/>
              <a:pathLst>
                <a:path w="502627" h="32067" extrusionOk="0">
                  <a:moveTo>
                    <a:pt x="463655" y="14265"/>
                  </a:moveTo>
                  <a:cubicBezTo>
                    <a:pt x="436462" y="5453"/>
                    <a:pt x="405819" y="0"/>
                    <a:pt x="393024" y="0"/>
                  </a:cubicBezTo>
                  <a:lnTo>
                    <a:pt x="102407" y="0"/>
                  </a:lnTo>
                  <a:cubicBezTo>
                    <a:pt x="89752" y="0"/>
                    <a:pt x="61426" y="5313"/>
                    <a:pt x="35930" y="14201"/>
                  </a:cubicBezTo>
                  <a:cubicBezTo>
                    <a:pt x="17199" y="20731"/>
                    <a:pt x="6133" y="27035"/>
                    <a:pt x="0" y="32068"/>
                  </a:cubicBezTo>
                  <a:lnTo>
                    <a:pt x="502627" y="32068"/>
                  </a:lnTo>
                  <a:cubicBezTo>
                    <a:pt x="495922" y="27086"/>
                    <a:pt x="483903" y="20823"/>
                    <a:pt x="463655" y="1426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4"/>
            <p:cNvSpPr/>
            <p:nvPr/>
          </p:nvSpPr>
          <p:spPr>
            <a:xfrm>
              <a:off x="6448823" y="3370283"/>
              <a:ext cx="131205" cy="349592"/>
            </a:xfrm>
            <a:custGeom>
              <a:avLst/>
              <a:gdLst/>
              <a:ahLst/>
              <a:cxnLst/>
              <a:rect l="l" t="t" r="r" b="b"/>
              <a:pathLst>
                <a:path w="131205" h="349592" extrusionOk="0">
                  <a:moveTo>
                    <a:pt x="131206" y="0"/>
                  </a:moveTo>
                  <a:cubicBezTo>
                    <a:pt x="48901" y="43347"/>
                    <a:pt x="0" y="106982"/>
                    <a:pt x="0" y="174806"/>
                  </a:cubicBezTo>
                  <a:cubicBezTo>
                    <a:pt x="0" y="242618"/>
                    <a:pt x="48887" y="306245"/>
                    <a:pt x="131174" y="349592"/>
                  </a:cubicBezTo>
                  <a:cubicBezTo>
                    <a:pt x="86131" y="303729"/>
                    <a:pt x="59833" y="241242"/>
                    <a:pt x="59833" y="174806"/>
                  </a:cubicBezTo>
                  <a:cubicBezTo>
                    <a:pt x="59831" y="108351"/>
                    <a:pt x="86147" y="45857"/>
                    <a:pt x="13120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7" name="Google Shape;647;p24"/>
            <p:cNvGrpSpPr/>
            <p:nvPr/>
          </p:nvGrpSpPr>
          <p:grpSpPr>
            <a:xfrm>
              <a:off x="6870613" y="3221905"/>
              <a:ext cx="79386" cy="314104"/>
              <a:chOff x="6870613" y="3221905"/>
              <a:chExt cx="79386" cy="314104"/>
            </a:xfrm>
          </p:grpSpPr>
          <p:sp>
            <p:nvSpPr>
              <p:cNvPr id="648" name="Google Shape;648;p24"/>
              <p:cNvSpPr/>
              <p:nvPr/>
            </p:nvSpPr>
            <p:spPr>
              <a:xfrm>
                <a:off x="6872308" y="3477674"/>
                <a:ext cx="58334" cy="58335"/>
              </a:xfrm>
              <a:custGeom>
                <a:avLst/>
                <a:gdLst/>
                <a:ahLst/>
                <a:cxnLst/>
                <a:rect l="l" t="t" r="r" b="b"/>
                <a:pathLst>
                  <a:path w="58334" h="58335" extrusionOk="0">
                    <a:moveTo>
                      <a:pt x="29168" y="58335"/>
                    </a:moveTo>
                    <a:cubicBezTo>
                      <a:pt x="45252" y="58335"/>
                      <a:pt x="58335" y="45250"/>
                      <a:pt x="58335" y="29168"/>
                    </a:cubicBezTo>
                    <a:cubicBezTo>
                      <a:pt x="58335" y="13085"/>
                      <a:pt x="45252" y="0"/>
                      <a:pt x="29168" y="0"/>
                    </a:cubicBezTo>
                    <a:cubicBezTo>
                      <a:pt x="13085" y="0"/>
                      <a:pt x="0" y="13085"/>
                      <a:pt x="0" y="29168"/>
                    </a:cubicBezTo>
                    <a:cubicBezTo>
                      <a:pt x="0" y="45250"/>
                      <a:pt x="13085" y="58335"/>
                      <a:pt x="29168" y="58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24"/>
              <p:cNvSpPr/>
              <p:nvPr/>
            </p:nvSpPr>
            <p:spPr>
              <a:xfrm>
                <a:off x="6870613" y="3221905"/>
                <a:ext cx="79386" cy="53773"/>
              </a:xfrm>
              <a:custGeom>
                <a:avLst/>
                <a:gdLst/>
                <a:ahLst/>
                <a:cxnLst/>
                <a:rect l="l" t="t" r="r" b="b"/>
                <a:pathLst>
                  <a:path w="79386" h="53773" extrusionOk="0">
                    <a:moveTo>
                      <a:pt x="20673" y="53774"/>
                    </a:moveTo>
                    <a:lnTo>
                      <a:pt x="79387" y="53774"/>
                    </a:lnTo>
                    <a:lnTo>
                      <a:pt x="53223"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0" name="Google Shape;650;p24"/>
            <p:cNvSpPr/>
            <p:nvPr/>
          </p:nvSpPr>
          <p:spPr>
            <a:xfrm>
              <a:off x="6766559" y="3221905"/>
              <a:ext cx="105281" cy="53773"/>
            </a:xfrm>
            <a:custGeom>
              <a:avLst/>
              <a:gdLst/>
              <a:ahLst/>
              <a:cxnLst/>
              <a:rect l="l" t="t" r="r" b="b"/>
              <a:pathLst>
                <a:path w="105281" h="53773" extrusionOk="0">
                  <a:moveTo>
                    <a:pt x="20671" y="0"/>
                  </a:moveTo>
                  <a:lnTo>
                    <a:pt x="0" y="53774"/>
                  </a:lnTo>
                  <a:lnTo>
                    <a:pt x="105281" y="53774"/>
                  </a:lnTo>
                  <a:lnTo>
                    <a:pt x="84607"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24"/>
            <p:cNvSpPr/>
            <p:nvPr/>
          </p:nvSpPr>
          <p:spPr>
            <a:xfrm>
              <a:off x="6739156" y="2988756"/>
              <a:ext cx="223433" cy="214998"/>
            </a:xfrm>
            <a:custGeom>
              <a:avLst/>
              <a:gdLst/>
              <a:ahLst/>
              <a:cxnLst/>
              <a:rect l="l" t="t" r="r" b="b"/>
              <a:pathLst>
                <a:path w="223433" h="214998" extrusionOk="0">
                  <a:moveTo>
                    <a:pt x="136961" y="62443"/>
                  </a:moveTo>
                  <a:cubicBezTo>
                    <a:pt x="136321" y="58844"/>
                    <a:pt x="137903" y="55212"/>
                    <a:pt x="140975" y="53227"/>
                  </a:cubicBezTo>
                  <a:lnTo>
                    <a:pt x="223433" y="0"/>
                  </a:lnTo>
                  <a:lnTo>
                    <a:pt x="106508" y="20330"/>
                  </a:lnTo>
                  <a:lnTo>
                    <a:pt x="0" y="214999"/>
                  </a:lnTo>
                  <a:lnTo>
                    <a:pt x="164111" y="214999"/>
                  </a:lnTo>
                  <a:lnTo>
                    <a:pt x="136961" y="6244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2" name="Google Shape;652;p24"/>
            <p:cNvGrpSpPr/>
            <p:nvPr/>
          </p:nvGrpSpPr>
          <p:grpSpPr>
            <a:xfrm>
              <a:off x="6526804" y="3344049"/>
              <a:ext cx="592711" cy="402074"/>
              <a:chOff x="6526804" y="3344049"/>
              <a:chExt cx="592711" cy="402074"/>
            </a:xfrm>
          </p:grpSpPr>
          <p:sp>
            <p:nvSpPr>
              <p:cNvPr id="653" name="Google Shape;653;p24"/>
              <p:cNvSpPr/>
              <p:nvPr/>
            </p:nvSpPr>
            <p:spPr>
              <a:xfrm>
                <a:off x="6526804" y="3344049"/>
                <a:ext cx="188612" cy="402074"/>
              </a:xfrm>
              <a:custGeom>
                <a:avLst/>
                <a:gdLst/>
                <a:ahLst/>
                <a:cxnLst/>
                <a:rect l="l" t="t" r="r" b="b"/>
                <a:pathLst>
                  <a:path w="188612" h="402074" extrusionOk="0">
                    <a:moveTo>
                      <a:pt x="86921" y="201039"/>
                    </a:moveTo>
                    <a:cubicBezTo>
                      <a:pt x="86921" y="120847"/>
                      <a:pt x="125195" y="46380"/>
                      <a:pt x="188547" y="0"/>
                    </a:cubicBezTo>
                    <a:lnTo>
                      <a:pt x="116913" y="0"/>
                    </a:lnTo>
                    <a:cubicBezTo>
                      <a:pt x="44749" y="40720"/>
                      <a:pt x="0" y="117524"/>
                      <a:pt x="0" y="201039"/>
                    </a:cubicBezTo>
                    <a:cubicBezTo>
                      <a:pt x="0" y="284547"/>
                      <a:pt x="44745" y="361350"/>
                      <a:pt x="116905" y="402075"/>
                    </a:cubicBezTo>
                    <a:lnTo>
                      <a:pt x="188613" y="402075"/>
                    </a:lnTo>
                    <a:cubicBezTo>
                      <a:pt x="125239" y="355698"/>
                      <a:pt x="86921" y="281246"/>
                      <a:pt x="86921" y="20103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24"/>
              <p:cNvSpPr/>
              <p:nvPr/>
            </p:nvSpPr>
            <p:spPr>
              <a:xfrm>
                <a:off x="6930859" y="3344049"/>
                <a:ext cx="188656" cy="402074"/>
              </a:xfrm>
              <a:custGeom>
                <a:avLst/>
                <a:gdLst/>
                <a:ahLst/>
                <a:cxnLst/>
                <a:rect l="l" t="t" r="r" b="b"/>
                <a:pathLst>
                  <a:path w="188656" h="402074" extrusionOk="0">
                    <a:moveTo>
                      <a:pt x="71749" y="0"/>
                    </a:moveTo>
                    <a:lnTo>
                      <a:pt x="78" y="0"/>
                    </a:lnTo>
                    <a:cubicBezTo>
                      <a:pt x="63443" y="46377"/>
                      <a:pt x="101738" y="120839"/>
                      <a:pt x="101738" y="201039"/>
                    </a:cubicBezTo>
                    <a:cubicBezTo>
                      <a:pt x="101738" y="281256"/>
                      <a:pt x="63396" y="355701"/>
                      <a:pt x="0" y="402075"/>
                    </a:cubicBezTo>
                    <a:lnTo>
                      <a:pt x="71752" y="402075"/>
                    </a:lnTo>
                    <a:cubicBezTo>
                      <a:pt x="143912" y="361350"/>
                      <a:pt x="188657" y="284549"/>
                      <a:pt x="188657" y="201039"/>
                    </a:cubicBezTo>
                    <a:cubicBezTo>
                      <a:pt x="188660" y="117524"/>
                      <a:pt x="143912" y="40718"/>
                      <a:pt x="7174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24"/>
              <p:cNvSpPr/>
              <p:nvPr/>
            </p:nvSpPr>
            <p:spPr>
              <a:xfrm>
                <a:off x="6631874" y="3344049"/>
                <a:ext cx="382572" cy="402074"/>
              </a:xfrm>
              <a:custGeom>
                <a:avLst/>
                <a:gdLst/>
                <a:ahLst/>
                <a:cxnLst/>
                <a:rect l="l" t="t" r="r" b="b"/>
                <a:pathLst>
                  <a:path w="382572" h="402074" extrusionOk="0">
                    <a:moveTo>
                      <a:pt x="382572" y="201039"/>
                    </a:moveTo>
                    <a:cubicBezTo>
                      <a:pt x="382572" y="117526"/>
                      <a:pt x="337825" y="40723"/>
                      <a:pt x="265660" y="0"/>
                    </a:cubicBezTo>
                    <a:lnTo>
                      <a:pt x="116914" y="0"/>
                    </a:lnTo>
                    <a:cubicBezTo>
                      <a:pt x="44749" y="40723"/>
                      <a:pt x="0" y="117526"/>
                      <a:pt x="0" y="201039"/>
                    </a:cubicBezTo>
                    <a:cubicBezTo>
                      <a:pt x="0" y="284547"/>
                      <a:pt x="44745" y="361349"/>
                      <a:pt x="116908" y="402075"/>
                    </a:cubicBezTo>
                    <a:lnTo>
                      <a:pt x="265666" y="402075"/>
                    </a:lnTo>
                    <a:cubicBezTo>
                      <a:pt x="337826" y="361352"/>
                      <a:pt x="382572" y="284547"/>
                      <a:pt x="382572" y="201039"/>
                    </a:cubicBezTo>
                    <a:close/>
                    <a:moveTo>
                      <a:pt x="269602" y="115474"/>
                    </a:moveTo>
                    <a:cubicBezTo>
                      <a:pt x="295694" y="115474"/>
                      <a:pt x="316919" y="136701"/>
                      <a:pt x="316919" y="162793"/>
                    </a:cubicBezTo>
                    <a:cubicBezTo>
                      <a:pt x="316919" y="188885"/>
                      <a:pt x="295692" y="210110"/>
                      <a:pt x="269602" y="210110"/>
                    </a:cubicBezTo>
                    <a:cubicBezTo>
                      <a:pt x="243510" y="210110"/>
                      <a:pt x="222283" y="188885"/>
                      <a:pt x="222283" y="162793"/>
                    </a:cubicBezTo>
                    <a:cubicBezTo>
                      <a:pt x="222283" y="136701"/>
                      <a:pt x="243510" y="115474"/>
                      <a:pt x="269602" y="115474"/>
                    </a:cubicBezTo>
                    <a:close/>
                    <a:moveTo>
                      <a:pt x="112974" y="115474"/>
                    </a:moveTo>
                    <a:cubicBezTo>
                      <a:pt x="139066" y="115474"/>
                      <a:pt x="160291" y="136701"/>
                      <a:pt x="160291" y="162793"/>
                    </a:cubicBezTo>
                    <a:cubicBezTo>
                      <a:pt x="160291" y="188885"/>
                      <a:pt x="139064" y="210110"/>
                      <a:pt x="112974" y="210110"/>
                    </a:cubicBezTo>
                    <a:cubicBezTo>
                      <a:pt x="86882" y="210110"/>
                      <a:pt x="65655" y="188885"/>
                      <a:pt x="65655" y="162793"/>
                    </a:cubicBezTo>
                    <a:cubicBezTo>
                      <a:pt x="65655" y="136701"/>
                      <a:pt x="86882" y="115474"/>
                      <a:pt x="112974" y="115474"/>
                    </a:cubicBezTo>
                    <a:close/>
                    <a:moveTo>
                      <a:pt x="191287" y="355343"/>
                    </a:moveTo>
                    <a:cubicBezTo>
                      <a:pt x="145774" y="355343"/>
                      <a:pt x="102854" y="344164"/>
                      <a:pt x="70434" y="323862"/>
                    </a:cubicBezTo>
                    <a:cubicBezTo>
                      <a:pt x="36692" y="302734"/>
                      <a:pt x="18110" y="274198"/>
                      <a:pt x="18110" y="243508"/>
                    </a:cubicBezTo>
                    <a:cubicBezTo>
                      <a:pt x="18110" y="238495"/>
                      <a:pt x="22174" y="234432"/>
                      <a:pt x="27186" y="234432"/>
                    </a:cubicBezTo>
                    <a:lnTo>
                      <a:pt x="116021" y="234432"/>
                    </a:lnTo>
                    <a:cubicBezTo>
                      <a:pt x="121033" y="234432"/>
                      <a:pt x="125097" y="238495"/>
                      <a:pt x="125097" y="243508"/>
                    </a:cubicBezTo>
                    <a:lnTo>
                      <a:pt x="125097" y="282153"/>
                    </a:lnTo>
                    <a:lnTo>
                      <a:pt x="158250" y="282153"/>
                    </a:lnTo>
                    <a:lnTo>
                      <a:pt x="158250" y="243521"/>
                    </a:lnTo>
                    <a:cubicBezTo>
                      <a:pt x="158250" y="243521"/>
                      <a:pt x="158249" y="243513"/>
                      <a:pt x="158249" y="243508"/>
                    </a:cubicBezTo>
                    <a:cubicBezTo>
                      <a:pt x="158249" y="238495"/>
                      <a:pt x="162313" y="234432"/>
                      <a:pt x="167325" y="234432"/>
                    </a:cubicBezTo>
                    <a:lnTo>
                      <a:pt x="215251" y="234432"/>
                    </a:lnTo>
                    <a:lnTo>
                      <a:pt x="215251" y="234432"/>
                    </a:lnTo>
                    <a:lnTo>
                      <a:pt x="215252" y="234432"/>
                    </a:lnTo>
                    <a:cubicBezTo>
                      <a:pt x="220264" y="234432"/>
                      <a:pt x="224328" y="238495"/>
                      <a:pt x="224328" y="243508"/>
                    </a:cubicBezTo>
                    <a:lnTo>
                      <a:pt x="224328" y="282153"/>
                    </a:lnTo>
                    <a:lnTo>
                      <a:pt x="257479" y="282153"/>
                    </a:lnTo>
                    <a:lnTo>
                      <a:pt x="257479" y="243508"/>
                    </a:lnTo>
                    <a:cubicBezTo>
                      <a:pt x="257479" y="238495"/>
                      <a:pt x="261543" y="234432"/>
                      <a:pt x="266555" y="234432"/>
                    </a:cubicBezTo>
                    <a:lnTo>
                      <a:pt x="355391" y="234432"/>
                    </a:lnTo>
                    <a:cubicBezTo>
                      <a:pt x="360404" y="234432"/>
                      <a:pt x="364467" y="238495"/>
                      <a:pt x="364467" y="243508"/>
                    </a:cubicBezTo>
                    <a:cubicBezTo>
                      <a:pt x="364467" y="274196"/>
                      <a:pt x="345885" y="302734"/>
                      <a:pt x="312144" y="323862"/>
                    </a:cubicBezTo>
                    <a:cubicBezTo>
                      <a:pt x="279721" y="344164"/>
                      <a:pt x="236801" y="355343"/>
                      <a:pt x="191287" y="3553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24"/>
            <p:cNvSpPr/>
            <p:nvPr/>
          </p:nvSpPr>
          <p:spPr>
            <a:xfrm>
              <a:off x="6668865" y="3596636"/>
              <a:ext cx="308586" cy="84606"/>
            </a:xfrm>
            <a:custGeom>
              <a:avLst/>
              <a:gdLst/>
              <a:ahLst/>
              <a:cxnLst/>
              <a:rect l="l" t="t" r="r" b="b"/>
              <a:pathLst>
                <a:path w="308586" h="84606" extrusionOk="0">
                  <a:moveTo>
                    <a:pt x="238635" y="0"/>
                  </a:moveTo>
                  <a:lnTo>
                    <a:pt x="238635" y="38645"/>
                  </a:lnTo>
                  <a:cubicBezTo>
                    <a:pt x="238635" y="43659"/>
                    <a:pt x="234572" y="47721"/>
                    <a:pt x="229559" y="47721"/>
                  </a:cubicBezTo>
                  <a:lnTo>
                    <a:pt x="178258" y="47721"/>
                  </a:lnTo>
                  <a:cubicBezTo>
                    <a:pt x="173246" y="47721"/>
                    <a:pt x="169182" y="43659"/>
                    <a:pt x="169182" y="38645"/>
                  </a:cubicBezTo>
                  <a:lnTo>
                    <a:pt x="169182" y="0"/>
                  </a:lnTo>
                  <a:lnTo>
                    <a:pt x="139408" y="0"/>
                  </a:lnTo>
                  <a:lnTo>
                    <a:pt x="139408" y="38645"/>
                  </a:lnTo>
                  <a:cubicBezTo>
                    <a:pt x="139408" y="43659"/>
                    <a:pt x="135345" y="47721"/>
                    <a:pt x="130332" y="47721"/>
                  </a:cubicBezTo>
                  <a:lnTo>
                    <a:pt x="79028" y="47721"/>
                  </a:lnTo>
                  <a:cubicBezTo>
                    <a:pt x="74016" y="47721"/>
                    <a:pt x="69952" y="43659"/>
                    <a:pt x="69952" y="38645"/>
                  </a:cubicBezTo>
                  <a:lnTo>
                    <a:pt x="69952" y="0"/>
                  </a:lnTo>
                  <a:lnTo>
                    <a:pt x="0" y="0"/>
                  </a:lnTo>
                  <a:cubicBezTo>
                    <a:pt x="3383" y="20851"/>
                    <a:pt x="18379" y="40430"/>
                    <a:pt x="43073" y="55894"/>
                  </a:cubicBezTo>
                  <a:cubicBezTo>
                    <a:pt x="72642" y="74409"/>
                    <a:pt x="112143" y="84607"/>
                    <a:pt x="154291" y="84607"/>
                  </a:cubicBezTo>
                  <a:cubicBezTo>
                    <a:pt x="196445" y="84607"/>
                    <a:pt x="235942" y="74410"/>
                    <a:pt x="265514" y="55894"/>
                  </a:cubicBezTo>
                  <a:cubicBezTo>
                    <a:pt x="290207" y="40432"/>
                    <a:pt x="305203" y="20851"/>
                    <a:pt x="308586" y="0"/>
                  </a:cubicBezTo>
                  <a:lnTo>
                    <a:pt x="238635"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24"/>
            <p:cNvSpPr/>
            <p:nvPr/>
          </p:nvSpPr>
          <p:spPr>
            <a:xfrm>
              <a:off x="7066333" y="3370310"/>
              <a:ext cx="131168" cy="349560"/>
            </a:xfrm>
            <a:custGeom>
              <a:avLst/>
              <a:gdLst/>
              <a:ahLst/>
              <a:cxnLst/>
              <a:rect l="l" t="t" r="r" b="b"/>
              <a:pathLst>
                <a:path w="131168" h="349560" extrusionOk="0">
                  <a:moveTo>
                    <a:pt x="19" y="0"/>
                  </a:moveTo>
                  <a:cubicBezTo>
                    <a:pt x="45047" y="45860"/>
                    <a:pt x="71336" y="108344"/>
                    <a:pt x="71336" y="174777"/>
                  </a:cubicBezTo>
                  <a:cubicBezTo>
                    <a:pt x="71336" y="241216"/>
                    <a:pt x="45039" y="303701"/>
                    <a:pt x="0" y="349561"/>
                  </a:cubicBezTo>
                  <a:cubicBezTo>
                    <a:pt x="82283" y="306215"/>
                    <a:pt x="131168" y="242590"/>
                    <a:pt x="131168" y="174777"/>
                  </a:cubicBezTo>
                  <a:cubicBezTo>
                    <a:pt x="131168" y="106970"/>
                    <a:pt x="82289" y="43346"/>
                    <a:pt x="1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24"/>
            <p:cNvSpPr/>
            <p:nvPr/>
          </p:nvSpPr>
          <p:spPr>
            <a:xfrm>
              <a:off x="6715680" y="3477674"/>
              <a:ext cx="58334" cy="58335"/>
            </a:xfrm>
            <a:custGeom>
              <a:avLst/>
              <a:gdLst/>
              <a:ahLst/>
              <a:cxnLst/>
              <a:rect l="l" t="t" r="r" b="b"/>
              <a:pathLst>
                <a:path w="58334" h="58335" extrusionOk="0">
                  <a:moveTo>
                    <a:pt x="29168" y="58335"/>
                  </a:moveTo>
                  <a:cubicBezTo>
                    <a:pt x="45252" y="58335"/>
                    <a:pt x="58335" y="45250"/>
                    <a:pt x="58335" y="29168"/>
                  </a:cubicBezTo>
                  <a:cubicBezTo>
                    <a:pt x="58335" y="13085"/>
                    <a:pt x="45252" y="0"/>
                    <a:pt x="29168" y="0"/>
                  </a:cubicBezTo>
                  <a:cubicBezTo>
                    <a:pt x="13085" y="0"/>
                    <a:pt x="0" y="13085"/>
                    <a:pt x="0" y="29168"/>
                  </a:cubicBezTo>
                  <a:cubicBezTo>
                    <a:pt x="0" y="45250"/>
                    <a:pt x="13085" y="58335"/>
                    <a:pt x="29168" y="58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24"/>
            <p:cNvSpPr/>
            <p:nvPr/>
          </p:nvSpPr>
          <p:spPr>
            <a:xfrm>
              <a:off x="6697530" y="3459523"/>
              <a:ext cx="94635" cy="94635"/>
            </a:xfrm>
            <a:custGeom>
              <a:avLst/>
              <a:gdLst/>
              <a:ahLst/>
              <a:cxnLst/>
              <a:rect l="l" t="t" r="r" b="b"/>
              <a:pathLst>
                <a:path w="94635" h="94635" extrusionOk="0">
                  <a:moveTo>
                    <a:pt x="47319" y="94636"/>
                  </a:moveTo>
                  <a:cubicBezTo>
                    <a:pt x="73411" y="94636"/>
                    <a:pt x="94636" y="73411"/>
                    <a:pt x="94636" y="47319"/>
                  </a:cubicBezTo>
                  <a:cubicBezTo>
                    <a:pt x="94636" y="21227"/>
                    <a:pt x="73409" y="0"/>
                    <a:pt x="47319" y="0"/>
                  </a:cubicBezTo>
                  <a:cubicBezTo>
                    <a:pt x="21227" y="0"/>
                    <a:pt x="0" y="21227"/>
                    <a:pt x="0" y="47319"/>
                  </a:cubicBezTo>
                  <a:cubicBezTo>
                    <a:pt x="0" y="73411"/>
                    <a:pt x="21227" y="94636"/>
                    <a:pt x="47319" y="94636"/>
                  </a:cubicBezTo>
                  <a:close/>
                  <a:moveTo>
                    <a:pt x="47319" y="18150"/>
                  </a:moveTo>
                  <a:cubicBezTo>
                    <a:pt x="63402" y="18150"/>
                    <a:pt x="76485" y="31235"/>
                    <a:pt x="76485" y="47319"/>
                  </a:cubicBezTo>
                  <a:cubicBezTo>
                    <a:pt x="76485" y="63400"/>
                    <a:pt x="63402" y="76485"/>
                    <a:pt x="47319" y="76485"/>
                  </a:cubicBezTo>
                  <a:cubicBezTo>
                    <a:pt x="31235" y="76485"/>
                    <a:pt x="18150" y="63400"/>
                    <a:pt x="18150" y="47319"/>
                  </a:cubicBezTo>
                  <a:cubicBezTo>
                    <a:pt x="18150" y="31235"/>
                    <a:pt x="31235" y="18150"/>
                    <a:pt x="47319" y="181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24"/>
            <p:cNvSpPr/>
            <p:nvPr/>
          </p:nvSpPr>
          <p:spPr>
            <a:xfrm>
              <a:off x="6854157" y="3459523"/>
              <a:ext cx="94635" cy="94635"/>
            </a:xfrm>
            <a:custGeom>
              <a:avLst/>
              <a:gdLst/>
              <a:ahLst/>
              <a:cxnLst/>
              <a:rect l="l" t="t" r="r" b="b"/>
              <a:pathLst>
                <a:path w="94635" h="94635" extrusionOk="0">
                  <a:moveTo>
                    <a:pt x="47319" y="94636"/>
                  </a:moveTo>
                  <a:cubicBezTo>
                    <a:pt x="73411" y="94636"/>
                    <a:pt x="94636" y="73411"/>
                    <a:pt x="94636" y="47319"/>
                  </a:cubicBezTo>
                  <a:cubicBezTo>
                    <a:pt x="94636" y="21227"/>
                    <a:pt x="73409" y="0"/>
                    <a:pt x="47319" y="0"/>
                  </a:cubicBezTo>
                  <a:cubicBezTo>
                    <a:pt x="21227" y="0"/>
                    <a:pt x="0" y="21227"/>
                    <a:pt x="0" y="47319"/>
                  </a:cubicBezTo>
                  <a:cubicBezTo>
                    <a:pt x="0" y="73411"/>
                    <a:pt x="21227" y="94636"/>
                    <a:pt x="47319" y="94636"/>
                  </a:cubicBezTo>
                  <a:close/>
                  <a:moveTo>
                    <a:pt x="47319" y="18150"/>
                  </a:moveTo>
                  <a:cubicBezTo>
                    <a:pt x="63402" y="18150"/>
                    <a:pt x="76485" y="31235"/>
                    <a:pt x="76485" y="47319"/>
                  </a:cubicBezTo>
                  <a:cubicBezTo>
                    <a:pt x="76485" y="63400"/>
                    <a:pt x="63402" y="76485"/>
                    <a:pt x="47319" y="76485"/>
                  </a:cubicBezTo>
                  <a:cubicBezTo>
                    <a:pt x="31235" y="76485"/>
                    <a:pt x="18150" y="63400"/>
                    <a:pt x="18150" y="47319"/>
                  </a:cubicBezTo>
                  <a:cubicBezTo>
                    <a:pt x="18150" y="31235"/>
                    <a:pt x="31235" y="18150"/>
                    <a:pt x="47319" y="181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24"/>
            <p:cNvSpPr/>
            <p:nvPr/>
          </p:nvSpPr>
          <p:spPr>
            <a:xfrm>
              <a:off x="6649979" y="3578484"/>
              <a:ext cx="346359" cy="120910"/>
            </a:xfrm>
            <a:custGeom>
              <a:avLst/>
              <a:gdLst/>
              <a:ahLst/>
              <a:cxnLst/>
              <a:rect l="l" t="t" r="r" b="b"/>
              <a:pathLst>
                <a:path w="346359" h="120910" extrusionOk="0">
                  <a:moveTo>
                    <a:pt x="346359" y="9076"/>
                  </a:moveTo>
                  <a:cubicBezTo>
                    <a:pt x="346359" y="4062"/>
                    <a:pt x="342296" y="0"/>
                    <a:pt x="337283" y="0"/>
                  </a:cubicBezTo>
                  <a:lnTo>
                    <a:pt x="248445" y="0"/>
                  </a:lnTo>
                  <a:cubicBezTo>
                    <a:pt x="243433" y="0"/>
                    <a:pt x="239369" y="4062"/>
                    <a:pt x="239369" y="9076"/>
                  </a:cubicBezTo>
                  <a:lnTo>
                    <a:pt x="239369" y="47721"/>
                  </a:lnTo>
                  <a:lnTo>
                    <a:pt x="206219" y="47721"/>
                  </a:lnTo>
                  <a:lnTo>
                    <a:pt x="206219" y="9076"/>
                  </a:lnTo>
                  <a:cubicBezTo>
                    <a:pt x="206219" y="4062"/>
                    <a:pt x="202155" y="0"/>
                    <a:pt x="197143" y="0"/>
                  </a:cubicBezTo>
                  <a:lnTo>
                    <a:pt x="197141" y="0"/>
                  </a:lnTo>
                  <a:lnTo>
                    <a:pt x="197141" y="0"/>
                  </a:lnTo>
                  <a:lnTo>
                    <a:pt x="149215" y="0"/>
                  </a:lnTo>
                  <a:cubicBezTo>
                    <a:pt x="144203" y="0"/>
                    <a:pt x="140139" y="4062"/>
                    <a:pt x="140139" y="9076"/>
                  </a:cubicBezTo>
                  <a:cubicBezTo>
                    <a:pt x="140139" y="9081"/>
                    <a:pt x="140141" y="9089"/>
                    <a:pt x="140141" y="9089"/>
                  </a:cubicBezTo>
                  <a:lnTo>
                    <a:pt x="140141" y="47721"/>
                  </a:lnTo>
                  <a:lnTo>
                    <a:pt x="106987" y="47721"/>
                  </a:lnTo>
                  <a:lnTo>
                    <a:pt x="106987" y="9076"/>
                  </a:lnTo>
                  <a:cubicBezTo>
                    <a:pt x="106987" y="4062"/>
                    <a:pt x="102923" y="0"/>
                    <a:pt x="97911" y="0"/>
                  </a:cubicBezTo>
                  <a:lnTo>
                    <a:pt x="9076" y="0"/>
                  </a:lnTo>
                  <a:cubicBezTo>
                    <a:pt x="4064" y="0"/>
                    <a:pt x="0" y="4062"/>
                    <a:pt x="0" y="9076"/>
                  </a:cubicBezTo>
                  <a:cubicBezTo>
                    <a:pt x="0" y="39764"/>
                    <a:pt x="18582" y="68301"/>
                    <a:pt x="52325" y="89430"/>
                  </a:cubicBezTo>
                  <a:cubicBezTo>
                    <a:pt x="84743" y="109732"/>
                    <a:pt x="127663" y="120911"/>
                    <a:pt x="173177" y="120911"/>
                  </a:cubicBezTo>
                  <a:cubicBezTo>
                    <a:pt x="218692" y="120911"/>
                    <a:pt x="261613" y="109732"/>
                    <a:pt x="294032" y="89430"/>
                  </a:cubicBezTo>
                  <a:cubicBezTo>
                    <a:pt x="327777" y="68301"/>
                    <a:pt x="346359" y="39764"/>
                    <a:pt x="346359" y="9076"/>
                  </a:cubicBezTo>
                  <a:close/>
                  <a:moveTo>
                    <a:pt x="284402" y="74044"/>
                  </a:moveTo>
                  <a:cubicBezTo>
                    <a:pt x="254831" y="92559"/>
                    <a:pt x="215332" y="102757"/>
                    <a:pt x="173179" y="102757"/>
                  </a:cubicBezTo>
                  <a:cubicBezTo>
                    <a:pt x="131027" y="102757"/>
                    <a:pt x="91530" y="92561"/>
                    <a:pt x="61961" y="74044"/>
                  </a:cubicBezTo>
                  <a:cubicBezTo>
                    <a:pt x="37266" y="58582"/>
                    <a:pt x="22271" y="39002"/>
                    <a:pt x="18887" y="18150"/>
                  </a:cubicBezTo>
                  <a:lnTo>
                    <a:pt x="88840" y="18150"/>
                  </a:lnTo>
                  <a:lnTo>
                    <a:pt x="88840" y="56795"/>
                  </a:lnTo>
                  <a:cubicBezTo>
                    <a:pt x="88840" y="61809"/>
                    <a:pt x="92904" y="65871"/>
                    <a:pt x="97916" y="65871"/>
                  </a:cubicBezTo>
                  <a:lnTo>
                    <a:pt x="149220" y="65871"/>
                  </a:lnTo>
                  <a:cubicBezTo>
                    <a:pt x="154232" y="65871"/>
                    <a:pt x="158296" y="61809"/>
                    <a:pt x="158296" y="56795"/>
                  </a:cubicBezTo>
                  <a:lnTo>
                    <a:pt x="158296" y="18152"/>
                  </a:lnTo>
                  <a:lnTo>
                    <a:pt x="188070" y="18152"/>
                  </a:lnTo>
                  <a:lnTo>
                    <a:pt x="188070" y="56797"/>
                  </a:lnTo>
                  <a:cubicBezTo>
                    <a:pt x="188070" y="61810"/>
                    <a:pt x="192134" y="65873"/>
                    <a:pt x="197146" y="65873"/>
                  </a:cubicBezTo>
                  <a:lnTo>
                    <a:pt x="248447" y="65873"/>
                  </a:lnTo>
                  <a:cubicBezTo>
                    <a:pt x="253459" y="65873"/>
                    <a:pt x="257523" y="61810"/>
                    <a:pt x="257523" y="56797"/>
                  </a:cubicBezTo>
                  <a:lnTo>
                    <a:pt x="257523" y="18152"/>
                  </a:lnTo>
                  <a:lnTo>
                    <a:pt x="327475" y="18152"/>
                  </a:lnTo>
                  <a:cubicBezTo>
                    <a:pt x="324093" y="39003"/>
                    <a:pt x="309096" y="58582"/>
                    <a:pt x="284402" y="7404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24"/>
            <p:cNvSpPr/>
            <p:nvPr/>
          </p:nvSpPr>
          <p:spPr>
            <a:xfrm>
              <a:off x="6430673" y="2963085"/>
              <a:ext cx="784980" cy="801190"/>
            </a:xfrm>
            <a:custGeom>
              <a:avLst/>
              <a:gdLst/>
              <a:ahLst/>
              <a:cxnLst/>
              <a:rect l="l" t="t" r="r" b="b"/>
              <a:pathLst>
                <a:path w="784980" h="801190" extrusionOk="0">
                  <a:moveTo>
                    <a:pt x="623364" y="380964"/>
                  </a:moveTo>
                  <a:lnTo>
                    <a:pt x="659889" y="380964"/>
                  </a:lnTo>
                  <a:cubicBezTo>
                    <a:pt x="664901" y="380964"/>
                    <a:pt x="668965" y="376902"/>
                    <a:pt x="668965" y="371888"/>
                  </a:cubicBezTo>
                  <a:cubicBezTo>
                    <a:pt x="668965" y="355024"/>
                    <a:pt x="649697" y="340584"/>
                    <a:pt x="610060" y="327742"/>
                  </a:cubicBezTo>
                  <a:cubicBezTo>
                    <a:pt x="584214" y="319368"/>
                    <a:pt x="555877" y="313973"/>
                    <a:pt x="539624" y="312826"/>
                  </a:cubicBezTo>
                  <a:lnTo>
                    <a:pt x="507002" y="245775"/>
                  </a:lnTo>
                  <a:cubicBezTo>
                    <a:pt x="505483" y="242651"/>
                    <a:pt x="502314" y="240669"/>
                    <a:pt x="498842" y="240669"/>
                  </a:cubicBezTo>
                  <a:lnTo>
                    <a:pt x="491032" y="240669"/>
                  </a:lnTo>
                  <a:lnTo>
                    <a:pt x="464374" y="90874"/>
                  </a:lnTo>
                  <a:lnTo>
                    <a:pt x="579275" y="16706"/>
                  </a:lnTo>
                  <a:cubicBezTo>
                    <a:pt x="582903" y="14365"/>
                    <a:pt x="584378" y="9795"/>
                    <a:pt x="582806" y="5776"/>
                  </a:cubicBezTo>
                  <a:cubicBezTo>
                    <a:pt x="581234" y="1756"/>
                    <a:pt x="577052" y="-616"/>
                    <a:pt x="572799" y="140"/>
                  </a:cubicBezTo>
                  <a:lnTo>
                    <a:pt x="407575" y="28870"/>
                  </a:lnTo>
                  <a:cubicBezTo>
                    <a:pt x="404852" y="29344"/>
                    <a:pt x="402494" y="31029"/>
                    <a:pt x="401167" y="33453"/>
                  </a:cubicBezTo>
                  <a:lnTo>
                    <a:pt x="287794" y="240672"/>
                  </a:lnTo>
                  <a:lnTo>
                    <a:pt x="278207" y="240672"/>
                  </a:lnTo>
                  <a:cubicBezTo>
                    <a:pt x="274733" y="240672"/>
                    <a:pt x="271566" y="242654"/>
                    <a:pt x="270046" y="245778"/>
                  </a:cubicBezTo>
                  <a:lnTo>
                    <a:pt x="237426" y="312830"/>
                  </a:lnTo>
                  <a:cubicBezTo>
                    <a:pt x="220155" y="314037"/>
                    <a:pt x="192977" y="320064"/>
                    <a:pt x="170766" y="327809"/>
                  </a:cubicBezTo>
                  <a:cubicBezTo>
                    <a:pt x="134435" y="340476"/>
                    <a:pt x="116014" y="355306"/>
                    <a:pt x="116014" y="371891"/>
                  </a:cubicBezTo>
                  <a:cubicBezTo>
                    <a:pt x="116014" y="376905"/>
                    <a:pt x="120078" y="380967"/>
                    <a:pt x="125090" y="380967"/>
                  </a:cubicBezTo>
                  <a:lnTo>
                    <a:pt x="161615" y="380967"/>
                  </a:lnTo>
                  <a:cubicBezTo>
                    <a:pt x="60818" y="427244"/>
                    <a:pt x="0" y="501626"/>
                    <a:pt x="0" y="582005"/>
                  </a:cubicBezTo>
                  <a:cubicBezTo>
                    <a:pt x="0" y="673588"/>
                    <a:pt x="78952" y="757390"/>
                    <a:pt x="206048" y="800704"/>
                  </a:cubicBezTo>
                  <a:cubicBezTo>
                    <a:pt x="206990" y="801025"/>
                    <a:pt x="207979" y="801191"/>
                    <a:pt x="208976" y="801191"/>
                  </a:cubicBezTo>
                  <a:lnTo>
                    <a:pt x="576010" y="801191"/>
                  </a:lnTo>
                  <a:cubicBezTo>
                    <a:pt x="577006" y="801191"/>
                    <a:pt x="577995" y="801025"/>
                    <a:pt x="578937" y="800704"/>
                  </a:cubicBezTo>
                  <a:cubicBezTo>
                    <a:pt x="706029" y="757390"/>
                    <a:pt x="784981" y="673589"/>
                    <a:pt x="784981" y="582005"/>
                  </a:cubicBezTo>
                  <a:cubicBezTo>
                    <a:pt x="784979" y="501621"/>
                    <a:pt x="724161" y="427244"/>
                    <a:pt x="623364" y="380964"/>
                  </a:cubicBezTo>
                  <a:close/>
                  <a:moveTo>
                    <a:pt x="493163" y="258820"/>
                  </a:moveTo>
                  <a:lnTo>
                    <a:pt x="519325" y="312594"/>
                  </a:lnTo>
                  <a:lnTo>
                    <a:pt x="460612" y="312594"/>
                  </a:lnTo>
                  <a:lnTo>
                    <a:pt x="439937" y="258820"/>
                  </a:lnTo>
                  <a:lnTo>
                    <a:pt x="493163" y="258820"/>
                  </a:lnTo>
                  <a:close/>
                  <a:moveTo>
                    <a:pt x="441167" y="312594"/>
                  </a:moveTo>
                  <a:lnTo>
                    <a:pt x="335886" y="312594"/>
                  </a:lnTo>
                  <a:lnTo>
                    <a:pt x="356556" y="258820"/>
                  </a:lnTo>
                  <a:lnTo>
                    <a:pt x="420494" y="258820"/>
                  </a:lnTo>
                  <a:lnTo>
                    <a:pt x="441167" y="312594"/>
                  </a:lnTo>
                  <a:close/>
                  <a:moveTo>
                    <a:pt x="414991" y="46002"/>
                  </a:moveTo>
                  <a:lnTo>
                    <a:pt x="531916" y="25671"/>
                  </a:lnTo>
                  <a:lnTo>
                    <a:pt x="449458" y="78899"/>
                  </a:lnTo>
                  <a:cubicBezTo>
                    <a:pt x="446386" y="80883"/>
                    <a:pt x="444804" y="84515"/>
                    <a:pt x="445444" y="88114"/>
                  </a:cubicBezTo>
                  <a:lnTo>
                    <a:pt x="472594" y="240672"/>
                  </a:lnTo>
                  <a:lnTo>
                    <a:pt x="308481" y="240672"/>
                  </a:lnTo>
                  <a:lnTo>
                    <a:pt x="414991" y="46002"/>
                  </a:lnTo>
                  <a:close/>
                  <a:moveTo>
                    <a:pt x="283885" y="258820"/>
                  </a:moveTo>
                  <a:lnTo>
                    <a:pt x="337113" y="258820"/>
                  </a:lnTo>
                  <a:lnTo>
                    <a:pt x="316443" y="312594"/>
                  </a:lnTo>
                  <a:lnTo>
                    <a:pt x="257728" y="312594"/>
                  </a:lnTo>
                  <a:lnTo>
                    <a:pt x="283885" y="258820"/>
                  </a:lnTo>
                  <a:close/>
                  <a:moveTo>
                    <a:pt x="140811" y="362814"/>
                  </a:moveTo>
                  <a:cubicBezTo>
                    <a:pt x="146943" y="357783"/>
                    <a:pt x="158008" y="351477"/>
                    <a:pt x="176740" y="344947"/>
                  </a:cubicBezTo>
                  <a:cubicBezTo>
                    <a:pt x="202236" y="336059"/>
                    <a:pt x="230562" y="330746"/>
                    <a:pt x="243217" y="330746"/>
                  </a:cubicBezTo>
                  <a:lnTo>
                    <a:pt x="533834" y="330746"/>
                  </a:lnTo>
                  <a:cubicBezTo>
                    <a:pt x="546628" y="330746"/>
                    <a:pt x="577271" y="336201"/>
                    <a:pt x="604466" y="345011"/>
                  </a:cubicBezTo>
                  <a:cubicBezTo>
                    <a:pt x="624713" y="351571"/>
                    <a:pt x="636732" y="357831"/>
                    <a:pt x="643438" y="362815"/>
                  </a:cubicBezTo>
                  <a:lnTo>
                    <a:pt x="140811" y="362815"/>
                  </a:lnTo>
                  <a:close/>
                  <a:moveTo>
                    <a:pt x="18149" y="582003"/>
                  </a:moveTo>
                  <a:cubicBezTo>
                    <a:pt x="18149" y="514181"/>
                    <a:pt x="67051" y="450544"/>
                    <a:pt x="149354" y="407197"/>
                  </a:cubicBezTo>
                  <a:cubicBezTo>
                    <a:pt x="104295" y="453057"/>
                    <a:pt x="77980" y="515548"/>
                    <a:pt x="77980" y="582003"/>
                  </a:cubicBezTo>
                  <a:cubicBezTo>
                    <a:pt x="77980" y="648441"/>
                    <a:pt x="104278" y="710926"/>
                    <a:pt x="149322" y="756789"/>
                  </a:cubicBezTo>
                  <a:cubicBezTo>
                    <a:pt x="67037" y="713442"/>
                    <a:pt x="18149" y="649816"/>
                    <a:pt x="18149" y="582003"/>
                  </a:cubicBezTo>
                  <a:close/>
                  <a:moveTo>
                    <a:pt x="213038" y="783039"/>
                  </a:moveTo>
                  <a:cubicBezTo>
                    <a:pt x="140878" y="742315"/>
                    <a:pt x="96133" y="665512"/>
                    <a:pt x="96133" y="582003"/>
                  </a:cubicBezTo>
                  <a:cubicBezTo>
                    <a:pt x="96133" y="498489"/>
                    <a:pt x="140881" y="421682"/>
                    <a:pt x="213046" y="380964"/>
                  </a:cubicBezTo>
                  <a:lnTo>
                    <a:pt x="284680" y="380964"/>
                  </a:lnTo>
                  <a:cubicBezTo>
                    <a:pt x="221330" y="427346"/>
                    <a:pt x="183054" y="501812"/>
                    <a:pt x="183054" y="582003"/>
                  </a:cubicBezTo>
                  <a:cubicBezTo>
                    <a:pt x="183054" y="662210"/>
                    <a:pt x="221372" y="736662"/>
                    <a:pt x="284748" y="783039"/>
                  </a:cubicBezTo>
                  <a:lnTo>
                    <a:pt x="213038" y="783039"/>
                  </a:lnTo>
                  <a:close/>
                  <a:moveTo>
                    <a:pt x="318111" y="783039"/>
                  </a:moveTo>
                  <a:cubicBezTo>
                    <a:pt x="245949" y="742313"/>
                    <a:pt x="201203" y="665512"/>
                    <a:pt x="201203" y="582003"/>
                  </a:cubicBezTo>
                  <a:cubicBezTo>
                    <a:pt x="201203" y="498490"/>
                    <a:pt x="245953" y="421687"/>
                    <a:pt x="318117" y="380964"/>
                  </a:cubicBezTo>
                  <a:lnTo>
                    <a:pt x="466863" y="380964"/>
                  </a:lnTo>
                  <a:cubicBezTo>
                    <a:pt x="539027" y="421687"/>
                    <a:pt x="583776" y="498490"/>
                    <a:pt x="583776" y="582003"/>
                  </a:cubicBezTo>
                  <a:cubicBezTo>
                    <a:pt x="583776" y="665512"/>
                    <a:pt x="539031" y="742315"/>
                    <a:pt x="466868" y="783039"/>
                  </a:cubicBezTo>
                  <a:lnTo>
                    <a:pt x="318111" y="783039"/>
                  </a:lnTo>
                  <a:close/>
                  <a:moveTo>
                    <a:pt x="571939" y="783039"/>
                  </a:moveTo>
                  <a:lnTo>
                    <a:pt x="500188" y="783039"/>
                  </a:lnTo>
                  <a:cubicBezTo>
                    <a:pt x="563583" y="736666"/>
                    <a:pt x="601926" y="662221"/>
                    <a:pt x="601926" y="582003"/>
                  </a:cubicBezTo>
                  <a:cubicBezTo>
                    <a:pt x="601926" y="501805"/>
                    <a:pt x="563630" y="427341"/>
                    <a:pt x="500266" y="380964"/>
                  </a:cubicBezTo>
                  <a:lnTo>
                    <a:pt x="571936" y="380964"/>
                  </a:lnTo>
                  <a:cubicBezTo>
                    <a:pt x="644098" y="421684"/>
                    <a:pt x="688847" y="498489"/>
                    <a:pt x="688847" y="582003"/>
                  </a:cubicBezTo>
                  <a:cubicBezTo>
                    <a:pt x="688846" y="665513"/>
                    <a:pt x="644100" y="742316"/>
                    <a:pt x="571939" y="783039"/>
                  </a:cubicBezTo>
                  <a:close/>
                  <a:moveTo>
                    <a:pt x="635661" y="756788"/>
                  </a:moveTo>
                  <a:cubicBezTo>
                    <a:pt x="680699" y="710927"/>
                    <a:pt x="706996" y="648442"/>
                    <a:pt x="706996" y="582003"/>
                  </a:cubicBezTo>
                  <a:cubicBezTo>
                    <a:pt x="706996" y="515572"/>
                    <a:pt x="680709" y="453085"/>
                    <a:pt x="635679" y="407227"/>
                  </a:cubicBezTo>
                  <a:cubicBezTo>
                    <a:pt x="717950" y="450572"/>
                    <a:pt x="766827" y="514196"/>
                    <a:pt x="766827" y="582003"/>
                  </a:cubicBezTo>
                  <a:cubicBezTo>
                    <a:pt x="766829" y="649816"/>
                    <a:pt x="717940" y="713442"/>
                    <a:pt x="635661" y="75678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3" name="Google Shape;663;p24"/>
          <p:cNvGrpSpPr/>
          <p:nvPr/>
        </p:nvGrpSpPr>
        <p:grpSpPr>
          <a:xfrm>
            <a:off x="5040862" y="1603474"/>
            <a:ext cx="640150" cy="595682"/>
            <a:chOff x="6409509" y="2135298"/>
            <a:chExt cx="801189" cy="745535"/>
          </a:xfrm>
        </p:grpSpPr>
        <p:grpSp>
          <p:nvGrpSpPr>
            <p:cNvPr id="664" name="Google Shape;664;p24"/>
            <p:cNvGrpSpPr/>
            <p:nvPr/>
          </p:nvGrpSpPr>
          <p:grpSpPr>
            <a:xfrm>
              <a:off x="6579849" y="2475251"/>
              <a:ext cx="460508" cy="306100"/>
              <a:chOff x="6579849" y="2475251"/>
              <a:chExt cx="460508" cy="306100"/>
            </a:xfrm>
          </p:grpSpPr>
          <p:sp>
            <p:nvSpPr>
              <p:cNvPr id="665" name="Google Shape;665;p24"/>
              <p:cNvSpPr/>
              <p:nvPr/>
            </p:nvSpPr>
            <p:spPr>
              <a:xfrm>
                <a:off x="6890835" y="2475251"/>
                <a:ext cx="103980" cy="95605"/>
              </a:xfrm>
              <a:custGeom>
                <a:avLst/>
                <a:gdLst/>
                <a:ahLst/>
                <a:cxnLst/>
                <a:rect l="l" t="t" r="r" b="b"/>
                <a:pathLst>
                  <a:path w="103980" h="95605" extrusionOk="0">
                    <a:moveTo>
                      <a:pt x="103981" y="0"/>
                    </a:moveTo>
                    <a:cubicBezTo>
                      <a:pt x="61327" y="26627"/>
                      <a:pt x="20878" y="34630"/>
                      <a:pt x="0" y="37035"/>
                    </a:cubicBezTo>
                    <a:lnTo>
                      <a:pt x="29289" y="95606"/>
                    </a:lnTo>
                    <a:cubicBezTo>
                      <a:pt x="90503" y="71922"/>
                      <a:pt x="102250" y="24865"/>
                      <a:pt x="10398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24"/>
              <p:cNvSpPr/>
              <p:nvPr/>
            </p:nvSpPr>
            <p:spPr>
              <a:xfrm>
                <a:off x="6579849" y="2588847"/>
                <a:ext cx="460508" cy="192504"/>
              </a:xfrm>
              <a:custGeom>
                <a:avLst/>
                <a:gdLst/>
                <a:ahLst/>
                <a:cxnLst/>
                <a:rect l="l" t="t" r="r" b="b"/>
                <a:pathLst>
                  <a:path w="460508" h="192504" extrusionOk="0">
                    <a:moveTo>
                      <a:pt x="460508" y="16705"/>
                    </a:moveTo>
                    <a:cubicBezTo>
                      <a:pt x="460508" y="11118"/>
                      <a:pt x="460172" y="5543"/>
                      <a:pt x="459502" y="3"/>
                    </a:cubicBezTo>
                    <a:cubicBezTo>
                      <a:pt x="440469" y="35561"/>
                      <a:pt x="408585" y="65827"/>
                      <a:pt x="367146" y="87341"/>
                    </a:cubicBezTo>
                    <a:lnTo>
                      <a:pt x="379579" y="121710"/>
                    </a:lnTo>
                    <a:cubicBezTo>
                      <a:pt x="380494" y="124242"/>
                      <a:pt x="380275" y="127048"/>
                      <a:pt x="378978" y="129405"/>
                    </a:cubicBezTo>
                    <a:cubicBezTo>
                      <a:pt x="377681" y="131764"/>
                      <a:pt x="375429" y="133450"/>
                      <a:pt x="372800" y="134030"/>
                    </a:cubicBezTo>
                    <a:lnTo>
                      <a:pt x="321660" y="145339"/>
                    </a:lnTo>
                    <a:cubicBezTo>
                      <a:pt x="320983" y="145489"/>
                      <a:pt x="320303" y="145561"/>
                      <a:pt x="319634" y="145561"/>
                    </a:cubicBezTo>
                    <a:cubicBezTo>
                      <a:pt x="315769" y="145561"/>
                      <a:pt x="312202" y="143155"/>
                      <a:pt x="310839" y="139385"/>
                    </a:cubicBezTo>
                    <a:lnTo>
                      <a:pt x="300806" y="111655"/>
                    </a:lnTo>
                    <a:cubicBezTo>
                      <a:pt x="277983" y="116964"/>
                      <a:pt x="254295" y="119668"/>
                      <a:pt x="230253" y="119668"/>
                    </a:cubicBezTo>
                    <a:cubicBezTo>
                      <a:pt x="206209" y="119668"/>
                      <a:pt x="182522" y="116964"/>
                      <a:pt x="159700" y="111653"/>
                    </a:cubicBezTo>
                    <a:lnTo>
                      <a:pt x="149671" y="139383"/>
                    </a:lnTo>
                    <a:cubicBezTo>
                      <a:pt x="148306" y="143153"/>
                      <a:pt x="144741" y="145585"/>
                      <a:pt x="140875" y="145561"/>
                    </a:cubicBezTo>
                    <a:cubicBezTo>
                      <a:pt x="138470" y="145546"/>
                      <a:pt x="87708" y="134029"/>
                      <a:pt x="87708" y="134029"/>
                    </a:cubicBezTo>
                    <a:cubicBezTo>
                      <a:pt x="85079" y="133448"/>
                      <a:pt x="82829" y="131763"/>
                      <a:pt x="81530" y="129403"/>
                    </a:cubicBezTo>
                    <a:cubicBezTo>
                      <a:pt x="80233" y="127045"/>
                      <a:pt x="80013" y="124239"/>
                      <a:pt x="80929" y="121709"/>
                    </a:cubicBezTo>
                    <a:lnTo>
                      <a:pt x="93364" y="87342"/>
                    </a:lnTo>
                    <a:cubicBezTo>
                      <a:pt x="51924" y="65824"/>
                      <a:pt x="20041" y="35561"/>
                      <a:pt x="1006" y="0"/>
                    </a:cubicBezTo>
                    <a:cubicBezTo>
                      <a:pt x="336" y="5538"/>
                      <a:pt x="0" y="11113"/>
                      <a:pt x="0" y="16701"/>
                    </a:cubicBezTo>
                    <a:cubicBezTo>
                      <a:pt x="0" y="104818"/>
                      <a:pt x="82839" y="179038"/>
                      <a:pt x="194321" y="192504"/>
                    </a:cubicBezTo>
                    <a:lnTo>
                      <a:pt x="194321" y="158696"/>
                    </a:lnTo>
                    <a:cubicBezTo>
                      <a:pt x="194321" y="153528"/>
                      <a:pt x="198512" y="149339"/>
                      <a:pt x="203679" y="149339"/>
                    </a:cubicBezTo>
                    <a:lnTo>
                      <a:pt x="256826" y="149339"/>
                    </a:lnTo>
                    <a:cubicBezTo>
                      <a:pt x="261995" y="149339"/>
                      <a:pt x="266184" y="153528"/>
                      <a:pt x="266184" y="158696"/>
                    </a:cubicBezTo>
                    <a:lnTo>
                      <a:pt x="266184" y="192504"/>
                    </a:lnTo>
                    <a:cubicBezTo>
                      <a:pt x="377670" y="179041"/>
                      <a:pt x="460508" y="104820"/>
                      <a:pt x="460508" y="1670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24"/>
              <p:cNvSpPr/>
              <p:nvPr/>
            </p:nvSpPr>
            <p:spPr>
              <a:xfrm>
                <a:off x="6625387" y="2475251"/>
                <a:ext cx="103987" cy="95605"/>
              </a:xfrm>
              <a:custGeom>
                <a:avLst/>
                <a:gdLst/>
                <a:ahLst/>
                <a:cxnLst/>
                <a:rect l="l" t="t" r="r" b="b"/>
                <a:pathLst>
                  <a:path w="103987" h="95605" extrusionOk="0">
                    <a:moveTo>
                      <a:pt x="103987" y="37035"/>
                    </a:moveTo>
                    <a:cubicBezTo>
                      <a:pt x="83108" y="34630"/>
                      <a:pt x="42657" y="26624"/>
                      <a:pt x="0" y="0"/>
                    </a:cubicBezTo>
                    <a:cubicBezTo>
                      <a:pt x="1729" y="24848"/>
                      <a:pt x="13472" y="71919"/>
                      <a:pt x="74697" y="95606"/>
                    </a:cubicBezTo>
                    <a:lnTo>
                      <a:pt x="103987" y="3703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8" name="Google Shape;668;p24"/>
            <p:cNvSpPr/>
            <p:nvPr/>
          </p:nvSpPr>
          <p:spPr>
            <a:xfrm>
              <a:off x="6783246" y="2157338"/>
              <a:ext cx="46340" cy="85700"/>
            </a:xfrm>
            <a:custGeom>
              <a:avLst/>
              <a:gdLst/>
              <a:ahLst/>
              <a:cxnLst/>
              <a:rect l="l" t="t" r="r" b="b"/>
              <a:pathLst>
                <a:path w="46340" h="85700" extrusionOk="0">
                  <a:moveTo>
                    <a:pt x="9290" y="85579"/>
                  </a:moveTo>
                  <a:cubicBezTo>
                    <a:pt x="15107" y="85253"/>
                    <a:pt x="20961" y="85073"/>
                    <a:pt x="26859" y="85073"/>
                  </a:cubicBezTo>
                  <a:cubicBezTo>
                    <a:pt x="33403" y="85073"/>
                    <a:pt x="39894" y="85300"/>
                    <a:pt x="46341" y="85701"/>
                  </a:cubicBezTo>
                  <a:lnTo>
                    <a:pt x="46341" y="24798"/>
                  </a:lnTo>
                  <a:cubicBezTo>
                    <a:pt x="46341" y="16994"/>
                    <a:pt x="40920" y="7683"/>
                    <a:pt x="34573" y="0"/>
                  </a:cubicBezTo>
                  <a:lnTo>
                    <a:pt x="0" y="26713"/>
                  </a:lnTo>
                  <a:cubicBezTo>
                    <a:pt x="4563" y="33346"/>
                    <a:pt x="9293" y="42582"/>
                    <a:pt x="9293" y="51603"/>
                  </a:cubicBezTo>
                  <a:lnTo>
                    <a:pt x="9293" y="85579"/>
                  </a:lnTo>
                  <a:lnTo>
                    <a:pt x="9290" y="8557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69" name="Google Shape;669;p24"/>
            <p:cNvGrpSpPr/>
            <p:nvPr/>
          </p:nvGrpSpPr>
          <p:grpSpPr>
            <a:xfrm>
              <a:off x="6428224" y="2261418"/>
              <a:ext cx="763760" cy="600704"/>
              <a:chOff x="6428224" y="2261418"/>
              <a:chExt cx="763760" cy="600704"/>
            </a:xfrm>
          </p:grpSpPr>
          <p:sp>
            <p:nvSpPr>
              <p:cNvPr id="670" name="Google Shape;670;p24"/>
              <p:cNvSpPr/>
              <p:nvPr/>
            </p:nvSpPr>
            <p:spPr>
              <a:xfrm>
                <a:off x="6659691" y="2261418"/>
                <a:ext cx="300827" cy="452723"/>
              </a:xfrm>
              <a:custGeom>
                <a:avLst/>
                <a:gdLst/>
                <a:ahLst/>
                <a:cxnLst/>
                <a:rect l="l" t="t" r="r" b="b"/>
                <a:pathLst>
                  <a:path w="300827" h="452723" extrusionOk="0">
                    <a:moveTo>
                      <a:pt x="18435" y="157418"/>
                    </a:moveTo>
                    <a:cubicBezTo>
                      <a:pt x="13450" y="175528"/>
                      <a:pt x="9567" y="197272"/>
                      <a:pt x="6948" y="214352"/>
                    </a:cubicBezTo>
                    <a:cubicBezTo>
                      <a:pt x="49498" y="232786"/>
                      <a:pt x="83867" y="233182"/>
                      <a:pt x="84324" y="233185"/>
                    </a:cubicBezTo>
                    <a:cubicBezTo>
                      <a:pt x="87561" y="233196"/>
                      <a:pt x="90570" y="234878"/>
                      <a:pt x="92270" y="237635"/>
                    </a:cubicBezTo>
                    <a:cubicBezTo>
                      <a:pt x="93968" y="240394"/>
                      <a:pt x="94126" y="243832"/>
                      <a:pt x="92680" y="246727"/>
                    </a:cubicBezTo>
                    <a:lnTo>
                      <a:pt x="53418" y="325237"/>
                    </a:lnTo>
                    <a:cubicBezTo>
                      <a:pt x="51796" y="328478"/>
                      <a:pt x="48509" y="330412"/>
                      <a:pt x="45047" y="330412"/>
                    </a:cubicBezTo>
                    <a:cubicBezTo>
                      <a:pt x="44064" y="330412"/>
                      <a:pt x="43067" y="330257"/>
                      <a:pt x="42089" y="329932"/>
                    </a:cubicBezTo>
                    <a:cubicBezTo>
                      <a:pt x="25217" y="324313"/>
                      <a:pt x="11378" y="317118"/>
                      <a:pt x="0" y="309090"/>
                    </a:cubicBezTo>
                    <a:cubicBezTo>
                      <a:pt x="809" y="337537"/>
                      <a:pt x="3213" y="367505"/>
                      <a:pt x="6539" y="389336"/>
                    </a:cubicBezTo>
                    <a:cubicBezTo>
                      <a:pt x="13722" y="393770"/>
                      <a:pt x="21288" y="397908"/>
                      <a:pt x="29211" y="401712"/>
                    </a:cubicBezTo>
                    <a:cubicBezTo>
                      <a:pt x="33576" y="403807"/>
                      <a:pt x="35529" y="408846"/>
                      <a:pt x="33918" y="413306"/>
                    </a:cubicBezTo>
                    <a:lnTo>
                      <a:pt x="33952" y="413318"/>
                    </a:lnTo>
                    <a:lnTo>
                      <a:pt x="22313" y="445491"/>
                    </a:lnTo>
                    <a:lnTo>
                      <a:pt x="55027" y="452723"/>
                    </a:lnTo>
                    <a:lnTo>
                      <a:pt x="65123" y="424807"/>
                    </a:lnTo>
                    <a:cubicBezTo>
                      <a:pt x="66785" y="420221"/>
                      <a:pt x="71656" y="417765"/>
                      <a:pt x="76287" y="418983"/>
                    </a:cubicBezTo>
                    <a:lnTo>
                      <a:pt x="76296" y="418944"/>
                    </a:lnTo>
                    <a:cubicBezTo>
                      <a:pt x="100103" y="425209"/>
                      <a:pt x="125039" y="428387"/>
                      <a:pt x="150412" y="428387"/>
                    </a:cubicBezTo>
                    <a:cubicBezTo>
                      <a:pt x="175780" y="428387"/>
                      <a:pt x="200713" y="425211"/>
                      <a:pt x="224521" y="418948"/>
                    </a:cubicBezTo>
                    <a:lnTo>
                      <a:pt x="224529" y="418978"/>
                    </a:lnTo>
                    <a:cubicBezTo>
                      <a:pt x="229157" y="417759"/>
                      <a:pt x="234038" y="420206"/>
                      <a:pt x="235700" y="424798"/>
                    </a:cubicBezTo>
                    <a:lnTo>
                      <a:pt x="245802" y="452723"/>
                    </a:lnTo>
                    <a:lnTo>
                      <a:pt x="278513" y="445491"/>
                    </a:lnTo>
                    <a:lnTo>
                      <a:pt x="266873" y="413318"/>
                    </a:lnTo>
                    <a:lnTo>
                      <a:pt x="266920" y="413299"/>
                    </a:lnTo>
                    <a:cubicBezTo>
                      <a:pt x="265306" y="408840"/>
                      <a:pt x="267256" y="403801"/>
                      <a:pt x="271625" y="401704"/>
                    </a:cubicBezTo>
                    <a:cubicBezTo>
                      <a:pt x="279543" y="397901"/>
                      <a:pt x="287106" y="393767"/>
                      <a:pt x="294285" y="389334"/>
                    </a:cubicBezTo>
                    <a:cubicBezTo>
                      <a:pt x="297610" y="367509"/>
                      <a:pt x="300017" y="337538"/>
                      <a:pt x="300828" y="309087"/>
                    </a:cubicBezTo>
                    <a:cubicBezTo>
                      <a:pt x="289447" y="317118"/>
                      <a:pt x="275606" y="324313"/>
                      <a:pt x="258734" y="329933"/>
                    </a:cubicBezTo>
                    <a:cubicBezTo>
                      <a:pt x="257758" y="330259"/>
                      <a:pt x="256759" y="330414"/>
                      <a:pt x="255776" y="330414"/>
                    </a:cubicBezTo>
                    <a:cubicBezTo>
                      <a:pt x="252314" y="330414"/>
                      <a:pt x="249031" y="328484"/>
                      <a:pt x="247408" y="325239"/>
                    </a:cubicBezTo>
                    <a:lnTo>
                      <a:pt x="208146" y="246729"/>
                    </a:lnTo>
                    <a:cubicBezTo>
                      <a:pt x="206696" y="243827"/>
                      <a:pt x="206851" y="240382"/>
                      <a:pt x="208556" y="237625"/>
                    </a:cubicBezTo>
                    <a:cubicBezTo>
                      <a:pt x="210259" y="234866"/>
                      <a:pt x="213273" y="233187"/>
                      <a:pt x="216515" y="233187"/>
                    </a:cubicBezTo>
                    <a:cubicBezTo>
                      <a:pt x="216961" y="233185"/>
                      <a:pt x="251314" y="232788"/>
                      <a:pt x="293847" y="214365"/>
                    </a:cubicBezTo>
                    <a:cubicBezTo>
                      <a:pt x="291032" y="196071"/>
                      <a:pt x="287328" y="172800"/>
                      <a:pt x="283095" y="157418"/>
                    </a:cubicBezTo>
                    <a:cubicBezTo>
                      <a:pt x="256352" y="60318"/>
                      <a:pt x="205644" y="0"/>
                      <a:pt x="150764" y="0"/>
                    </a:cubicBezTo>
                    <a:cubicBezTo>
                      <a:pt x="95885" y="-2"/>
                      <a:pt x="45178" y="60318"/>
                      <a:pt x="18435" y="1574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24"/>
              <p:cNvSpPr/>
              <p:nvPr/>
            </p:nvSpPr>
            <p:spPr>
              <a:xfrm>
                <a:off x="6953718" y="2277515"/>
                <a:ext cx="238266" cy="568218"/>
              </a:xfrm>
              <a:custGeom>
                <a:avLst/>
                <a:gdLst/>
                <a:ahLst/>
                <a:cxnLst/>
                <a:rect l="l" t="t" r="r" b="b"/>
                <a:pathLst>
                  <a:path w="238266" h="568218" extrusionOk="0">
                    <a:moveTo>
                      <a:pt x="0" y="0"/>
                    </a:moveTo>
                    <a:cubicBezTo>
                      <a:pt x="101879" y="52971"/>
                      <a:pt x="171749" y="160426"/>
                      <a:pt x="171749" y="284111"/>
                    </a:cubicBezTo>
                    <a:cubicBezTo>
                      <a:pt x="171749" y="407771"/>
                      <a:pt x="101918" y="515230"/>
                      <a:pt x="78" y="568218"/>
                    </a:cubicBezTo>
                    <a:cubicBezTo>
                      <a:pt x="132379" y="561727"/>
                      <a:pt x="238266" y="436784"/>
                      <a:pt x="238266" y="284108"/>
                    </a:cubicBezTo>
                    <a:cubicBezTo>
                      <a:pt x="238265" y="131404"/>
                      <a:pt x="132337" y="6444"/>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24"/>
              <p:cNvSpPr/>
              <p:nvPr/>
            </p:nvSpPr>
            <p:spPr>
              <a:xfrm>
                <a:off x="6878514" y="2269207"/>
                <a:ext cx="228238" cy="584833"/>
              </a:xfrm>
              <a:custGeom>
                <a:avLst/>
                <a:gdLst/>
                <a:ahLst/>
                <a:cxnLst/>
                <a:rect l="l" t="t" r="r" b="b"/>
                <a:pathLst>
                  <a:path w="228238" h="584833" extrusionOk="0">
                    <a:moveTo>
                      <a:pt x="228239" y="292417"/>
                    </a:moveTo>
                    <a:cubicBezTo>
                      <a:pt x="228239" y="150566"/>
                      <a:pt x="130703" y="31376"/>
                      <a:pt x="6" y="0"/>
                    </a:cubicBezTo>
                    <a:cubicBezTo>
                      <a:pt x="34911" y="28506"/>
                      <a:pt x="64173" y="78781"/>
                      <a:pt x="82319" y="144658"/>
                    </a:cubicBezTo>
                    <a:cubicBezTo>
                      <a:pt x="86416" y="159538"/>
                      <a:pt x="89816" y="179868"/>
                      <a:pt x="92650" y="198072"/>
                    </a:cubicBezTo>
                    <a:cubicBezTo>
                      <a:pt x="101615" y="193290"/>
                      <a:pt x="110772" y="187688"/>
                      <a:pt x="119908" y="181086"/>
                    </a:cubicBezTo>
                    <a:cubicBezTo>
                      <a:pt x="122576" y="179160"/>
                      <a:pt x="126057" y="178776"/>
                      <a:pt x="129079" y="180074"/>
                    </a:cubicBezTo>
                    <a:cubicBezTo>
                      <a:pt x="132101" y="181371"/>
                      <a:pt x="134220" y="184161"/>
                      <a:pt x="134658" y="187423"/>
                    </a:cubicBezTo>
                    <a:cubicBezTo>
                      <a:pt x="134794" y="188445"/>
                      <a:pt x="137905" y="212756"/>
                      <a:pt x="127749" y="241507"/>
                    </a:cubicBezTo>
                    <a:cubicBezTo>
                      <a:pt x="123039" y="254833"/>
                      <a:pt x="114935" y="270425"/>
                      <a:pt x="101009" y="284992"/>
                    </a:cubicBezTo>
                    <a:cubicBezTo>
                      <a:pt x="100864" y="308550"/>
                      <a:pt x="99347" y="339740"/>
                      <a:pt x="96237" y="367045"/>
                    </a:cubicBezTo>
                    <a:cubicBezTo>
                      <a:pt x="124419" y="344838"/>
                      <a:pt x="144644" y="317252"/>
                      <a:pt x="154755" y="286560"/>
                    </a:cubicBezTo>
                    <a:cubicBezTo>
                      <a:pt x="156017" y="282723"/>
                      <a:pt x="159603" y="280130"/>
                      <a:pt x="163643" y="280130"/>
                    </a:cubicBezTo>
                    <a:cubicBezTo>
                      <a:pt x="167682" y="280130"/>
                      <a:pt x="171265" y="282721"/>
                      <a:pt x="172531" y="286560"/>
                    </a:cubicBezTo>
                    <a:cubicBezTo>
                      <a:pt x="177859" y="302727"/>
                      <a:pt x="180560" y="319477"/>
                      <a:pt x="180560" y="336344"/>
                    </a:cubicBezTo>
                    <a:cubicBezTo>
                      <a:pt x="180560" y="408236"/>
                      <a:pt x="131866" y="471678"/>
                      <a:pt x="57950" y="505996"/>
                    </a:cubicBezTo>
                    <a:cubicBezTo>
                      <a:pt x="41748" y="540109"/>
                      <a:pt x="21937" y="566813"/>
                      <a:pt x="0" y="584834"/>
                    </a:cubicBezTo>
                    <a:cubicBezTo>
                      <a:pt x="130699" y="553464"/>
                      <a:pt x="228239" y="434268"/>
                      <a:pt x="228239" y="2924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24"/>
              <p:cNvSpPr/>
              <p:nvPr/>
            </p:nvSpPr>
            <p:spPr>
              <a:xfrm>
                <a:off x="6428224" y="2277513"/>
                <a:ext cx="238278" cy="568216"/>
              </a:xfrm>
              <a:custGeom>
                <a:avLst/>
                <a:gdLst/>
                <a:ahLst/>
                <a:cxnLst/>
                <a:rect l="l" t="t" r="r" b="b"/>
                <a:pathLst>
                  <a:path w="238278" h="568216" extrusionOk="0">
                    <a:moveTo>
                      <a:pt x="66516" y="284111"/>
                    </a:moveTo>
                    <a:cubicBezTo>
                      <a:pt x="66516" y="160419"/>
                      <a:pt x="136393" y="52965"/>
                      <a:pt x="238279" y="0"/>
                    </a:cubicBezTo>
                    <a:cubicBezTo>
                      <a:pt x="105934" y="6436"/>
                      <a:pt x="0" y="131401"/>
                      <a:pt x="0" y="284106"/>
                    </a:cubicBezTo>
                    <a:cubicBezTo>
                      <a:pt x="0" y="436783"/>
                      <a:pt x="105888" y="561726"/>
                      <a:pt x="238188" y="568217"/>
                    </a:cubicBezTo>
                    <a:cubicBezTo>
                      <a:pt x="136348" y="515230"/>
                      <a:pt x="66516" y="407769"/>
                      <a:pt x="66516" y="2841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24"/>
              <p:cNvSpPr/>
              <p:nvPr/>
            </p:nvSpPr>
            <p:spPr>
              <a:xfrm>
                <a:off x="6513452" y="2268957"/>
                <a:ext cx="229238" cy="585093"/>
              </a:xfrm>
              <a:custGeom>
                <a:avLst/>
                <a:gdLst/>
                <a:ahLst/>
                <a:cxnLst/>
                <a:rect l="l" t="t" r="r" b="b"/>
                <a:pathLst>
                  <a:path w="229238" h="585093" extrusionOk="0">
                    <a:moveTo>
                      <a:pt x="170295" y="506248"/>
                    </a:moveTo>
                    <a:cubicBezTo>
                      <a:pt x="96377" y="471932"/>
                      <a:pt x="47683" y="408487"/>
                      <a:pt x="47683" y="336595"/>
                    </a:cubicBezTo>
                    <a:cubicBezTo>
                      <a:pt x="47683" y="319723"/>
                      <a:pt x="50384" y="302973"/>
                      <a:pt x="55711" y="286810"/>
                    </a:cubicBezTo>
                    <a:cubicBezTo>
                      <a:pt x="56975" y="282972"/>
                      <a:pt x="60560" y="280380"/>
                      <a:pt x="64599" y="280380"/>
                    </a:cubicBezTo>
                    <a:lnTo>
                      <a:pt x="64601" y="280380"/>
                    </a:lnTo>
                    <a:cubicBezTo>
                      <a:pt x="68639" y="280380"/>
                      <a:pt x="72223" y="282975"/>
                      <a:pt x="73486" y="286810"/>
                    </a:cubicBezTo>
                    <a:cubicBezTo>
                      <a:pt x="83596" y="317501"/>
                      <a:pt x="103820" y="345086"/>
                      <a:pt x="132001" y="367290"/>
                    </a:cubicBezTo>
                    <a:cubicBezTo>
                      <a:pt x="128890" y="339986"/>
                      <a:pt x="127377" y="308796"/>
                      <a:pt x="127229" y="285239"/>
                    </a:cubicBezTo>
                    <a:cubicBezTo>
                      <a:pt x="113304" y="270672"/>
                      <a:pt x="105200" y="255082"/>
                      <a:pt x="100491" y="241756"/>
                    </a:cubicBezTo>
                    <a:cubicBezTo>
                      <a:pt x="90332" y="213004"/>
                      <a:pt x="93442" y="188693"/>
                      <a:pt x="93579" y="187672"/>
                    </a:cubicBezTo>
                    <a:cubicBezTo>
                      <a:pt x="94018" y="184413"/>
                      <a:pt x="96138" y="181621"/>
                      <a:pt x="99160" y="180322"/>
                    </a:cubicBezTo>
                    <a:cubicBezTo>
                      <a:pt x="102184" y="179023"/>
                      <a:pt x="105666" y="179407"/>
                      <a:pt x="108331" y="181335"/>
                    </a:cubicBezTo>
                    <a:cubicBezTo>
                      <a:pt x="117463" y="187932"/>
                      <a:pt x="126613" y="193533"/>
                      <a:pt x="135575" y="198313"/>
                    </a:cubicBezTo>
                    <a:cubicBezTo>
                      <a:pt x="138241" y="181704"/>
                      <a:pt x="141954" y="161884"/>
                      <a:pt x="146625" y="144909"/>
                    </a:cubicBezTo>
                    <a:cubicBezTo>
                      <a:pt x="164821" y="78842"/>
                      <a:pt x="194199" y="28466"/>
                      <a:pt x="229239" y="0"/>
                    </a:cubicBezTo>
                    <a:cubicBezTo>
                      <a:pt x="98033" y="31002"/>
                      <a:pt x="0" y="150451"/>
                      <a:pt x="0" y="292666"/>
                    </a:cubicBezTo>
                    <a:cubicBezTo>
                      <a:pt x="0" y="434532"/>
                      <a:pt x="97556" y="553737"/>
                      <a:pt x="228279" y="585093"/>
                    </a:cubicBezTo>
                    <a:cubicBezTo>
                      <a:pt x="206330" y="567079"/>
                      <a:pt x="186502" y="540380"/>
                      <a:pt x="170295" y="5062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24"/>
              <p:cNvSpPr/>
              <p:nvPr/>
            </p:nvSpPr>
            <p:spPr>
              <a:xfrm>
                <a:off x="6710386" y="2756905"/>
                <a:ext cx="199452" cy="105217"/>
              </a:xfrm>
              <a:custGeom>
                <a:avLst/>
                <a:gdLst/>
                <a:ahLst/>
                <a:cxnLst/>
                <a:rect l="l" t="t" r="r" b="b"/>
                <a:pathLst>
                  <a:path w="199452" h="105217" extrusionOk="0">
                    <a:moveTo>
                      <a:pt x="126302" y="44187"/>
                    </a:moveTo>
                    <a:lnTo>
                      <a:pt x="126275" y="44187"/>
                    </a:lnTo>
                    <a:lnTo>
                      <a:pt x="126275" y="44186"/>
                    </a:lnTo>
                    <a:cubicBezTo>
                      <a:pt x="121114" y="44178"/>
                      <a:pt x="116933" y="39994"/>
                      <a:pt x="116933" y="34830"/>
                    </a:cubicBezTo>
                    <a:lnTo>
                      <a:pt x="116933" y="0"/>
                    </a:lnTo>
                    <a:lnTo>
                      <a:pt x="82499" y="0"/>
                    </a:lnTo>
                    <a:lnTo>
                      <a:pt x="82499" y="34830"/>
                    </a:lnTo>
                    <a:cubicBezTo>
                      <a:pt x="82499" y="39995"/>
                      <a:pt x="78315" y="44180"/>
                      <a:pt x="73152" y="44187"/>
                    </a:cubicBezTo>
                    <a:cubicBezTo>
                      <a:pt x="73149" y="44187"/>
                      <a:pt x="73146" y="44187"/>
                      <a:pt x="73144" y="44187"/>
                    </a:cubicBezTo>
                    <a:lnTo>
                      <a:pt x="73141" y="44187"/>
                    </a:lnTo>
                    <a:cubicBezTo>
                      <a:pt x="73140" y="44187"/>
                      <a:pt x="73135" y="44187"/>
                      <a:pt x="73134" y="44187"/>
                    </a:cubicBezTo>
                    <a:cubicBezTo>
                      <a:pt x="54844" y="42555"/>
                      <a:pt x="22485" y="36745"/>
                      <a:pt x="0" y="29021"/>
                    </a:cubicBezTo>
                    <a:cubicBezTo>
                      <a:pt x="27593" y="77744"/>
                      <a:pt x="63147" y="105214"/>
                      <a:pt x="99710" y="105217"/>
                    </a:cubicBezTo>
                    <a:cubicBezTo>
                      <a:pt x="99712" y="105217"/>
                      <a:pt x="99712" y="105217"/>
                      <a:pt x="99714" y="105217"/>
                    </a:cubicBezTo>
                    <a:cubicBezTo>
                      <a:pt x="136282" y="105217"/>
                      <a:pt x="171852" y="77751"/>
                      <a:pt x="199452" y="29016"/>
                    </a:cubicBezTo>
                    <a:cubicBezTo>
                      <a:pt x="176959" y="36745"/>
                      <a:pt x="132393" y="43835"/>
                      <a:pt x="126302" y="4418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6" name="Google Shape;676;p24"/>
            <p:cNvSpPr/>
            <p:nvPr/>
          </p:nvSpPr>
          <p:spPr>
            <a:xfrm>
              <a:off x="6409509" y="2135298"/>
              <a:ext cx="801189" cy="745535"/>
            </a:xfrm>
            <a:custGeom>
              <a:avLst/>
              <a:gdLst/>
              <a:ahLst/>
              <a:cxnLst/>
              <a:rect l="l" t="t" r="r" b="b"/>
              <a:pathLst>
                <a:path w="801189" h="745535" extrusionOk="0">
                  <a:moveTo>
                    <a:pt x="533475" y="123218"/>
                  </a:moveTo>
                  <a:lnTo>
                    <a:pt x="499468" y="123218"/>
                  </a:lnTo>
                  <a:cubicBezTo>
                    <a:pt x="480005" y="116698"/>
                    <a:pt x="459715" y="112028"/>
                    <a:pt x="438793" y="109459"/>
                  </a:cubicBezTo>
                  <a:lnTo>
                    <a:pt x="438793" y="46836"/>
                  </a:lnTo>
                  <a:cubicBezTo>
                    <a:pt x="438793" y="27583"/>
                    <a:pt x="422876" y="9586"/>
                    <a:pt x="416033" y="2743"/>
                  </a:cubicBezTo>
                  <a:cubicBezTo>
                    <a:pt x="412703" y="-589"/>
                    <a:pt x="407417" y="-925"/>
                    <a:pt x="403696" y="1952"/>
                  </a:cubicBezTo>
                  <a:lnTo>
                    <a:pt x="354756" y="39766"/>
                  </a:lnTo>
                  <a:cubicBezTo>
                    <a:pt x="352628" y="41411"/>
                    <a:pt x="351310" y="43891"/>
                    <a:pt x="351138" y="46577"/>
                  </a:cubicBezTo>
                  <a:cubicBezTo>
                    <a:pt x="350966" y="49260"/>
                    <a:pt x="351958" y="51888"/>
                    <a:pt x="353860" y="53789"/>
                  </a:cubicBezTo>
                  <a:cubicBezTo>
                    <a:pt x="357509" y="57438"/>
                    <a:pt x="364314" y="67472"/>
                    <a:pt x="364314" y="73643"/>
                  </a:cubicBezTo>
                  <a:lnTo>
                    <a:pt x="364314" y="109241"/>
                  </a:lnTo>
                  <a:cubicBezTo>
                    <a:pt x="342715" y="111759"/>
                    <a:pt x="321779" y="116502"/>
                    <a:pt x="301724" y="123222"/>
                  </a:cubicBezTo>
                  <a:lnTo>
                    <a:pt x="267718" y="123222"/>
                  </a:lnTo>
                  <a:cubicBezTo>
                    <a:pt x="120097" y="123218"/>
                    <a:pt x="0" y="259191"/>
                    <a:pt x="0" y="426321"/>
                  </a:cubicBezTo>
                  <a:cubicBezTo>
                    <a:pt x="0" y="593457"/>
                    <a:pt x="120097" y="729432"/>
                    <a:pt x="267716" y="729432"/>
                  </a:cubicBezTo>
                  <a:lnTo>
                    <a:pt x="301666" y="729432"/>
                  </a:lnTo>
                  <a:cubicBezTo>
                    <a:pt x="332797" y="739868"/>
                    <a:pt x="366053" y="745536"/>
                    <a:pt x="400595" y="745536"/>
                  </a:cubicBezTo>
                  <a:cubicBezTo>
                    <a:pt x="435138" y="745536"/>
                    <a:pt x="468392" y="739866"/>
                    <a:pt x="499523" y="729432"/>
                  </a:cubicBezTo>
                  <a:lnTo>
                    <a:pt x="533473" y="729432"/>
                  </a:lnTo>
                  <a:cubicBezTo>
                    <a:pt x="681094" y="729432"/>
                    <a:pt x="801189" y="593458"/>
                    <a:pt x="801189" y="426321"/>
                  </a:cubicBezTo>
                  <a:cubicBezTo>
                    <a:pt x="801189" y="259191"/>
                    <a:pt x="681095" y="123218"/>
                    <a:pt x="533475" y="123218"/>
                  </a:cubicBezTo>
                  <a:close/>
                  <a:moveTo>
                    <a:pt x="408309" y="22039"/>
                  </a:moveTo>
                  <a:cubicBezTo>
                    <a:pt x="414658" y="29720"/>
                    <a:pt x="420077" y="39031"/>
                    <a:pt x="420077" y="46836"/>
                  </a:cubicBezTo>
                  <a:lnTo>
                    <a:pt x="420077" y="107742"/>
                  </a:lnTo>
                  <a:cubicBezTo>
                    <a:pt x="413631" y="107342"/>
                    <a:pt x="407139" y="107115"/>
                    <a:pt x="400595" y="107115"/>
                  </a:cubicBezTo>
                  <a:cubicBezTo>
                    <a:pt x="394700" y="107115"/>
                    <a:pt x="388844" y="107295"/>
                    <a:pt x="383026" y="107620"/>
                  </a:cubicBezTo>
                  <a:lnTo>
                    <a:pt x="383026" y="73643"/>
                  </a:lnTo>
                  <a:cubicBezTo>
                    <a:pt x="383026" y="64620"/>
                    <a:pt x="378296" y="55385"/>
                    <a:pt x="373733" y="48753"/>
                  </a:cubicBezTo>
                  <a:lnTo>
                    <a:pt x="408309" y="22039"/>
                  </a:lnTo>
                  <a:close/>
                  <a:moveTo>
                    <a:pt x="400950" y="126118"/>
                  </a:moveTo>
                  <a:cubicBezTo>
                    <a:pt x="455831" y="126118"/>
                    <a:pt x="506536" y="186436"/>
                    <a:pt x="533281" y="283536"/>
                  </a:cubicBezTo>
                  <a:cubicBezTo>
                    <a:pt x="537515" y="298918"/>
                    <a:pt x="541217" y="322187"/>
                    <a:pt x="544032" y="340483"/>
                  </a:cubicBezTo>
                  <a:cubicBezTo>
                    <a:pt x="501497" y="358906"/>
                    <a:pt x="467146" y="359303"/>
                    <a:pt x="466700" y="359305"/>
                  </a:cubicBezTo>
                  <a:cubicBezTo>
                    <a:pt x="463457" y="359305"/>
                    <a:pt x="460444" y="360984"/>
                    <a:pt x="458742" y="363743"/>
                  </a:cubicBezTo>
                  <a:cubicBezTo>
                    <a:pt x="457036" y="366503"/>
                    <a:pt x="456881" y="369947"/>
                    <a:pt x="458332" y="372847"/>
                  </a:cubicBezTo>
                  <a:lnTo>
                    <a:pt x="497593" y="451357"/>
                  </a:lnTo>
                  <a:cubicBezTo>
                    <a:pt x="499214" y="454601"/>
                    <a:pt x="502500" y="456532"/>
                    <a:pt x="505962" y="456532"/>
                  </a:cubicBezTo>
                  <a:cubicBezTo>
                    <a:pt x="506945" y="456532"/>
                    <a:pt x="507944" y="456377"/>
                    <a:pt x="508919" y="456051"/>
                  </a:cubicBezTo>
                  <a:cubicBezTo>
                    <a:pt x="525793" y="450432"/>
                    <a:pt x="539632" y="443235"/>
                    <a:pt x="551013" y="435205"/>
                  </a:cubicBezTo>
                  <a:cubicBezTo>
                    <a:pt x="550202" y="463656"/>
                    <a:pt x="547796" y="493627"/>
                    <a:pt x="544471" y="515452"/>
                  </a:cubicBezTo>
                  <a:cubicBezTo>
                    <a:pt x="537291" y="519885"/>
                    <a:pt x="529728" y="524019"/>
                    <a:pt x="521810" y="527822"/>
                  </a:cubicBezTo>
                  <a:cubicBezTo>
                    <a:pt x="517443" y="529920"/>
                    <a:pt x="515492" y="534958"/>
                    <a:pt x="517105" y="539417"/>
                  </a:cubicBezTo>
                  <a:lnTo>
                    <a:pt x="517058" y="539436"/>
                  </a:lnTo>
                  <a:lnTo>
                    <a:pt x="528699" y="571609"/>
                  </a:lnTo>
                  <a:lnTo>
                    <a:pt x="495988" y="578841"/>
                  </a:lnTo>
                  <a:lnTo>
                    <a:pt x="485885" y="550916"/>
                  </a:lnTo>
                  <a:cubicBezTo>
                    <a:pt x="484223" y="546323"/>
                    <a:pt x="479343" y="543875"/>
                    <a:pt x="474714" y="545096"/>
                  </a:cubicBezTo>
                  <a:lnTo>
                    <a:pt x="474706" y="545066"/>
                  </a:lnTo>
                  <a:cubicBezTo>
                    <a:pt x="450899" y="551330"/>
                    <a:pt x="425965" y="554505"/>
                    <a:pt x="400598" y="554505"/>
                  </a:cubicBezTo>
                  <a:cubicBezTo>
                    <a:pt x="375224" y="554505"/>
                    <a:pt x="350289" y="551327"/>
                    <a:pt x="326481" y="545062"/>
                  </a:cubicBezTo>
                  <a:lnTo>
                    <a:pt x="326472" y="545101"/>
                  </a:lnTo>
                  <a:cubicBezTo>
                    <a:pt x="321842" y="543885"/>
                    <a:pt x="316970" y="546339"/>
                    <a:pt x="315309" y="550925"/>
                  </a:cubicBezTo>
                  <a:lnTo>
                    <a:pt x="305212" y="578841"/>
                  </a:lnTo>
                  <a:lnTo>
                    <a:pt x="272498" y="571609"/>
                  </a:lnTo>
                  <a:lnTo>
                    <a:pt x="284137" y="539436"/>
                  </a:lnTo>
                  <a:lnTo>
                    <a:pt x="284103" y="539424"/>
                  </a:lnTo>
                  <a:cubicBezTo>
                    <a:pt x="285713" y="534962"/>
                    <a:pt x="283762" y="529925"/>
                    <a:pt x="279396" y="527830"/>
                  </a:cubicBezTo>
                  <a:cubicBezTo>
                    <a:pt x="271473" y="524026"/>
                    <a:pt x="263907" y="519890"/>
                    <a:pt x="256725" y="515454"/>
                  </a:cubicBezTo>
                  <a:cubicBezTo>
                    <a:pt x="253399" y="493623"/>
                    <a:pt x="250994" y="463655"/>
                    <a:pt x="250185" y="435208"/>
                  </a:cubicBezTo>
                  <a:cubicBezTo>
                    <a:pt x="261566" y="443237"/>
                    <a:pt x="275406" y="450431"/>
                    <a:pt x="292274" y="456050"/>
                  </a:cubicBezTo>
                  <a:cubicBezTo>
                    <a:pt x="293251" y="456375"/>
                    <a:pt x="294249" y="456530"/>
                    <a:pt x="295232" y="456530"/>
                  </a:cubicBezTo>
                  <a:cubicBezTo>
                    <a:pt x="298695" y="456530"/>
                    <a:pt x="301981" y="454599"/>
                    <a:pt x="303604" y="451355"/>
                  </a:cubicBezTo>
                  <a:lnTo>
                    <a:pt x="342865" y="372845"/>
                  </a:lnTo>
                  <a:cubicBezTo>
                    <a:pt x="344311" y="369949"/>
                    <a:pt x="344155" y="366511"/>
                    <a:pt x="342455" y="363753"/>
                  </a:cubicBezTo>
                  <a:cubicBezTo>
                    <a:pt x="340757" y="360996"/>
                    <a:pt x="337748" y="359314"/>
                    <a:pt x="334509" y="359303"/>
                  </a:cubicBezTo>
                  <a:cubicBezTo>
                    <a:pt x="334052" y="359302"/>
                    <a:pt x="299682" y="358904"/>
                    <a:pt x="257133" y="340470"/>
                  </a:cubicBezTo>
                  <a:cubicBezTo>
                    <a:pt x="259753" y="323392"/>
                    <a:pt x="263637" y="301647"/>
                    <a:pt x="268621" y="283536"/>
                  </a:cubicBezTo>
                  <a:cubicBezTo>
                    <a:pt x="295360" y="186437"/>
                    <a:pt x="346067" y="126118"/>
                    <a:pt x="400950" y="126118"/>
                  </a:cubicBezTo>
                  <a:close/>
                  <a:moveTo>
                    <a:pt x="427168" y="602891"/>
                  </a:moveTo>
                  <a:lnTo>
                    <a:pt x="374021" y="602891"/>
                  </a:lnTo>
                  <a:cubicBezTo>
                    <a:pt x="368854" y="602891"/>
                    <a:pt x="364663" y="607080"/>
                    <a:pt x="364663" y="612249"/>
                  </a:cubicBezTo>
                  <a:lnTo>
                    <a:pt x="364663" y="646057"/>
                  </a:lnTo>
                  <a:cubicBezTo>
                    <a:pt x="253180" y="632590"/>
                    <a:pt x="170342" y="558370"/>
                    <a:pt x="170342" y="470254"/>
                  </a:cubicBezTo>
                  <a:cubicBezTo>
                    <a:pt x="170342" y="464667"/>
                    <a:pt x="170678" y="459090"/>
                    <a:pt x="171348" y="453552"/>
                  </a:cubicBezTo>
                  <a:cubicBezTo>
                    <a:pt x="190383" y="489113"/>
                    <a:pt x="222266" y="519377"/>
                    <a:pt x="263705" y="540894"/>
                  </a:cubicBezTo>
                  <a:lnTo>
                    <a:pt x="251271" y="575261"/>
                  </a:lnTo>
                  <a:cubicBezTo>
                    <a:pt x="250354" y="577793"/>
                    <a:pt x="250575" y="580599"/>
                    <a:pt x="251872" y="582955"/>
                  </a:cubicBezTo>
                  <a:cubicBezTo>
                    <a:pt x="253171" y="585315"/>
                    <a:pt x="255421" y="587000"/>
                    <a:pt x="258050" y="587581"/>
                  </a:cubicBezTo>
                  <a:cubicBezTo>
                    <a:pt x="258050" y="587581"/>
                    <a:pt x="308811" y="599098"/>
                    <a:pt x="311217" y="599114"/>
                  </a:cubicBezTo>
                  <a:cubicBezTo>
                    <a:pt x="315083" y="599139"/>
                    <a:pt x="318648" y="596705"/>
                    <a:pt x="320012" y="592936"/>
                  </a:cubicBezTo>
                  <a:lnTo>
                    <a:pt x="330041" y="565206"/>
                  </a:lnTo>
                  <a:cubicBezTo>
                    <a:pt x="352863" y="570517"/>
                    <a:pt x="376551" y="573221"/>
                    <a:pt x="400595" y="573221"/>
                  </a:cubicBezTo>
                  <a:cubicBezTo>
                    <a:pt x="424635" y="573221"/>
                    <a:pt x="448323" y="570517"/>
                    <a:pt x="471148" y="565207"/>
                  </a:cubicBezTo>
                  <a:lnTo>
                    <a:pt x="481181" y="592937"/>
                  </a:lnTo>
                  <a:cubicBezTo>
                    <a:pt x="482546" y="596707"/>
                    <a:pt x="486110" y="599114"/>
                    <a:pt x="489976" y="599114"/>
                  </a:cubicBezTo>
                  <a:cubicBezTo>
                    <a:pt x="490645" y="599114"/>
                    <a:pt x="491324" y="599040"/>
                    <a:pt x="492002" y="598892"/>
                  </a:cubicBezTo>
                  <a:lnTo>
                    <a:pt x="543142" y="587583"/>
                  </a:lnTo>
                  <a:cubicBezTo>
                    <a:pt x="545769" y="587002"/>
                    <a:pt x="548021" y="585317"/>
                    <a:pt x="549320" y="582957"/>
                  </a:cubicBezTo>
                  <a:cubicBezTo>
                    <a:pt x="550617" y="580599"/>
                    <a:pt x="550838" y="577793"/>
                    <a:pt x="549921" y="575263"/>
                  </a:cubicBezTo>
                  <a:lnTo>
                    <a:pt x="537488" y="540893"/>
                  </a:lnTo>
                  <a:cubicBezTo>
                    <a:pt x="578926" y="519378"/>
                    <a:pt x="610811" y="489113"/>
                    <a:pt x="629844" y="453555"/>
                  </a:cubicBezTo>
                  <a:cubicBezTo>
                    <a:pt x="630514" y="459095"/>
                    <a:pt x="630850" y="464669"/>
                    <a:pt x="630850" y="470257"/>
                  </a:cubicBezTo>
                  <a:cubicBezTo>
                    <a:pt x="630850" y="558372"/>
                    <a:pt x="548012" y="632593"/>
                    <a:pt x="436528" y="646060"/>
                  </a:cubicBezTo>
                  <a:lnTo>
                    <a:pt x="436528" y="612252"/>
                  </a:lnTo>
                  <a:cubicBezTo>
                    <a:pt x="436526" y="607080"/>
                    <a:pt x="432337" y="602891"/>
                    <a:pt x="427168" y="602891"/>
                  </a:cubicBezTo>
                  <a:close/>
                  <a:moveTo>
                    <a:pt x="585308" y="339953"/>
                  </a:moveTo>
                  <a:cubicBezTo>
                    <a:pt x="583577" y="364818"/>
                    <a:pt x="571830" y="411875"/>
                    <a:pt x="510616" y="435559"/>
                  </a:cubicBezTo>
                  <a:lnTo>
                    <a:pt x="481327" y="376987"/>
                  </a:lnTo>
                  <a:cubicBezTo>
                    <a:pt x="502205" y="374582"/>
                    <a:pt x="542654" y="366578"/>
                    <a:pt x="585308" y="339953"/>
                  </a:cubicBezTo>
                  <a:close/>
                  <a:moveTo>
                    <a:pt x="215878" y="339953"/>
                  </a:moveTo>
                  <a:cubicBezTo>
                    <a:pt x="258534" y="366578"/>
                    <a:pt x="298984" y="374582"/>
                    <a:pt x="319865" y="376987"/>
                  </a:cubicBezTo>
                  <a:lnTo>
                    <a:pt x="290575" y="435559"/>
                  </a:lnTo>
                  <a:cubicBezTo>
                    <a:pt x="229350" y="411872"/>
                    <a:pt x="217607" y="364800"/>
                    <a:pt x="215878" y="339953"/>
                  </a:cubicBezTo>
                  <a:close/>
                  <a:moveTo>
                    <a:pt x="18715" y="426321"/>
                  </a:moveTo>
                  <a:cubicBezTo>
                    <a:pt x="18715" y="273617"/>
                    <a:pt x="124651" y="148651"/>
                    <a:pt x="256995" y="142215"/>
                  </a:cubicBezTo>
                  <a:cubicBezTo>
                    <a:pt x="155110" y="195178"/>
                    <a:pt x="85231" y="302633"/>
                    <a:pt x="85231" y="426324"/>
                  </a:cubicBezTo>
                  <a:cubicBezTo>
                    <a:pt x="85231" y="549985"/>
                    <a:pt x="155061" y="657444"/>
                    <a:pt x="256903" y="710432"/>
                  </a:cubicBezTo>
                  <a:cubicBezTo>
                    <a:pt x="124604" y="703943"/>
                    <a:pt x="18715" y="578998"/>
                    <a:pt x="18715" y="426321"/>
                  </a:cubicBezTo>
                  <a:close/>
                  <a:moveTo>
                    <a:pt x="103945" y="426326"/>
                  </a:moveTo>
                  <a:cubicBezTo>
                    <a:pt x="103945" y="284112"/>
                    <a:pt x="201978" y="164664"/>
                    <a:pt x="333184" y="133660"/>
                  </a:cubicBezTo>
                  <a:cubicBezTo>
                    <a:pt x="298144" y="162126"/>
                    <a:pt x="268766" y="212502"/>
                    <a:pt x="250570" y="278569"/>
                  </a:cubicBezTo>
                  <a:cubicBezTo>
                    <a:pt x="245898" y="295546"/>
                    <a:pt x="242186" y="315364"/>
                    <a:pt x="239520" y="331974"/>
                  </a:cubicBezTo>
                  <a:cubicBezTo>
                    <a:pt x="230559" y="327191"/>
                    <a:pt x="221410" y="321592"/>
                    <a:pt x="212276" y="314995"/>
                  </a:cubicBezTo>
                  <a:cubicBezTo>
                    <a:pt x="209610" y="313067"/>
                    <a:pt x="206126" y="312684"/>
                    <a:pt x="203105" y="313983"/>
                  </a:cubicBezTo>
                  <a:cubicBezTo>
                    <a:pt x="200083" y="315280"/>
                    <a:pt x="197964" y="318070"/>
                    <a:pt x="197524" y="321333"/>
                  </a:cubicBezTo>
                  <a:cubicBezTo>
                    <a:pt x="197388" y="322355"/>
                    <a:pt x="194279" y="346666"/>
                    <a:pt x="204436" y="375416"/>
                  </a:cubicBezTo>
                  <a:cubicBezTo>
                    <a:pt x="209145" y="388742"/>
                    <a:pt x="217249" y="404332"/>
                    <a:pt x="231174" y="418899"/>
                  </a:cubicBezTo>
                  <a:cubicBezTo>
                    <a:pt x="231321" y="442456"/>
                    <a:pt x="232835" y="473646"/>
                    <a:pt x="235945" y="500951"/>
                  </a:cubicBezTo>
                  <a:cubicBezTo>
                    <a:pt x="207765" y="478746"/>
                    <a:pt x="187539" y="451161"/>
                    <a:pt x="177431" y="420470"/>
                  </a:cubicBezTo>
                  <a:cubicBezTo>
                    <a:pt x="176168" y="416634"/>
                    <a:pt x="172583" y="414041"/>
                    <a:pt x="168545" y="414041"/>
                  </a:cubicBezTo>
                  <a:lnTo>
                    <a:pt x="168544" y="414041"/>
                  </a:lnTo>
                  <a:cubicBezTo>
                    <a:pt x="164505" y="414041"/>
                    <a:pt x="160922" y="416632"/>
                    <a:pt x="159656" y="420470"/>
                  </a:cubicBezTo>
                  <a:cubicBezTo>
                    <a:pt x="154329" y="436635"/>
                    <a:pt x="151628" y="453383"/>
                    <a:pt x="151628" y="470255"/>
                  </a:cubicBezTo>
                  <a:cubicBezTo>
                    <a:pt x="151628" y="542148"/>
                    <a:pt x="200322" y="605591"/>
                    <a:pt x="274240" y="639909"/>
                  </a:cubicBezTo>
                  <a:cubicBezTo>
                    <a:pt x="290447" y="674041"/>
                    <a:pt x="310273" y="700740"/>
                    <a:pt x="332226" y="718754"/>
                  </a:cubicBezTo>
                  <a:cubicBezTo>
                    <a:pt x="201504" y="687396"/>
                    <a:pt x="103945" y="568193"/>
                    <a:pt x="103945" y="426326"/>
                  </a:cubicBezTo>
                  <a:close/>
                  <a:moveTo>
                    <a:pt x="400593" y="726824"/>
                  </a:moveTo>
                  <a:cubicBezTo>
                    <a:pt x="400591" y="726824"/>
                    <a:pt x="400591" y="726824"/>
                    <a:pt x="400590" y="726824"/>
                  </a:cubicBezTo>
                  <a:cubicBezTo>
                    <a:pt x="364026" y="726822"/>
                    <a:pt x="328472" y="699350"/>
                    <a:pt x="300879" y="650628"/>
                  </a:cubicBezTo>
                  <a:cubicBezTo>
                    <a:pt x="323367" y="658353"/>
                    <a:pt x="355723" y="664162"/>
                    <a:pt x="374013" y="665794"/>
                  </a:cubicBezTo>
                  <a:cubicBezTo>
                    <a:pt x="374014" y="665794"/>
                    <a:pt x="374019" y="665794"/>
                    <a:pt x="374021" y="665794"/>
                  </a:cubicBezTo>
                  <a:lnTo>
                    <a:pt x="374024" y="665794"/>
                  </a:lnTo>
                  <a:cubicBezTo>
                    <a:pt x="374025" y="665794"/>
                    <a:pt x="374030" y="665794"/>
                    <a:pt x="374032" y="665794"/>
                  </a:cubicBezTo>
                  <a:cubicBezTo>
                    <a:pt x="379192" y="665786"/>
                    <a:pt x="383378" y="661602"/>
                    <a:pt x="383378" y="656436"/>
                  </a:cubicBezTo>
                  <a:lnTo>
                    <a:pt x="383378" y="621606"/>
                  </a:lnTo>
                  <a:lnTo>
                    <a:pt x="417812" y="621606"/>
                  </a:lnTo>
                  <a:lnTo>
                    <a:pt x="417812" y="656436"/>
                  </a:lnTo>
                  <a:cubicBezTo>
                    <a:pt x="417812" y="661600"/>
                    <a:pt x="421993" y="665785"/>
                    <a:pt x="427154" y="665792"/>
                  </a:cubicBezTo>
                  <a:lnTo>
                    <a:pt x="427154" y="665794"/>
                  </a:lnTo>
                  <a:lnTo>
                    <a:pt x="427181" y="665794"/>
                  </a:lnTo>
                  <a:cubicBezTo>
                    <a:pt x="433273" y="665442"/>
                    <a:pt x="477837" y="658352"/>
                    <a:pt x="500333" y="650621"/>
                  </a:cubicBezTo>
                  <a:cubicBezTo>
                    <a:pt x="472731" y="699358"/>
                    <a:pt x="437163" y="726824"/>
                    <a:pt x="400593" y="726824"/>
                  </a:cubicBezTo>
                  <a:close/>
                  <a:moveTo>
                    <a:pt x="469004" y="718744"/>
                  </a:moveTo>
                  <a:cubicBezTo>
                    <a:pt x="490941" y="700724"/>
                    <a:pt x="510753" y="674022"/>
                    <a:pt x="526954" y="639907"/>
                  </a:cubicBezTo>
                  <a:cubicBezTo>
                    <a:pt x="600870" y="605591"/>
                    <a:pt x="649564" y="542146"/>
                    <a:pt x="649564" y="470255"/>
                  </a:cubicBezTo>
                  <a:cubicBezTo>
                    <a:pt x="649564" y="453388"/>
                    <a:pt x="646863" y="436638"/>
                    <a:pt x="641535" y="420470"/>
                  </a:cubicBezTo>
                  <a:cubicBezTo>
                    <a:pt x="640271" y="416632"/>
                    <a:pt x="636686" y="414041"/>
                    <a:pt x="632647" y="414041"/>
                  </a:cubicBezTo>
                  <a:cubicBezTo>
                    <a:pt x="628606" y="414041"/>
                    <a:pt x="625023" y="416635"/>
                    <a:pt x="623759" y="420470"/>
                  </a:cubicBezTo>
                  <a:cubicBezTo>
                    <a:pt x="613651" y="451163"/>
                    <a:pt x="593424" y="478748"/>
                    <a:pt x="565240" y="500956"/>
                  </a:cubicBezTo>
                  <a:cubicBezTo>
                    <a:pt x="568351" y="473651"/>
                    <a:pt x="569866" y="442461"/>
                    <a:pt x="570013" y="418903"/>
                  </a:cubicBezTo>
                  <a:cubicBezTo>
                    <a:pt x="583938" y="404336"/>
                    <a:pt x="592044" y="388744"/>
                    <a:pt x="596753" y="375418"/>
                  </a:cubicBezTo>
                  <a:cubicBezTo>
                    <a:pt x="606912" y="346666"/>
                    <a:pt x="603801" y="322355"/>
                    <a:pt x="603661" y="321334"/>
                  </a:cubicBezTo>
                  <a:cubicBezTo>
                    <a:pt x="603223" y="318075"/>
                    <a:pt x="601105" y="315283"/>
                    <a:pt x="598083" y="313984"/>
                  </a:cubicBezTo>
                  <a:cubicBezTo>
                    <a:pt x="595061" y="312687"/>
                    <a:pt x="591578" y="313070"/>
                    <a:pt x="588911" y="314997"/>
                  </a:cubicBezTo>
                  <a:cubicBezTo>
                    <a:pt x="579773" y="321597"/>
                    <a:pt x="570617" y="327201"/>
                    <a:pt x="561654" y="331983"/>
                  </a:cubicBezTo>
                  <a:cubicBezTo>
                    <a:pt x="558818" y="313779"/>
                    <a:pt x="555420" y="293449"/>
                    <a:pt x="551323" y="278569"/>
                  </a:cubicBezTo>
                  <a:cubicBezTo>
                    <a:pt x="533179" y="212693"/>
                    <a:pt x="503917" y="162420"/>
                    <a:pt x="469010" y="133911"/>
                  </a:cubicBezTo>
                  <a:cubicBezTo>
                    <a:pt x="599707" y="165286"/>
                    <a:pt x="697243" y="284476"/>
                    <a:pt x="697243" y="426328"/>
                  </a:cubicBezTo>
                  <a:cubicBezTo>
                    <a:pt x="697244" y="568177"/>
                    <a:pt x="599704" y="687373"/>
                    <a:pt x="469004" y="718744"/>
                  </a:cubicBezTo>
                  <a:close/>
                  <a:moveTo>
                    <a:pt x="544286" y="710432"/>
                  </a:moveTo>
                  <a:cubicBezTo>
                    <a:pt x="646128" y="657446"/>
                    <a:pt x="715956" y="549985"/>
                    <a:pt x="715956" y="426324"/>
                  </a:cubicBezTo>
                  <a:cubicBezTo>
                    <a:pt x="715956" y="302638"/>
                    <a:pt x="646087" y="195185"/>
                    <a:pt x="544208" y="142214"/>
                  </a:cubicBezTo>
                  <a:cubicBezTo>
                    <a:pt x="676545" y="148659"/>
                    <a:pt x="782472" y="273620"/>
                    <a:pt x="782472" y="426321"/>
                  </a:cubicBezTo>
                  <a:cubicBezTo>
                    <a:pt x="782474" y="578998"/>
                    <a:pt x="676585" y="703943"/>
                    <a:pt x="544286" y="7104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7" name="Google Shape;677;p24"/>
          <p:cNvGrpSpPr/>
          <p:nvPr/>
        </p:nvGrpSpPr>
        <p:grpSpPr>
          <a:xfrm>
            <a:off x="5040862" y="879083"/>
            <a:ext cx="640150" cy="597170"/>
            <a:chOff x="6409509" y="1228676"/>
            <a:chExt cx="801189" cy="747397"/>
          </a:xfrm>
        </p:grpSpPr>
        <p:sp>
          <p:nvSpPr>
            <p:cNvPr id="678" name="Google Shape;678;p24"/>
            <p:cNvSpPr/>
            <p:nvPr/>
          </p:nvSpPr>
          <p:spPr>
            <a:xfrm>
              <a:off x="6513705" y="1364809"/>
              <a:ext cx="227464" cy="583938"/>
            </a:xfrm>
            <a:custGeom>
              <a:avLst/>
              <a:gdLst/>
              <a:ahLst/>
              <a:cxnLst/>
              <a:rect l="l" t="t" r="r" b="b"/>
              <a:pathLst>
                <a:path w="227464" h="583938" extrusionOk="0">
                  <a:moveTo>
                    <a:pt x="175379" y="516506"/>
                  </a:moveTo>
                  <a:cubicBezTo>
                    <a:pt x="145253" y="458754"/>
                    <a:pt x="128131" y="382414"/>
                    <a:pt x="126954" y="300995"/>
                  </a:cubicBezTo>
                  <a:cubicBezTo>
                    <a:pt x="105943" y="288888"/>
                    <a:pt x="91760" y="266212"/>
                    <a:pt x="91760" y="240269"/>
                  </a:cubicBezTo>
                  <a:cubicBezTo>
                    <a:pt x="91760" y="209747"/>
                    <a:pt x="111393" y="183735"/>
                    <a:pt x="138687" y="174160"/>
                  </a:cubicBezTo>
                  <a:cubicBezTo>
                    <a:pt x="140834" y="163885"/>
                    <a:pt x="143255" y="153759"/>
                    <a:pt x="145942" y="144001"/>
                  </a:cubicBezTo>
                  <a:cubicBezTo>
                    <a:pt x="163945" y="78631"/>
                    <a:pt x="192903" y="28633"/>
                    <a:pt x="227464" y="0"/>
                  </a:cubicBezTo>
                  <a:cubicBezTo>
                    <a:pt x="97165" y="31559"/>
                    <a:pt x="0" y="150506"/>
                    <a:pt x="0" y="292027"/>
                  </a:cubicBezTo>
                  <a:cubicBezTo>
                    <a:pt x="0" y="433379"/>
                    <a:pt x="96938" y="552210"/>
                    <a:pt x="227003" y="583938"/>
                  </a:cubicBezTo>
                  <a:cubicBezTo>
                    <a:pt x="207882" y="567982"/>
                    <a:pt x="190397" y="545294"/>
                    <a:pt x="175379" y="5165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24"/>
            <p:cNvSpPr/>
            <p:nvPr/>
          </p:nvSpPr>
          <p:spPr>
            <a:xfrm>
              <a:off x="6624456" y="1554023"/>
              <a:ext cx="100636" cy="100639"/>
            </a:xfrm>
            <a:custGeom>
              <a:avLst/>
              <a:gdLst/>
              <a:ahLst/>
              <a:cxnLst/>
              <a:rect l="l" t="t" r="r" b="b"/>
              <a:pathLst>
                <a:path w="100636" h="100639" extrusionOk="0">
                  <a:moveTo>
                    <a:pt x="76443" y="31777"/>
                  </a:moveTo>
                  <a:cubicBezTo>
                    <a:pt x="85269" y="31777"/>
                    <a:pt x="93598" y="34363"/>
                    <a:pt x="100637" y="38897"/>
                  </a:cubicBezTo>
                  <a:cubicBezTo>
                    <a:pt x="95168" y="16598"/>
                    <a:pt x="75022" y="0"/>
                    <a:pt x="51057" y="0"/>
                  </a:cubicBezTo>
                  <a:cubicBezTo>
                    <a:pt x="22904" y="0"/>
                    <a:pt x="0" y="22903"/>
                    <a:pt x="0" y="51054"/>
                  </a:cubicBezTo>
                  <a:cubicBezTo>
                    <a:pt x="0" y="75016"/>
                    <a:pt x="16597" y="95166"/>
                    <a:pt x="38898" y="100640"/>
                  </a:cubicBezTo>
                  <a:cubicBezTo>
                    <a:pt x="34364" y="93598"/>
                    <a:pt x="31777" y="85269"/>
                    <a:pt x="31777" y="76443"/>
                  </a:cubicBezTo>
                  <a:cubicBezTo>
                    <a:pt x="31780" y="51813"/>
                    <a:pt x="51816" y="31777"/>
                    <a:pt x="76443" y="317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24"/>
            <p:cNvSpPr/>
            <p:nvPr/>
          </p:nvSpPr>
          <p:spPr>
            <a:xfrm>
              <a:off x="6428504" y="1372993"/>
              <a:ext cx="237416" cy="567675"/>
            </a:xfrm>
            <a:custGeom>
              <a:avLst/>
              <a:gdLst/>
              <a:ahLst/>
              <a:cxnLst/>
              <a:rect l="l" t="t" r="r" b="b"/>
              <a:pathLst>
                <a:path w="237416" h="567675" extrusionOk="0">
                  <a:moveTo>
                    <a:pt x="66206" y="283843"/>
                  </a:moveTo>
                  <a:cubicBezTo>
                    <a:pt x="66206" y="160369"/>
                    <a:pt x="135830" y="53076"/>
                    <a:pt x="237416" y="0"/>
                  </a:cubicBezTo>
                  <a:cubicBezTo>
                    <a:pt x="105494" y="6804"/>
                    <a:pt x="0" y="131506"/>
                    <a:pt x="0" y="283835"/>
                  </a:cubicBezTo>
                  <a:cubicBezTo>
                    <a:pt x="0" y="436139"/>
                    <a:pt x="105455" y="560823"/>
                    <a:pt x="237337" y="567675"/>
                  </a:cubicBezTo>
                  <a:cubicBezTo>
                    <a:pt x="135791" y="514582"/>
                    <a:pt x="66206" y="407287"/>
                    <a:pt x="66206" y="2838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24"/>
            <p:cNvSpPr/>
            <p:nvPr/>
          </p:nvSpPr>
          <p:spPr>
            <a:xfrm>
              <a:off x="6782805" y="1251047"/>
              <a:ext cx="47033" cy="87195"/>
            </a:xfrm>
            <a:custGeom>
              <a:avLst/>
              <a:gdLst/>
              <a:ahLst/>
              <a:cxnLst/>
              <a:rect l="l" t="t" r="r" b="b"/>
              <a:pathLst>
                <a:path w="47033" h="87195" extrusionOk="0">
                  <a:moveTo>
                    <a:pt x="9431" y="87073"/>
                  </a:moveTo>
                  <a:cubicBezTo>
                    <a:pt x="15346" y="86737"/>
                    <a:pt x="21299" y="86550"/>
                    <a:pt x="27297" y="86550"/>
                  </a:cubicBezTo>
                  <a:cubicBezTo>
                    <a:pt x="27297" y="86550"/>
                    <a:pt x="27297" y="86550"/>
                    <a:pt x="27298" y="86550"/>
                  </a:cubicBezTo>
                  <a:lnTo>
                    <a:pt x="27300" y="86550"/>
                  </a:lnTo>
                  <a:cubicBezTo>
                    <a:pt x="33930" y="86550"/>
                    <a:pt x="40504" y="86783"/>
                    <a:pt x="47034" y="87195"/>
                  </a:cubicBezTo>
                  <a:lnTo>
                    <a:pt x="47034" y="25169"/>
                  </a:lnTo>
                  <a:cubicBezTo>
                    <a:pt x="47034" y="17247"/>
                    <a:pt x="41534" y="7798"/>
                    <a:pt x="35090" y="0"/>
                  </a:cubicBezTo>
                  <a:lnTo>
                    <a:pt x="0" y="27112"/>
                  </a:lnTo>
                  <a:cubicBezTo>
                    <a:pt x="4630" y="33844"/>
                    <a:pt x="9433" y="43219"/>
                    <a:pt x="9433" y="52376"/>
                  </a:cubicBezTo>
                  <a:lnTo>
                    <a:pt x="9433" y="87073"/>
                  </a:lnTo>
                  <a:lnTo>
                    <a:pt x="9431" y="8707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24"/>
            <p:cNvSpPr/>
            <p:nvPr/>
          </p:nvSpPr>
          <p:spPr>
            <a:xfrm>
              <a:off x="6710718" y="1704888"/>
              <a:ext cx="198774" cy="151072"/>
            </a:xfrm>
            <a:custGeom>
              <a:avLst/>
              <a:gdLst/>
              <a:ahLst/>
              <a:cxnLst/>
              <a:rect l="l" t="t" r="r" b="b"/>
              <a:pathLst>
                <a:path w="198774" h="151072" extrusionOk="0">
                  <a:moveTo>
                    <a:pt x="148234" y="0"/>
                  </a:moveTo>
                  <a:lnTo>
                    <a:pt x="112893" y="0"/>
                  </a:lnTo>
                  <a:lnTo>
                    <a:pt x="112893" y="51418"/>
                  </a:lnTo>
                  <a:cubicBezTo>
                    <a:pt x="112893" y="56665"/>
                    <a:pt x="108641" y="60915"/>
                    <a:pt x="103396" y="60915"/>
                  </a:cubicBezTo>
                  <a:lnTo>
                    <a:pt x="51239" y="60915"/>
                  </a:lnTo>
                  <a:cubicBezTo>
                    <a:pt x="45992" y="60915"/>
                    <a:pt x="41742" y="56664"/>
                    <a:pt x="41742" y="51418"/>
                  </a:cubicBezTo>
                  <a:lnTo>
                    <a:pt x="41742" y="781"/>
                  </a:lnTo>
                  <a:cubicBezTo>
                    <a:pt x="18055" y="4957"/>
                    <a:pt x="0" y="25671"/>
                    <a:pt x="0" y="50536"/>
                  </a:cubicBezTo>
                  <a:lnTo>
                    <a:pt x="0" y="100535"/>
                  </a:lnTo>
                  <a:cubicBezTo>
                    <a:pt x="0" y="128401"/>
                    <a:pt x="22671" y="151073"/>
                    <a:pt x="50537" y="151073"/>
                  </a:cubicBezTo>
                  <a:lnTo>
                    <a:pt x="85879" y="151073"/>
                  </a:lnTo>
                  <a:lnTo>
                    <a:pt x="85879" y="99653"/>
                  </a:lnTo>
                  <a:cubicBezTo>
                    <a:pt x="85879" y="94406"/>
                    <a:pt x="90131" y="90156"/>
                    <a:pt x="95376" y="90156"/>
                  </a:cubicBezTo>
                  <a:lnTo>
                    <a:pt x="147533" y="90156"/>
                  </a:lnTo>
                  <a:cubicBezTo>
                    <a:pt x="152780" y="90156"/>
                    <a:pt x="157030" y="94407"/>
                    <a:pt x="157030" y="99653"/>
                  </a:cubicBezTo>
                  <a:lnTo>
                    <a:pt x="157030" y="150290"/>
                  </a:lnTo>
                  <a:cubicBezTo>
                    <a:pt x="180717" y="146115"/>
                    <a:pt x="198775" y="125400"/>
                    <a:pt x="198775" y="100535"/>
                  </a:cubicBezTo>
                  <a:lnTo>
                    <a:pt x="198775" y="50536"/>
                  </a:lnTo>
                  <a:cubicBezTo>
                    <a:pt x="198773" y="22670"/>
                    <a:pt x="176099" y="0"/>
                    <a:pt x="148234"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24"/>
            <p:cNvSpPr/>
            <p:nvPr/>
          </p:nvSpPr>
          <p:spPr>
            <a:xfrm>
              <a:off x="6954303" y="1372993"/>
              <a:ext cx="237399" cy="567675"/>
            </a:xfrm>
            <a:custGeom>
              <a:avLst/>
              <a:gdLst/>
              <a:ahLst/>
              <a:cxnLst/>
              <a:rect l="l" t="t" r="r" b="b"/>
              <a:pathLst>
                <a:path w="237399" h="567675" extrusionOk="0">
                  <a:moveTo>
                    <a:pt x="0" y="0"/>
                  </a:moveTo>
                  <a:cubicBezTo>
                    <a:pt x="101579" y="53080"/>
                    <a:pt x="171195" y="160377"/>
                    <a:pt x="171195" y="283843"/>
                  </a:cubicBezTo>
                  <a:cubicBezTo>
                    <a:pt x="171195" y="407286"/>
                    <a:pt x="101609" y="514581"/>
                    <a:pt x="63" y="567675"/>
                  </a:cubicBezTo>
                  <a:cubicBezTo>
                    <a:pt x="131949" y="560828"/>
                    <a:pt x="237399" y="436139"/>
                    <a:pt x="237399" y="283835"/>
                  </a:cubicBezTo>
                  <a:cubicBezTo>
                    <a:pt x="237399" y="131512"/>
                    <a:pt x="131915" y="6813"/>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24"/>
            <p:cNvSpPr/>
            <p:nvPr/>
          </p:nvSpPr>
          <p:spPr>
            <a:xfrm>
              <a:off x="6895104" y="1554025"/>
              <a:ext cx="100641" cy="100639"/>
            </a:xfrm>
            <a:custGeom>
              <a:avLst/>
              <a:gdLst/>
              <a:ahLst/>
              <a:cxnLst/>
              <a:rect l="l" t="t" r="r" b="b"/>
              <a:pathLst>
                <a:path w="100641" h="100639" extrusionOk="0">
                  <a:moveTo>
                    <a:pt x="100642" y="51054"/>
                  </a:moveTo>
                  <a:cubicBezTo>
                    <a:pt x="100642" y="22903"/>
                    <a:pt x="77737" y="0"/>
                    <a:pt x="49586" y="0"/>
                  </a:cubicBezTo>
                  <a:cubicBezTo>
                    <a:pt x="25621" y="0"/>
                    <a:pt x="5471" y="16598"/>
                    <a:pt x="0" y="38898"/>
                  </a:cubicBezTo>
                  <a:cubicBezTo>
                    <a:pt x="7042" y="34364"/>
                    <a:pt x="15373" y="31777"/>
                    <a:pt x="24198" y="31777"/>
                  </a:cubicBezTo>
                  <a:cubicBezTo>
                    <a:pt x="48827" y="31777"/>
                    <a:pt x="68866" y="51813"/>
                    <a:pt x="68866" y="76443"/>
                  </a:cubicBezTo>
                  <a:cubicBezTo>
                    <a:pt x="68866" y="85269"/>
                    <a:pt x="66280" y="93598"/>
                    <a:pt x="61745" y="100640"/>
                  </a:cubicBezTo>
                  <a:cubicBezTo>
                    <a:pt x="84047" y="95165"/>
                    <a:pt x="100642" y="75016"/>
                    <a:pt x="100642" y="5105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5" name="Google Shape;685;p24"/>
            <p:cNvGrpSpPr/>
            <p:nvPr/>
          </p:nvGrpSpPr>
          <p:grpSpPr>
            <a:xfrm>
              <a:off x="6659855" y="1356589"/>
              <a:ext cx="446646" cy="600491"/>
              <a:chOff x="6659855" y="1356589"/>
              <a:chExt cx="446646" cy="600491"/>
            </a:xfrm>
          </p:grpSpPr>
          <p:sp>
            <p:nvSpPr>
              <p:cNvPr id="686" name="Google Shape;686;p24"/>
              <p:cNvSpPr/>
              <p:nvPr/>
            </p:nvSpPr>
            <p:spPr>
              <a:xfrm>
                <a:off x="6879080" y="1364822"/>
                <a:ext cx="227421" cy="583924"/>
              </a:xfrm>
              <a:custGeom>
                <a:avLst/>
                <a:gdLst/>
                <a:ahLst/>
                <a:cxnLst/>
                <a:rect l="l" t="t" r="r" b="b"/>
                <a:pathLst>
                  <a:path w="227421" h="583924" extrusionOk="0">
                    <a:moveTo>
                      <a:pt x="227422" y="292015"/>
                    </a:moveTo>
                    <a:cubicBezTo>
                      <a:pt x="227422" y="150511"/>
                      <a:pt x="130278" y="31575"/>
                      <a:pt x="0" y="0"/>
                    </a:cubicBezTo>
                    <a:cubicBezTo>
                      <a:pt x="34543" y="28638"/>
                      <a:pt x="63482" y="78639"/>
                      <a:pt x="81482" y="143982"/>
                    </a:cubicBezTo>
                    <a:cubicBezTo>
                      <a:pt x="84170" y="153736"/>
                      <a:pt x="86591" y="163868"/>
                      <a:pt x="88738" y="174151"/>
                    </a:cubicBezTo>
                    <a:cubicBezTo>
                      <a:pt x="116030" y="183727"/>
                      <a:pt x="135658" y="209735"/>
                      <a:pt x="135658" y="240258"/>
                    </a:cubicBezTo>
                    <a:cubicBezTo>
                      <a:pt x="135658" y="266200"/>
                      <a:pt x="121472" y="288879"/>
                      <a:pt x="100465" y="300986"/>
                    </a:cubicBezTo>
                    <a:cubicBezTo>
                      <a:pt x="99291" y="382400"/>
                      <a:pt x="82169" y="458742"/>
                      <a:pt x="52040" y="516493"/>
                    </a:cubicBezTo>
                    <a:cubicBezTo>
                      <a:pt x="37022" y="545283"/>
                      <a:pt x="19537" y="567973"/>
                      <a:pt x="418" y="583924"/>
                    </a:cubicBezTo>
                    <a:cubicBezTo>
                      <a:pt x="130484" y="552196"/>
                      <a:pt x="227422" y="433367"/>
                      <a:pt x="227422" y="2920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4"/>
              <p:cNvSpPr/>
              <p:nvPr/>
            </p:nvSpPr>
            <p:spPr>
              <a:xfrm>
                <a:off x="6659855" y="1356589"/>
                <a:ext cx="300525" cy="600491"/>
              </a:xfrm>
              <a:custGeom>
                <a:avLst/>
                <a:gdLst/>
                <a:ahLst/>
                <a:cxnLst/>
                <a:rect l="l" t="t" r="r" b="b"/>
                <a:pathLst>
                  <a:path w="300525" h="600491" extrusionOk="0">
                    <a:moveTo>
                      <a:pt x="300526" y="316748"/>
                    </a:moveTo>
                    <a:cubicBezTo>
                      <a:pt x="295479" y="317909"/>
                      <a:pt x="290231" y="318541"/>
                      <a:pt x="284835" y="318541"/>
                    </a:cubicBezTo>
                    <a:cubicBezTo>
                      <a:pt x="279205" y="318541"/>
                      <a:pt x="273590" y="317867"/>
                      <a:pt x="268142" y="316532"/>
                    </a:cubicBezTo>
                    <a:cubicBezTo>
                      <a:pt x="263045" y="315288"/>
                      <a:pt x="259926" y="310146"/>
                      <a:pt x="261172" y="305051"/>
                    </a:cubicBezTo>
                    <a:cubicBezTo>
                      <a:pt x="261978" y="301745"/>
                      <a:pt x="264438" y="299296"/>
                      <a:pt x="267450" y="298304"/>
                    </a:cubicBezTo>
                    <a:lnTo>
                      <a:pt x="267444" y="298275"/>
                    </a:lnTo>
                    <a:cubicBezTo>
                      <a:pt x="278017" y="294816"/>
                      <a:pt x="285122" y="285010"/>
                      <a:pt x="285122" y="273872"/>
                    </a:cubicBezTo>
                    <a:cubicBezTo>
                      <a:pt x="285122" y="259718"/>
                      <a:pt x="273604" y="248201"/>
                      <a:pt x="259449" y="248201"/>
                    </a:cubicBezTo>
                    <a:cubicBezTo>
                      <a:pt x="248314" y="248201"/>
                      <a:pt x="238507" y="255304"/>
                      <a:pt x="235046" y="265876"/>
                    </a:cubicBezTo>
                    <a:lnTo>
                      <a:pt x="235013" y="265865"/>
                    </a:lnTo>
                    <a:cubicBezTo>
                      <a:pt x="234024" y="268882"/>
                      <a:pt x="231573" y="271342"/>
                      <a:pt x="228264" y="272151"/>
                    </a:cubicBezTo>
                    <a:cubicBezTo>
                      <a:pt x="223172" y="273384"/>
                      <a:pt x="218027" y="270275"/>
                      <a:pt x="216783" y="265178"/>
                    </a:cubicBezTo>
                    <a:cubicBezTo>
                      <a:pt x="215453" y="259732"/>
                      <a:pt x="214778" y="254116"/>
                      <a:pt x="214778" y="248484"/>
                    </a:cubicBezTo>
                    <a:cubicBezTo>
                      <a:pt x="214778" y="209860"/>
                      <a:pt x="246204" y="178435"/>
                      <a:pt x="284831" y="178435"/>
                    </a:cubicBezTo>
                    <a:cubicBezTo>
                      <a:pt x="285784" y="178435"/>
                      <a:pt x="286730" y="178470"/>
                      <a:pt x="287675" y="178507"/>
                    </a:cubicBezTo>
                    <a:cubicBezTo>
                      <a:pt x="286051" y="171281"/>
                      <a:pt x="284294" y="164162"/>
                      <a:pt x="282391" y="157254"/>
                    </a:cubicBezTo>
                    <a:cubicBezTo>
                      <a:pt x="255673" y="60257"/>
                      <a:pt x="205039" y="0"/>
                      <a:pt x="150250" y="0"/>
                    </a:cubicBezTo>
                    <a:lnTo>
                      <a:pt x="150248" y="0"/>
                    </a:lnTo>
                    <a:cubicBezTo>
                      <a:pt x="95453" y="0"/>
                      <a:pt x="44818" y="60258"/>
                      <a:pt x="18103" y="157263"/>
                    </a:cubicBezTo>
                    <a:cubicBezTo>
                      <a:pt x="16201" y="164175"/>
                      <a:pt x="14443" y="171293"/>
                      <a:pt x="12816" y="178512"/>
                    </a:cubicBezTo>
                    <a:cubicBezTo>
                      <a:pt x="13759" y="178474"/>
                      <a:pt x="14706" y="178440"/>
                      <a:pt x="15661" y="178440"/>
                    </a:cubicBezTo>
                    <a:cubicBezTo>
                      <a:pt x="54285" y="178440"/>
                      <a:pt x="85710" y="209863"/>
                      <a:pt x="85710" y="248489"/>
                    </a:cubicBezTo>
                    <a:cubicBezTo>
                      <a:pt x="85710" y="254130"/>
                      <a:pt x="85036" y="259748"/>
                      <a:pt x="83704" y="265184"/>
                    </a:cubicBezTo>
                    <a:cubicBezTo>
                      <a:pt x="82460" y="270279"/>
                      <a:pt x="77304" y="273398"/>
                      <a:pt x="72223" y="272154"/>
                    </a:cubicBezTo>
                    <a:cubicBezTo>
                      <a:pt x="68916" y="271346"/>
                      <a:pt x="66467" y="268887"/>
                      <a:pt x="65477" y="265874"/>
                    </a:cubicBezTo>
                    <a:lnTo>
                      <a:pt x="65447" y="265884"/>
                    </a:lnTo>
                    <a:cubicBezTo>
                      <a:pt x="61986" y="255310"/>
                      <a:pt x="52179" y="248206"/>
                      <a:pt x="41042" y="248206"/>
                    </a:cubicBezTo>
                    <a:cubicBezTo>
                      <a:pt x="26888" y="248206"/>
                      <a:pt x="15371" y="259723"/>
                      <a:pt x="15371" y="273877"/>
                    </a:cubicBezTo>
                    <a:cubicBezTo>
                      <a:pt x="15371" y="285014"/>
                      <a:pt x="22474" y="294819"/>
                      <a:pt x="33044" y="298280"/>
                    </a:cubicBezTo>
                    <a:lnTo>
                      <a:pt x="33041" y="298310"/>
                    </a:lnTo>
                    <a:cubicBezTo>
                      <a:pt x="36050" y="299297"/>
                      <a:pt x="38509" y="301748"/>
                      <a:pt x="39318" y="305053"/>
                    </a:cubicBezTo>
                    <a:cubicBezTo>
                      <a:pt x="40563" y="310149"/>
                      <a:pt x="37446" y="315290"/>
                      <a:pt x="32350" y="316535"/>
                    </a:cubicBezTo>
                    <a:cubicBezTo>
                      <a:pt x="26904" y="317869"/>
                      <a:pt x="21286" y="318545"/>
                      <a:pt x="15658" y="318545"/>
                    </a:cubicBezTo>
                    <a:cubicBezTo>
                      <a:pt x="10275" y="318545"/>
                      <a:pt x="5037" y="317914"/>
                      <a:pt x="0" y="316759"/>
                    </a:cubicBezTo>
                    <a:cubicBezTo>
                      <a:pt x="2072" y="392296"/>
                      <a:pt x="18243" y="462607"/>
                      <a:pt x="46067" y="515941"/>
                    </a:cubicBezTo>
                    <a:cubicBezTo>
                      <a:pt x="74511" y="570462"/>
                      <a:pt x="111508" y="600491"/>
                      <a:pt x="150246" y="600491"/>
                    </a:cubicBezTo>
                    <a:lnTo>
                      <a:pt x="150248" y="600491"/>
                    </a:lnTo>
                    <a:cubicBezTo>
                      <a:pt x="188985" y="600491"/>
                      <a:pt x="225981" y="570462"/>
                      <a:pt x="254424" y="515941"/>
                    </a:cubicBezTo>
                    <a:cubicBezTo>
                      <a:pt x="282255" y="462601"/>
                      <a:pt x="298459" y="392292"/>
                      <a:pt x="300526" y="316748"/>
                    </a:cubicBezTo>
                    <a:close/>
                    <a:moveTo>
                      <a:pt x="198393" y="518368"/>
                    </a:moveTo>
                    <a:cubicBezTo>
                      <a:pt x="193146" y="518368"/>
                      <a:pt x="188896" y="514116"/>
                      <a:pt x="188896" y="508871"/>
                    </a:cubicBezTo>
                    <a:lnTo>
                      <a:pt x="188896" y="457451"/>
                    </a:lnTo>
                    <a:lnTo>
                      <a:pt x="155734" y="457451"/>
                    </a:lnTo>
                    <a:lnTo>
                      <a:pt x="155734" y="508871"/>
                    </a:lnTo>
                    <a:cubicBezTo>
                      <a:pt x="155734" y="514118"/>
                      <a:pt x="151483" y="518368"/>
                      <a:pt x="146236" y="518368"/>
                    </a:cubicBezTo>
                    <a:lnTo>
                      <a:pt x="146234" y="518368"/>
                    </a:lnTo>
                    <a:lnTo>
                      <a:pt x="146233" y="518368"/>
                    </a:lnTo>
                    <a:lnTo>
                      <a:pt x="101396" y="518368"/>
                    </a:lnTo>
                    <a:cubicBezTo>
                      <a:pt x="63056" y="518368"/>
                      <a:pt x="31863" y="487176"/>
                      <a:pt x="31863" y="448835"/>
                    </a:cubicBezTo>
                    <a:lnTo>
                      <a:pt x="31863" y="398836"/>
                    </a:lnTo>
                    <a:cubicBezTo>
                      <a:pt x="31863" y="329303"/>
                      <a:pt x="101976" y="329303"/>
                      <a:pt x="102098" y="329303"/>
                    </a:cubicBezTo>
                    <a:cubicBezTo>
                      <a:pt x="107345" y="329303"/>
                      <a:pt x="111595" y="333554"/>
                      <a:pt x="111595" y="338801"/>
                    </a:cubicBezTo>
                    <a:lnTo>
                      <a:pt x="111595" y="390220"/>
                    </a:lnTo>
                    <a:lnTo>
                      <a:pt x="144757" y="390220"/>
                    </a:lnTo>
                    <a:lnTo>
                      <a:pt x="144757" y="338801"/>
                    </a:lnTo>
                    <a:cubicBezTo>
                      <a:pt x="144757" y="333554"/>
                      <a:pt x="149009" y="329304"/>
                      <a:pt x="154256" y="329304"/>
                    </a:cubicBezTo>
                    <a:lnTo>
                      <a:pt x="199094" y="329304"/>
                    </a:lnTo>
                    <a:cubicBezTo>
                      <a:pt x="237434" y="329304"/>
                      <a:pt x="268628" y="360496"/>
                      <a:pt x="268628" y="398837"/>
                    </a:cubicBezTo>
                    <a:lnTo>
                      <a:pt x="268628" y="448836"/>
                    </a:lnTo>
                    <a:cubicBezTo>
                      <a:pt x="268632" y="518368"/>
                      <a:pt x="198515" y="518368"/>
                      <a:pt x="198393" y="5183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8" name="Google Shape;688;p24"/>
            <p:cNvSpPr/>
            <p:nvPr/>
          </p:nvSpPr>
          <p:spPr>
            <a:xfrm>
              <a:off x="6691723" y="1685891"/>
              <a:ext cx="236765" cy="189064"/>
            </a:xfrm>
            <a:custGeom>
              <a:avLst/>
              <a:gdLst/>
              <a:ahLst/>
              <a:cxnLst/>
              <a:rect l="l" t="t" r="r" b="b"/>
              <a:pathLst>
                <a:path w="236765" h="189064" extrusionOk="0">
                  <a:moveTo>
                    <a:pt x="236764" y="69533"/>
                  </a:moveTo>
                  <a:cubicBezTo>
                    <a:pt x="236764" y="31193"/>
                    <a:pt x="205569" y="0"/>
                    <a:pt x="167229" y="0"/>
                  </a:cubicBezTo>
                  <a:lnTo>
                    <a:pt x="122391" y="0"/>
                  </a:lnTo>
                  <a:cubicBezTo>
                    <a:pt x="117144" y="0"/>
                    <a:pt x="112894" y="4252"/>
                    <a:pt x="112894" y="9497"/>
                  </a:cubicBezTo>
                  <a:lnTo>
                    <a:pt x="112894" y="60915"/>
                  </a:lnTo>
                  <a:lnTo>
                    <a:pt x="79732" y="60915"/>
                  </a:lnTo>
                  <a:lnTo>
                    <a:pt x="79732" y="9497"/>
                  </a:lnTo>
                  <a:cubicBezTo>
                    <a:pt x="79732" y="4250"/>
                    <a:pt x="75481" y="0"/>
                    <a:pt x="70235" y="0"/>
                  </a:cubicBezTo>
                  <a:cubicBezTo>
                    <a:pt x="70113" y="0"/>
                    <a:pt x="0" y="0"/>
                    <a:pt x="0" y="69533"/>
                  </a:cubicBezTo>
                  <a:lnTo>
                    <a:pt x="0" y="119532"/>
                  </a:lnTo>
                  <a:cubicBezTo>
                    <a:pt x="0" y="157875"/>
                    <a:pt x="31192" y="189065"/>
                    <a:pt x="69533" y="189065"/>
                  </a:cubicBezTo>
                  <a:lnTo>
                    <a:pt x="114370" y="189065"/>
                  </a:lnTo>
                  <a:lnTo>
                    <a:pt x="114371" y="189065"/>
                  </a:lnTo>
                  <a:lnTo>
                    <a:pt x="114373" y="189065"/>
                  </a:lnTo>
                  <a:cubicBezTo>
                    <a:pt x="119620" y="189065"/>
                    <a:pt x="123870" y="184813"/>
                    <a:pt x="123870" y="179568"/>
                  </a:cubicBezTo>
                  <a:lnTo>
                    <a:pt x="123870" y="128148"/>
                  </a:lnTo>
                  <a:lnTo>
                    <a:pt x="157032" y="128148"/>
                  </a:lnTo>
                  <a:lnTo>
                    <a:pt x="157032" y="179568"/>
                  </a:lnTo>
                  <a:cubicBezTo>
                    <a:pt x="157032" y="184815"/>
                    <a:pt x="161283" y="189065"/>
                    <a:pt x="166528" y="189065"/>
                  </a:cubicBezTo>
                  <a:cubicBezTo>
                    <a:pt x="166649" y="189065"/>
                    <a:pt x="236765" y="189065"/>
                    <a:pt x="236765" y="119532"/>
                  </a:cubicBezTo>
                  <a:lnTo>
                    <a:pt x="236765" y="69533"/>
                  </a:lnTo>
                  <a:lnTo>
                    <a:pt x="236764" y="69533"/>
                  </a:lnTo>
                  <a:close/>
                  <a:moveTo>
                    <a:pt x="217769" y="119534"/>
                  </a:moveTo>
                  <a:cubicBezTo>
                    <a:pt x="217769" y="144399"/>
                    <a:pt x="199712" y="165112"/>
                    <a:pt x="176024" y="169289"/>
                  </a:cubicBezTo>
                  <a:lnTo>
                    <a:pt x="176024" y="118651"/>
                  </a:lnTo>
                  <a:cubicBezTo>
                    <a:pt x="176024" y="113404"/>
                    <a:pt x="171772" y="109154"/>
                    <a:pt x="166527" y="109154"/>
                  </a:cubicBezTo>
                  <a:lnTo>
                    <a:pt x="114370" y="109154"/>
                  </a:lnTo>
                  <a:cubicBezTo>
                    <a:pt x="109123" y="109154"/>
                    <a:pt x="104873" y="113406"/>
                    <a:pt x="104873" y="118651"/>
                  </a:cubicBezTo>
                  <a:lnTo>
                    <a:pt x="104873" y="170071"/>
                  </a:lnTo>
                  <a:lnTo>
                    <a:pt x="69531" y="170071"/>
                  </a:lnTo>
                  <a:cubicBezTo>
                    <a:pt x="41665" y="170071"/>
                    <a:pt x="18994" y="147398"/>
                    <a:pt x="18994" y="119534"/>
                  </a:cubicBezTo>
                  <a:lnTo>
                    <a:pt x="18994" y="69534"/>
                  </a:lnTo>
                  <a:cubicBezTo>
                    <a:pt x="18994" y="44669"/>
                    <a:pt x="37049" y="23957"/>
                    <a:pt x="60735" y="19779"/>
                  </a:cubicBezTo>
                  <a:lnTo>
                    <a:pt x="60735" y="70417"/>
                  </a:lnTo>
                  <a:cubicBezTo>
                    <a:pt x="60735" y="75664"/>
                    <a:pt x="64987" y="79914"/>
                    <a:pt x="70232" y="79914"/>
                  </a:cubicBezTo>
                  <a:lnTo>
                    <a:pt x="122389" y="79914"/>
                  </a:lnTo>
                  <a:cubicBezTo>
                    <a:pt x="127636" y="79914"/>
                    <a:pt x="131886" y="75662"/>
                    <a:pt x="131886" y="70417"/>
                  </a:cubicBezTo>
                  <a:lnTo>
                    <a:pt x="131886" y="18998"/>
                  </a:lnTo>
                  <a:lnTo>
                    <a:pt x="167228" y="18998"/>
                  </a:lnTo>
                  <a:cubicBezTo>
                    <a:pt x="195096" y="18998"/>
                    <a:pt x="217767" y="41670"/>
                    <a:pt x="217767" y="69534"/>
                  </a:cubicBezTo>
                  <a:lnTo>
                    <a:pt x="217769" y="119534"/>
                  </a:lnTo>
                  <a:lnTo>
                    <a:pt x="217769" y="1195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4"/>
            <p:cNvSpPr/>
            <p:nvPr/>
          </p:nvSpPr>
          <p:spPr>
            <a:xfrm>
              <a:off x="6409509" y="1228676"/>
              <a:ext cx="801189" cy="747397"/>
            </a:xfrm>
            <a:custGeom>
              <a:avLst/>
              <a:gdLst/>
              <a:ahLst/>
              <a:cxnLst/>
              <a:rect l="l" t="t" r="r" b="b"/>
              <a:pathLst>
                <a:path w="801189" h="747397" extrusionOk="0">
                  <a:moveTo>
                    <a:pt x="533423" y="125013"/>
                  </a:moveTo>
                  <a:lnTo>
                    <a:pt x="499446" y="125013"/>
                  </a:lnTo>
                  <a:cubicBezTo>
                    <a:pt x="480155" y="118554"/>
                    <a:pt x="460052" y="113909"/>
                    <a:pt x="439325" y="111329"/>
                  </a:cubicBezTo>
                  <a:lnTo>
                    <a:pt x="439325" y="47539"/>
                  </a:lnTo>
                  <a:cubicBezTo>
                    <a:pt x="439325" y="27996"/>
                    <a:pt x="423170" y="9731"/>
                    <a:pt x="416224" y="2784"/>
                  </a:cubicBezTo>
                  <a:cubicBezTo>
                    <a:pt x="412844" y="-600"/>
                    <a:pt x="407478" y="-938"/>
                    <a:pt x="403702" y="1982"/>
                  </a:cubicBezTo>
                  <a:lnTo>
                    <a:pt x="354032" y="40361"/>
                  </a:lnTo>
                  <a:cubicBezTo>
                    <a:pt x="351871" y="42031"/>
                    <a:pt x="350533" y="44547"/>
                    <a:pt x="350357" y="47273"/>
                  </a:cubicBezTo>
                  <a:cubicBezTo>
                    <a:pt x="350185" y="49997"/>
                    <a:pt x="351190" y="52664"/>
                    <a:pt x="353121" y="54593"/>
                  </a:cubicBezTo>
                  <a:cubicBezTo>
                    <a:pt x="356823" y="58297"/>
                    <a:pt x="363732" y="68481"/>
                    <a:pt x="363732" y="74745"/>
                  </a:cubicBezTo>
                  <a:lnTo>
                    <a:pt x="363732" y="111111"/>
                  </a:lnTo>
                  <a:cubicBezTo>
                    <a:pt x="342350" y="113642"/>
                    <a:pt x="321623" y="118360"/>
                    <a:pt x="301756" y="125012"/>
                  </a:cubicBezTo>
                  <a:lnTo>
                    <a:pt x="267768" y="125012"/>
                  </a:lnTo>
                  <a:cubicBezTo>
                    <a:pt x="120119" y="125013"/>
                    <a:pt x="0" y="261001"/>
                    <a:pt x="0" y="428152"/>
                  </a:cubicBezTo>
                  <a:cubicBezTo>
                    <a:pt x="0" y="595308"/>
                    <a:pt x="120119" y="731299"/>
                    <a:pt x="267768" y="731299"/>
                  </a:cubicBezTo>
                  <a:lnTo>
                    <a:pt x="301682" y="731299"/>
                  </a:lnTo>
                  <a:cubicBezTo>
                    <a:pt x="332810" y="741732"/>
                    <a:pt x="366059" y="747398"/>
                    <a:pt x="400595" y="747398"/>
                  </a:cubicBezTo>
                  <a:cubicBezTo>
                    <a:pt x="400595" y="747398"/>
                    <a:pt x="400595" y="747398"/>
                    <a:pt x="400596" y="747398"/>
                  </a:cubicBezTo>
                  <a:lnTo>
                    <a:pt x="400598" y="747398"/>
                  </a:lnTo>
                  <a:cubicBezTo>
                    <a:pt x="435135" y="747398"/>
                    <a:pt x="468384" y="741732"/>
                    <a:pt x="499507" y="731299"/>
                  </a:cubicBezTo>
                  <a:lnTo>
                    <a:pt x="533423" y="731299"/>
                  </a:lnTo>
                  <a:cubicBezTo>
                    <a:pt x="681070" y="731299"/>
                    <a:pt x="801189" y="595308"/>
                    <a:pt x="801189" y="428152"/>
                  </a:cubicBezTo>
                  <a:cubicBezTo>
                    <a:pt x="801189" y="261001"/>
                    <a:pt x="681070" y="125013"/>
                    <a:pt x="533423" y="125013"/>
                  </a:cubicBezTo>
                  <a:close/>
                  <a:moveTo>
                    <a:pt x="408386" y="22370"/>
                  </a:moveTo>
                  <a:cubicBezTo>
                    <a:pt x="414830" y="30168"/>
                    <a:pt x="420330" y="39618"/>
                    <a:pt x="420330" y="47539"/>
                  </a:cubicBezTo>
                  <a:lnTo>
                    <a:pt x="420330" y="109562"/>
                  </a:lnTo>
                  <a:cubicBezTo>
                    <a:pt x="413800" y="109152"/>
                    <a:pt x="407228" y="108918"/>
                    <a:pt x="400596" y="108918"/>
                  </a:cubicBezTo>
                  <a:lnTo>
                    <a:pt x="400595" y="108918"/>
                  </a:lnTo>
                  <a:cubicBezTo>
                    <a:pt x="400593" y="108918"/>
                    <a:pt x="400593" y="108918"/>
                    <a:pt x="400593" y="108918"/>
                  </a:cubicBezTo>
                  <a:cubicBezTo>
                    <a:pt x="394597" y="108918"/>
                    <a:pt x="388642" y="109105"/>
                    <a:pt x="382727" y="109440"/>
                  </a:cubicBezTo>
                  <a:lnTo>
                    <a:pt x="382727" y="74747"/>
                  </a:lnTo>
                  <a:cubicBezTo>
                    <a:pt x="382727" y="65589"/>
                    <a:pt x="377927" y="56214"/>
                    <a:pt x="373295" y="49483"/>
                  </a:cubicBezTo>
                  <a:lnTo>
                    <a:pt x="408386" y="22370"/>
                  </a:lnTo>
                  <a:close/>
                  <a:moveTo>
                    <a:pt x="18995" y="428152"/>
                  </a:moveTo>
                  <a:cubicBezTo>
                    <a:pt x="18995" y="275823"/>
                    <a:pt x="124489" y="151121"/>
                    <a:pt x="256410" y="144317"/>
                  </a:cubicBezTo>
                  <a:cubicBezTo>
                    <a:pt x="154824" y="197393"/>
                    <a:pt x="85200" y="304688"/>
                    <a:pt x="85200" y="428160"/>
                  </a:cubicBezTo>
                  <a:cubicBezTo>
                    <a:pt x="85200" y="551603"/>
                    <a:pt x="154786" y="658898"/>
                    <a:pt x="256332" y="711992"/>
                  </a:cubicBezTo>
                  <a:cubicBezTo>
                    <a:pt x="124450" y="705142"/>
                    <a:pt x="18995" y="580458"/>
                    <a:pt x="18995" y="428152"/>
                  </a:cubicBezTo>
                  <a:close/>
                  <a:moveTo>
                    <a:pt x="104197" y="428160"/>
                  </a:moveTo>
                  <a:cubicBezTo>
                    <a:pt x="104197" y="286639"/>
                    <a:pt x="201361" y="167692"/>
                    <a:pt x="331661" y="136133"/>
                  </a:cubicBezTo>
                  <a:cubicBezTo>
                    <a:pt x="297100" y="164765"/>
                    <a:pt x="268143" y="214764"/>
                    <a:pt x="250138" y="280134"/>
                  </a:cubicBezTo>
                  <a:cubicBezTo>
                    <a:pt x="247453" y="289892"/>
                    <a:pt x="245031" y="300018"/>
                    <a:pt x="242884" y="310293"/>
                  </a:cubicBezTo>
                  <a:cubicBezTo>
                    <a:pt x="215590" y="319868"/>
                    <a:pt x="195956" y="345879"/>
                    <a:pt x="195956" y="376402"/>
                  </a:cubicBezTo>
                  <a:cubicBezTo>
                    <a:pt x="195956" y="402344"/>
                    <a:pt x="210142" y="425021"/>
                    <a:pt x="231151" y="437128"/>
                  </a:cubicBezTo>
                  <a:cubicBezTo>
                    <a:pt x="232326" y="518546"/>
                    <a:pt x="249448" y="594886"/>
                    <a:pt x="279576" y="652637"/>
                  </a:cubicBezTo>
                  <a:cubicBezTo>
                    <a:pt x="294593" y="681427"/>
                    <a:pt x="312079" y="704117"/>
                    <a:pt x="331199" y="720070"/>
                  </a:cubicBezTo>
                  <a:cubicBezTo>
                    <a:pt x="201134" y="688343"/>
                    <a:pt x="104197" y="569512"/>
                    <a:pt x="104197" y="428160"/>
                  </a:cubicBezTo>
                  <a:close/>
                  <a:moveTo>
                    <a:pt x="253849" y="425985"/>
                  </a:moveTo>
                  <a:cubicBezTo>
                    <a:pt x="231548" y="420513"/>
                    <a:pt x="214950" y="400364"/>
                    <a:pt x="214950" y="376399"/>
                  </a:cubicBezTo>
                  <a:cubicBezTo>
                    <a:pt x="214950" y="348248"/>
                    <a:pt x="237855" y="325345"/>
                    <a:pt x="266007" y="325345"/>
                  </a:cubicBezTo>
                  <a:cubicBezTo>
                    <a:pt x="289969" y="325345"/>
                    <a:pt x="310118" y="341942"/>
                    <a:pt x="315587" y="364242"/>
                  </a:cubicBezTo>
                  <a:cubicBezTo>
                    <a:pt x="308547" y="359710"/>
                    <a:pt x="300216" y="357122"/>
                    <a:pt x="291393" y="357122"/>
                  </a:cubicBezTo>
                  <a:cubicBezTo>
                    <a:pt x="266765" y="357122"/>
                    <a:pt x="246727" y="377158"/>
                    <a:pt x="246727" y="401788"/>
                  </a:cubicBezTo>
                  <a:cubicBezTo>
                    <a:pt x="246727" y="410617"/>
                    <a:pt x="249314" y="418943"/>
                    <a:pt x="253849" y="425985"/>
                  </a:cubicBezTo>
                  <a:close/>
                  <a:moveTo>
                    <a:pt x="400598" y="728401"/>
                  </a:moveTo>
                  <a:lnTo>
                    <a:pt x="400598" y="728401"/>
                  </a:lnTo>
                  <a:cubicBezTo>
                    <a:pt x="361857" y="728401"/>
                    <a:pt x="324859" y="698374"/>
                    <a:pt x="296416" y="643851"/>
                  </a:cubicBezTo>
                  <a:cubicBezTo>
                    <a:pt x="268592" y="590517"/>
                    <a:pt x="252421" y="520205"/>
                    <a:pt x="250350" y="444669"/>
                  </a:cubicBezTo>
                  <a:cubicBezTo>
                    <a:pt x="255387" y="445824"/>
                    <a:pt x="260624" y="446454"/>
                    <a:pt x="266007" y="446454"/>
                  </a:cubicBezTo>
                  <a:cubicBezTo>
                    <a:pt x="271636" y="446454"/>
                    <a:pt x="277252" y="445780"/>
                    <a:pt x="282699" y="444445"/>
                  </a:cubicBezTo>
                  <a:cubicBezTo>
                    <a:pt x="287796" y="443200"/>
                    <a:pt x="290913" y="438059"/>
                    <a:pt x="289667" y="432963"/>
                  </a:cubicBezTo>
                  <a:cubicBezTo>
                    <a:pt x="288858" y="429658"/>
                    <a:pt x="286400" y="427209"/>
                    <a:pt x="283391" y="426220"/>
                  </a:cubicBezTo>
                  <a:lnTo>
                    <a:pt x="283394" y="426190"/>
                  </a:lnTo>
                  <a:cubicBezTo>
                    <a:pt x="272825" y="422730"/>
                    <a:pt x="265721" y="412925"/>
                    <a:pt x="265721" y="401787"/>
                  </a:cubicBezTo>
                  <a:cubicBezTo>
                    <a:pt x="265721" y="387633"/>
                    <a:pt x="277238" y="376116"/>
                    <a:pt x="291392" y="376116"/>
                  </a:cubicBezTo>
                  <a:cubicBezTo>
                    <a:pt x="302527" y="376116"/>
                    <a:pt x="312334" y="383218"/>
                    <a:pt x="315797" y="393794"/>
                  </a:cubicBezTo>
                  <a:lnTo>
                    <a:pt x="315827" y="393784"/>
                  </a:lnTo>
                  <a:cubicBezTo>
                    <a:pt x="316815" y="396796"/>
                    <a:pt x="319264" y="399256"/>
                    <a:pt x="322572" y="400064"/>
                  </a:cubicBezTo>
                  <a:cubicBezTo>
                    <a:pt x="327653" y="401308"/>
                    <a:pt x="332810" y="398189"/>
                    <a:pt x="334054" y="393094"/>
                  </a:cubicBezTo>
                  <a:cubicBezTo>
                    <a:pt x="335384" y="387658"/>
                    <a:pt x="336060" y="382040"/>
                    <a:pt x="336060" y="376399"/>
                  </a:cubicBezTo>
                  <a:cubicBezTo>
                    <a:pt x="336060" y="337774"/>
                    <a:pt x="304636" y="306350"/>
                    <a:pt x="266010" y="306350"/>
                  </a:cubicBezTo>
                  <a:cubicBezTo>
                    <a:pt x="265054" y="306350"/>
                    <a:pt x="264109" y="306384"/>
                    <a:pt x="263166" y="306422"/>
                  </a:cubicBezTo>
                  <a:cubicBezTo>
                    <a:pt x="264793" y="299203"/>
                    <a:pt x="266550" y="292086"/>
                    <a:pt x="268453" y="285173"/>
                  </a:cubicBezTo>
                  <a:cubicBezTo>
                    <a:pt x="295168" y="188170"/>
                    <a:pt x="345804" y="127910"/>
                    <a:pt x="400598" y="127910"/>
                  </a:cubicBezTo>
                  <a:lnTo>
                    <a:pt x="400599" y="127910"/>
                  </a:lnTo>
                  <a:cubicBezTo>
                    <a:pt x="455390" y="127910"/>
                    <a:pt x="506023" y="188168"/>
                    <a:pt x="532744" y="285165"/>
                  </a:cubicBezTo>
                  <a:cubicBezTo>
                    <a:pt x="534647" y="292075"/>
                    <a:pt x="536404" y="299195"/>
                    <a:pt x="538028" y="306419"/>
                  </a:cubicBezTo>
                  <a:cubicBezTo>
                    <a:pt x="537083" y="306381"/>
                    <a:pt x="536136" y="306347"/>
                    <a:pt x="535183" y="306347"/>
                  </a:cubicBezTo>
                  <a:cubicBezTo>
                    <a:pt x="496556" y="306347"/>
                    <a:pt x="465131" y="337770"/>
                    <a:pt x="465131" y="376396"/>
                  </a:cubicBezTo>
                  <a:cubicBezTo>
                    <a:pt x="465131" y="382028"/>
                    <a:pt x="465805" y="387644"/>
                    <a:pt x="467135" y="393089"/>
                  </a:cubicBezTo>
                  <a:cubicBezTo>
                    <a:pt x="468379" y="398186"/>
                    <a:pt x="473523" y="401295"/>
                    <a:pt x="478617" y="400062"/>
                  </a:cubicBezTo>
                  <a:cubicBezTo>
                    <a:pt x="481926" y="399253"/>
                    <a:pt x="484377" y="396793"/>
                    <a:pt x="485366" y="393776"/>
                  </a:cubicBezTo>
                  <a:lnTo>
                    <a:pt x="485398" y="393787"/>
                  </a:lnTo>
                  <a:cubicBezTo>
                    <a:pt x="488857" y="383217"/>
                    <a:pt x="498665" y="376113"/>
                    <a:pt x="509802" y="376113"/>
                  </a:cubicBezTo>
                  <a:cubicBezTo>
                    <a:pt x="523957" y="376113"/>
                    <a:pt x="535474" y="387630"/>
                    <a:pt x="535474" y="401783"/>
                  </a:cubicBezTo>
                  <a:cubicBezTo>
                    <a:pt x="535474" y="412920"/>
                    <a:pt x="528372" y="422725"/>
                    <a:pt x="517797" y="426187"/>
                  </a:cubicBezTo>
                  <a:lnTo>
                    <a:pt x="517803" y="426215"/>
                  </a:lnTo>
                  <a:cubicBezTo>
                    <a:pt x="514791" y="427204"/>
                    <a:pt x="512331" y="429655"/>
                    <a:pt x="511525" y="432963"/>
                  </a:cubicBezTo>
                  <a:cubicBezTo>
                    <a:pt x="510279" y="438058"/>
                    <a:pt x="513398" y="443200"/>
                    <a:pt x="518494" y="444444"/>
                  </a:cubicBezTo>
                  <a:cubicBezTo>
                    <a:pt x="523942" y="445777"/>
                    <a:pt x="529558" y="446453"/>
                    <a:pt x="535188" y="446453"/>
                  </a:cubicBezTo>
                  <a:cubicBezTo>
                    <a:pt x="540582" y="446453"/>
                    <a:pt x="545830" y="445821"/>
                    <a:pt x="550878" y="444660"/>
                  </a:cubicBezTo>
                  <a:cubicBezTo>
                    <a:pt x="548811" y="520201"/>
                    <a:pt x="532608" y="590509"/>
                    <a:pt x="504780" y="643849"/>
                  </a:cubicBezTo>
                  <a:cubicBezTo>
                    <a:pt x="476330" y="698374"/>
                    <a:pt x="439333" y="728401"/>
                    <a:pt x="400598" y="728401"/>
                  </a:cubicBezTo>
                  <a:close/>
                  <a:moveTo>
                    <a:pt x="509797" y="357123"/>
                  </a:moveTo>
                  <a:cubicBezTo>
                    <a:pt x="500970" y="357123"/>
                    <a:pt x="492640" y="359710"/>
                    <a:pt x="485599" y="364245"/>
                  </a:cubicBezTo>
                  <a:cubicBezTo>
                    <a:pt x="491069" y="341946"/>
                    <a:pt x="511218" y="325347"/>
                    <a:pt x="535185" y="325347"/>
                  </a:cubicBezTo>
                  <a:cubicBezTo>
                    <a:pt x="563336" y="325347"/>
                    <a:pt x="586240" y="348249"/>
                    <a:pt x="586240" y="376401"/>
                  </a:cubicBezTo>
                  <a:cubicBezTo>
                    <a:pt x="586240" y="400363"/>
                    <a:pt x="569644" y="420513"/>
                    <a:pt x="547344" y="425987"/>
                  </a:cubicBezTo>
                  <a:cubicBezTo>
                    <a:pt x="551878" y="418945"/>
                    <a:pt x="554465" y="410615"/>
                    <a:pt x="554465" y="401790"/>
                  </a:cubicBezTo>
                  <a:cubicBezTo>
                    <a:pt x="554465" y="377159"/>
                    <a:pt x="534426" y="357123"/>
                    <a:pt x="509797" y="357123"/>
                  </a:cubicBezTo>
                  <a:close/>
                  <a:moveTo>
                    <a:pt x="469994" y="720070"/>
                  </a:moveTo>
                  <a:cubicBezTo>
                    <a:pt x="489112" y="704118"/>
                    <a:pt x="506599" y="681428"/>
                    <a:pt x="521616" y="652639"/>
                  </a:cubicBezTo>
                  <a:cubicBezTo>
                    <a:pt x="551745" y="594887"/>
                    <a:pt x="568868" y="518544"/>
                    <a:pt x="570041" y="437131"/>
                  </a:cubicBezTo>
                  <a:cubicBezTo>
                    <a:pt x="591051" y="425024"/>
                    <a:pt x="605234" y="402345"/>
                    <a:pt x="605234" y="376404"/>
                  </a:cubicBezTo>
                  <a:cubicBezTo>
                    <a:pt x="605234" y="345882"/>
                    <a:pt x="585607" y="319873"/>
                    <a:pt x="558315" y="310296"/>
                  </a:cubicBezTo>
                  <a:cubicBezTo>
                    <a:pt x="556166" y="300014"/>
                    <a:pt x="553747" y="289882"/>
                    <a:pt x="551058" y="280128"/>
                  </a:cubicBezTo>
                  <a:cubicBezTo>
                    <a:pt x="533058" y="214786"/>
                    <a:pt x="504117" y="164783"/>
                    <a:pt x="469577" y="136146"/>
                  </a:cubicBezTo>
                  <a:cubicBezTo>
                    <a:pt x="599854" y="167722"/>
                    <a:pt x="696998" y="286656"/>
                    <a:pt x="696998" y="428160"/>
                  </a:cubicBezTo>
                  <a:cubicBezTo>
                    <a:pt x="696994" y="569512"/>
                    <a:pt x="600056" y="688342"/>
                    <a:pt x="469994" y="720070"/>
                  </a:cubicBezTo>
                  <a:close/>
                  <a:moveTo>
                    <a:pt x="544857" y="711992"/>
                  </a:moveTo>
                  <a:cubicBezTo>
                    <a:pt x="646405" y="658898"/>
                    <a:pt x="715989" y="551606"/>
                    <a:pt x="715989" y="428160"/>
                  </a:cubicBezTo>
                  <a:cubicBezTo>
                    <a:pt x="715989" y="304694"/>
                    <a:pt x="646373" y="197399"/>
                    <a:pt x="544794" y="144317"/>
                  </a:cubicBezTo>
                  <a:cubicBezTo>
                    <a:pt x="676709" y="151130"/>
                    <a:pt x="782197" y="275828"/>
                    <a:pt x="782197" y="428152"/>
                  </a:cubicBezTo>
                  <a:cubicBezTo>
                    <a:pt x="782194" y="580458"/>
                    <a:pt x="676743" y="705143"/>
                    <a:pt x="544857" y="71199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24"/>
          <p:cNvGrpSpPr/>
          <p:nvPr/>
        </p:nvGrpSpPr>
        <p:grpSpPr>
          <a:xfrm>
            <a:off x="5024206" y="48712"/>
            <a:ext cx="332509" cy="640149"/>
            <a:chOff x="6388663" y="189413"/>
            <a:chExt cx="416156" cy="801188"/>
          </a:xfrm>
        </p:grpSpPr>
        <p:sp>
          <p:nvSpPr>
            <p:cNvPr id="691" name="Google Shape;691;p24"/>
            <p:cNvSpPr/>
            <p:nvPr/>
          </p:nvSpPr>
          <p:spPr>
            <a:xfrm>
              <a:off x="6681188" y="438762"/>
              <a:ext cx="35186" cy="113574"/>
            </a:xfrm>
            <a:custGeom>
              <a:avLst/>
              <a:gdLst/>
              <a:ahLst/>
              <a:cxnLst/>
              <a:rect l="l" t="t" r="r" b="b"/>
              <a:pathLst>
                <a:path w="35186" h="113574" extrusionOk="0">
                  <a:moveTo>
                    <a:pt x="2307" y="0"/>
                  </a:moveTo>
                  <a:lnTo>
                    <a:pt x="0" y="0"/>
                  </a:lnTo>
                  <a:cubicBezTo>
                    <a:pt x="15772" y="16546"/>
                    <a:pt x="24522" y="37268"/>
                    <a:pt x="24522" y="59382"/>
                  </a:cubicBezTo>
                  <a:cubicBezTo>
                    <a:pt x="24522" y="78488"/>
                    <a:pt x="17861" y="96837"/>
                    <a:pt x="5549" y="112339"/>
                  </a:cubicBezTo>
                  <a:cubicBezTo>
                    <a:pt x="6830" y="112722"/>
                    <a:pt x="8096" y="113149"/>
                    <a:pt x="9359" y="113575"/>
                  </a:cubicBezTo>
                  <a:cubicBezTo>
                    <a:pt x="25826" y="99845"/>
                    <a:pt x="35187" y="80330"/>
                    <a:pt x="35187" y="59379"/>
                  </a:cubicBezTo>
                  <a:cubicBezTo>
                    <a:pt x="35188" y="35531"/>
                    <a:pt x="22925" y="13520"/>
                    <a:pt x="230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4"/>
            <p:cNvSpPr/>
            <p:nvPr/>
          </p:nvSpPr>
          <p:spPr>
            <a:xfrm>
              <a:off x="6628408" y="352957"/>
              <a:ext cx="37901" cy="25893"/>
            </a:xfrm>
            <a:custGeom>
              <a:avLst/>
              <a:gdLst/>
              <a:ahLst/>
              <a:cxnLst/>
              <a:rect l="l" t="t" r="r" b="b"/>
              <a:pathLst>
                <a:path w="37901" h="25893" extrusionOk="0">
                  <a:moveTo>
                    <a:pt x="9955" y="25893"/>
                  </a:moveTo>
                  <a:lnTo>
                    <a:pt x="37902" y="25893"/>
                  </a:lnTo>
                  <a:lnTo>
                    <a:pt x="25306"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4"/>
            <p:cNvSpPr/>
            <p:nvPr/>
          </p:nvSpPr>
          <p:spPr>
            <a:xfrm>
              <a:off x="6550239" y="215276"/>
              <a:ext cx="89496" cy="120398"/>
            </a:xfrm>
            <a:custGeom>
              <a:avLst/>
              <a:gdLst/>
              <a:ahLst/>
              <a:cxnLst/>
              <a:rect l="l" t="t" r="r" b="b"/>
              <a:pathLst>
                <a:path w="89496" h="120398" extrusionOk="0">
                  <a:moveTo>
                    <a:pt x="73658" y="21039"/>
                  </a:moveTo>
                  <a:cubicBezTo>
                    <a:pt x="73321" y="18923"/>
                    <a:pt x="73780" y="16761"/>
                    <a:pt x="74947" y="14966"/>
                  </a:cubicBezTo>
                  <a:lnTo>
                    <a:pt x="84685" y="0"/>
                  </a:lnTo>
                  <a:lnTo>
                    <a:pt x="61061" y="8794"/>
                  </a:lnTo>
                  <a:lnTo>
                    <a:pt x="0" y="120399"/>
                  </a:lnTo>
                  <a:lnTo>
                    <a:pt x="89497" y="120399"/>
                  </a:lnTo>
                  <a:lnTo>
                    <a:pt x="73658" y="2103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4" name="Google Shape;694;p24"/>
            <p:cNvGrpSpPr/>
            <p:nvPr/>
          </p:nvGrpSpPr>
          <p:grpSpPr>
            <a:xfrm>
              <a:off x="6477898" y="438761"/>
              <a:ext cx="273200" cy="287246"/>
              <a:chOff x="6477898" y="438761"/>
              <a:chExt cx="273200" cy="287246"/>
            </a:xfrm>
          </p:grpSpPr>
          <p:sp>
            <p:nvSpPr>
              <p:cNvPr id="695" name="Google Shape;695;p24"/>
              <p:cNvSpPr/>
              <p:nvPr/>
            </p:nvSpPr>
            <p:spPr>
              <a:xfrm>
                <a:off x="6505057" y="438761"/>
                <a:ext cx="183367" cy="108274"/>
              </a:xfrm>
              <a:custGeom>
                <a:avLst/>
                <a:gdLst/>
                <a:ahLst/>
                <a:cxnLst/>
                <a:rect l="l" t="t" r="r" b="b"/>
                <a:pathLst>
                  <a:path w="183367" h="108274" extrusionOk="0">
                    <a:moveTo>
                      <a:pt x="37130" y="16645"/>
                    </a:moveTo>
                    <a:cubicBezTo>
                      <a:pt x="39097" y="10653"/>
                      <a:pt x="41462" y="5115"/>
                      <a:pt x="44164" y="0"/>
                    </a:cubicBezTo>
                    <a:lnTo>
                      <a:pt x="33861" y="0"/>
                    </a:lnTo>
                    <a:cubicBezTo>
                      <a:pt x="12326" y="14650"/>
                      <a:pt x="0" y="36154"/>
                      <a:pt x="0" y="59382"/>
                    </a:cubicBezTo>
                    <a:cubicBezTo>
                      <a:pt x="0" y="77308"/>
                      <a:pt x="7478" y="94531"/>
                      <a:pt x="21142" y="108275"/>
                    </a:cubicBezTo>
                    <a:cubicBezTo>
                      <a:pt x="26115" y="107650"/>
                      <a:pt x="38956" y="107295"/>
                      <a:pt x="38956" y="107295"/>
                    </a:cubicBezTo>
                    <a:cubicBezTo>
                      <a:pt x="33554" y="93176"/>
                      <a:pt x="30671" y="77155"/>
                      <a:pt x="30563" y="60332"/>
                    </a:cubicBezTo>
                    <a:cubicBezTo>
                      <a:pt x="30531" y="55561"/>
                      <a:pt x="34376" y="51667"/>
                      <a:pt x="39149" y="51638"/>
                    </a:cubicBezTo>
                    <a:lnTo>
                      <a:pt x="39204" y="51638"/>
                    </a:lnTo>
                    <a:cubicBezTo>
                      <a:pt x="43948" y="51638"/>
                      <a:pt x="47812" y="55470"/>
                      <a:pt x="47841" y="60224"/>
                    </a:cubicBezTo>
                    <a:cubicBezTo>
                      <a:pt x="47945" y="76562"/>
                      <a:pt x="51181" y="92450"/>
                      <a:pt x="56956" y="105535"/>
                    </a:cubicBezTo>
                    <a:cubicBezTo>
                      <a:pt x="68046" y="103019"/>
                      <a:pt x="79682" y="101663"/>
                      <a:pt x="91683" y="101663"/>
                    </a:cubicBezTo>
                    <a:cubicBezTo>
                      <a:pt x="103677" y="101663"/>
                      <a:pt x="115310" y="103017"/>
                      <a:pt x="126399" y="105533"/>
                    </a:cubicBezTo>
                    <a:cubicBezTo>
                      <a:pt x="132171" y="92451"/>
                      <a:pt x="135418" y="76534"/>
                      <a:pt x="135521" y="60224"/>
                    </a:cubicBezTo>
                    <a:cubicBezTo>
                      <a:pt x="135553" y="55470"/>
                      <a:pt x="139415" y="51638"/>
                      <a:pt x="144159" y="51638"/>
                    </a:cubicBezTo>
                    <a:lnTo>
                      <a:pt x="144214" y="51638"/>
                    </a:lnTo>
                    <a:cubicBezTo>
                      <a:pt x="148987" y="51669"/>
                      <a:pt x="152830" y="55562"/>
                      <a:pt x="152800" y="60332"/>
                    </a:cubicBezTo>
                    <a:cubicBezTo>
                      <a:pt x="152691" y="77135"/>
                      <a:pt x="149763" y="93155"/>
                      <a:pt x="144352" y="107295"/>
                    </a:cubicBezTo>
                    <a:cubicBezTo>
                      <a:pt x="144352" y="107295"/>
                      <a:pt x="157247" y="107650"/>
                      <a:pt x="162222" y="108275"/>
                    </a:cubicBezTo>
                    <a:cubicBezTo>
                      <a:pt x="175888" y="94529"/>
                      <a:pt x="183367" y="77305"/>
                      <a:pt x="183367" y="59382"/>
                    </a:cubicBezTo>
                    <a:cubicBezTo>
                      <a:pt x="183367" y="36158"/>
                      <a:pt x="171041" y="14650"/>
                      <a:pt x="149505" y="0"/>
                    </a:cubicBezTo>
                    <a:lnTo>
                      <a:pt x="139233" y="0"/>
                    </a:lnTo>
                    <a:cubicBezTo>
                      <a:pt x="141929" y="5108"/>
                      <a:pt x="144270" y="10658"/>
                      <a:pt x="146236" y="16636"/>
                    </a:cubicBezTo>
                    <a:cubicBezTo>
                      <a:pt x="147347" y="20038"/>
                      <a:pt x="148323" y="23522"/>
                      <a:pt x="149140" y="27006"/>
                    </a:cubicBezTo>
                    <a:cubicBezTo>
                      <a:pt x="150229" y="31650"/>
                      <a:pt x="147345" y="36301"/>
                      <a:pt x="142698" y="37390"/>
                    </a:cubicBezTo>
                    <a:cubicBezTo>
                      <a:pt x="142034" y="37545"/>
                      <a:pt x="141371" y="37620"/>
                      <a:pt x="140720" y="37620"/>
                    </a:cubicBezTo>
                    <a:cubicBezTo>
                      <a:pt x="136797" y="37620"/>
                      <a:pt x="133248" y="34933"/>
                      <a:pt x="132315" y="30949"/>
                    </a:cubicBezTo>
                    <a:cubicBezTo>
                      <a:pt x="131613" y="27946"/>
                      <a:pt x="130769" y="24939"/>
                      <a:pt x="129815" y="22019"/>
                    </a:cubicBezTo>
                    <a:cubicBezTo>
                      <a:pt x="127071" y="13670"/>
                      <a:pt x="123369" y="6147"/>
                      <a:pt x="119017" y="2"/>
                    </a:cubicBezTo>
                    <a:lnTo>
                      <a:pt x="64344" y="2"/>
                    </a:lnTo>
                    <a:cubicBezTo>
                      <a:pt x="59992" y="6147"/>
                      <a:pt x="56288" y="13670"/>
                      <a:pt x="53545" y="22031"/>
                    </a:cubicBezTo>
                    <a:cubicBezTo>
                      <a:pt x="52594" y="24937"/>
                      <a:pt x="51752" y="27940"/>
                      <a:pt x="51046" y="30949"/>
                    </a:cubicBezTo>
                    <a:cubicBezTo>
                      <a:pt x="50113" y="34932"/>
                      <a:pt x="46561" y="37620"/>
                      <a:pt x="42641" y="37620"/>
                    </a:cubicBezTo>
                    <a:cubicBezTo>
                      <a:pt x="41989" y="37620"/>
                      <a:pt x="41327" y="37546"/>
                      <a:pt x="40665" y="37390"/>
                    </a:cubicBezTo>
                    <a:cubicBezTo>
                      <a:pt x="36019" y="36301"/>
                      <a:pt x="33137" y="31653"/>
                      <a:pt x="34223" y="27006"/>
                    </a:cubicBezTo>
                    <a:cubicBezTo>
                      <a:pt x="35046" y="23515"/>
                      <a:pt x="36022" y="20028"/>
                      <a:pt x="37130" y="1664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24"/>
              <p:cNvSpPr/>
              <p:nvPr/>
            </p:nvSpPr>
            <p:spPr>
              <a:xfrm>
                <a:off x="6685593" y="568888"/>
                <a:ext cx="65505" cy="157119"/>
              </a:xfrm>
              <a:custGeom>
                <a:avLst/>
                <a:gdLst/>
                <a:ahLst/>
                <a:cxnLst/>
                <a:rect l="l" t="t" r="r" b="b"/>
                <a:pathLst>
                  <a:path w="65505" h="157119" extrusionOk="0">
                    <a:moveTo>
                      <a:pt x="47276" y="88505"/>
                    </a:moveTo>
                    <a:cubicBezTo>
                      <a:pt x="47276" y="111739"/>
                      <a:pt x="39197" y="134363"/>
                      <a:pt x="24328" y="153492"/>
                    </a:cubicBezTo>
                    <a:cubicBezTo>
                      <a:pt x="27677" y="154592"/>
                      <a:pt x="30977" y="155789"/>
                      <a:pt x="34205" y="157119"/>
                    </a:cubicBezTo>
                    <a:cubicBezTo>
                      <a:pt x="54157" y="139349"/>
                      <a:pt x="65505" y="114612"/>
                      <a:pt x="65505" y="88500"/>
                    </a:cubicBezTo>
                    <a:cubicBezTo>
                      <a:pt x="65505" y="47804"/>
                      <a:pt x="38152" y="13073"/>
                      <a:pt x="0" y="0"/>
                    </a:cubicBezTo>
                    <a:cubicBezTo>
                      <a:pt x="28916" y="21466"/>
                      <a:pt x="47276" y="53168"/>
                      <a:pt x="47276" y="8850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24"/>
              <p:cNvSpPr/>
              <p:nvPr/>
            </p:nvSpPr>
            <p:spPr>
              <a:xfrm>
                <a:off x="6477898" y="557708"/>
                <a:ext cx="237688" cy="159915"/>
              </a:xfrm>
              <a:custGeom>
                <a:avLst/>
                <a:gdLst/>
                <a:ahLst/>
                <a:cxnLst/>
                <a:rect l="l" t="t" r="r" b="b"/>
                <a:pathLst>
                  <a:path w="237688" h="159915" extrusionOk="0">
                    <a:moveTo>
                      <a:pt x="213506" y="159915"/>
                    </a:moveTo>
                    <a:cubicBezTo>
                      <a:pt x="229132" y="142649"/>
                      <a:pt x="237689" y="121427"/>
                      <a:pt x="237689" y="99687"/>
                    </a:cubicBezTo>
                    <a:cubicBezTo>
                      <a:pt x="237689" y="58797"/>
                      <a:pt x="208175" y="23593"/>
                      <a:pt x="166082" y="8236"/>
                    </a:cubicBezTo>
                    <a:cubicBezTo>
                      <a:pt x="174215" y="18332"/>
                      <a:pt x="181026" y="31127"/>
                      <a:pt x="185945" y="46104"/>
                    </a:cubicBezTo>
                    <a:cubicBezTo>
                      <a:pt x="187319" y="50297"/>
                      <a:pt x="188542" y="54658"/>
                      <a:pt x="189578" y="59077"/>
                    </a:cubicBezTo>
                    <a:cubicBezTo>
                      <a:pt x="190670" y="63723"/>
                      <a:pt x="187769" y="68290"/>
                      <a:pt x="183145" y="69466"/>
                    </a:cubicBezTo>
                    <a:cubicBezTo>
                      <a:pt x="178252" y="70710"/>
                      <a:pt x="173691" y="67012"/>
                      <a:pt x="172756" y="63033"/>
                    </a:cubicBezTo>
                    <a:cubicBezTo>
                      <a:pt x="171830" y="59094"/>
                      <a:pt x="170742" y="55210"/>
                      <a:pt x="169523" y="51489"/>
                    </a:cubicBezTo>
                    <a:cubicBezTo>
                      <a:pt x="159097" y="19731"/>
                      <a:pt x="139676" y="0"/>
                      <a:pt x="118844" y="0"/>
                    </a:cubicBezTo>
                    <a:cubicBezTo>
                      <a:pt x="98005" y="0"/>
                      <a:pt x="78585" y="19732"/>
                      <a:pt x="68162" y="51495"/>
                    </a:cubicBezTo>
                    <a:cubicBezTo>
                      <a:pt x="66940" y="55223"/>
                      <a:pt x="65852" y="59102"/>
                      <a:pt x="64931" y="63026"/>
                    </a:cubicBezTo>
                    <a:cubicBezTo>
                      <a:pt x="63840" y="67671"/>
                      <a:pt x="59203" y="70566"/>
                      <a:pt x="54543" y="69461"/>
                    </a:cubicBezTo>
                    <a:cubicBezTo>
                      <a:pt x="49899" y="68370"/>
                      <a:pt x="47018" y="63720"/>
                      <a:pt x="48109" y="59074"/>
                    </a:cubicBezTo>
                    <a:cubicBezTo>
                      <a:pt x="49143" y="54670"/>
                      <a:pt x="50365" y="50309"/>
                      <a:pt x="51742" y="46107"/>
                    </a:cubicBezTo>
                    <a:cubicBezTo>
                      <a:pt x="56659" y="31129"/>
                      <a:pt x="63471" y="18335"/>
                      <a:pt x="71603" y="8236"/>
                    </a:cubicBezTo>
                    <a:cubicBezTo>
                      <a:pt x="29514" y="23593"/>
                      <a:pt x="0" y="58795"/>
                      <a:pt x="0" y="99685"/>
                    </a:cubicBezTo>
                    <a:cubicBezTo>
                      <a:pt x="0" y="121424"/>
                      <a:pt x="8553" y="142646"/>
                      <a:pt x="24178" y="159915"/>
                    </a:cubicBezTo>
                    <a:cubicBezTo>
                      <a:pt x="32897" y="158286"/>
                      <a:pt x="53187" y="157409"/>
                      <a:pt x="53187" y="157409"/>
                    </a:cubicBezTo>
                    <a:cubicBezTo>
                      <a:pt x="46971" y="140288"/>
                      <a:pt x="43643" y="121023"/>
                      <a:pt x="43515" y="100881"/>
                    </a:cubicBezTo>
                    <a:cubicBezTo>
                      <a:pt x="43485" y="96108"/>
                      <a:pt x="47328" y="92215"/>
                      <a:pt x="52099" y="92185"/>
                    </a:cubicBezTo>
                    <a:lnTo>
                      <a:pt x="52156" y="92185"/>
                    </a:lnTo>
                    <a:cubicBezTo>
                      <a:pt x="56900" y="92185"/>
                      <a:pt x="60765" y="96018"/>
                      <a:pt x="60793" y="100770"/>
                    </a:cubicBezTo>
                    <a:cubicBezTo>
                      <a:pt x="60922" y="120970"/>
                      <a:pt x="64557" y="140083"/>
                      <a:pt x="71347" y="156521"/>
                    </a:cubicBezTo>
                    <a:cubicBezTo>
                      <a:pt x="86391" y="152627"/>
                      <a:pt x="102333" y="150522"/>
                      <a:pt x="118840" y="150522"/>
                    </a:cubicBezTo>
                    <a:cubicBezTo>
                      <a:pt x="135345" y="150522"/>
                      <a:pt x="151284" y="152625"/>
                      <a:pt x="166327" y="156518"/>
                    </a:cubicBezTo>
                    <a:cubicBezTo>
                      <a:pt x="173115" y="140074"/>
                      <a:pt x="176755" y="120951"/>
                      <a:pt x="176881" y="100771"/>
                    </a:cubicBezTo>
                    <a:cubicBezTo>
                      <a:pt x="176913" y="96018"/>
                      <a:pt x="180775" y="92185"/>
                      <a:pt x="185519" y="92185"/>
                    </a:cubicBezTo>
                    <a:lnTo>
                      <a:pt x="185574" y="92185"/>
                    </a:lnTo>
                    <a:cubicBezTo>
                      <a:pt x="190347" y="92217"/>
                      <a:pt x="194190" y="96108"/>
                      <a:pt x="194160" y="100879"/>
                    </a:cubicBezTo>
                    <a:cubicBezTo>
                      <a:pt x="194033" y="121005"/>
                      <a:pt x="190706" y="140279"/>
                      <a:pt x="184491" y="157409"/>
                    </a:cubicBezTo>
                    <a:cubicBezTo>
                      <a:pt x="184500" y="157407"/>
                      <a:pt x="204788" y="158285"/>
                      <a:pt x="213506" y="1599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8" name="Google Shape;698;p24"/>
            <p:cNvSpPr/>
            <p:nvPr/>
          </p:nvSpPr>
          <p:spPr>
            <a:xfrm>
              <a:off x="6565951" y="352957"/>
              <a:ext cx="53898" cy="25893"/>
            </a:xfrm>
            <a:custGeom>
              <a:avLst/>
              <a:gdLst/>
              <a:ahLst/>
              <a:cxnLst/>
              <a:rect l="l" t="t" r="r" b="b"/>
              <a:pathLst>
                <a:path w="53898" h="25893" extrusionOk="0">
                  <a:moveTo>
                    <a:pt x="0" y="25893"/>
                  </a:moveTo>
                  <a:lnTo>
                    <a:pt x="53899" y="25893"/>
                  </a:lnTo>
                  <a:lnTo>
                    <a:pt x="43943" y="0"/>
                  </a:lnTo>
                  <a:lnTo>
                    <a:pt x="9951"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9" name="Google Shape;699;p24"/>
            <p:cNvGrpSpPr/>
            <p:nvPr/>
          </p:nvGrpSpPr>
          <p:grpSpPr>
            <a:xfrm>
              <a:off x="6449398" y="438764"/>
              <a:ext cx="338144" cy="534555"/>
              <a:chOff x="6449398" y="438764"/>
              <a:chExt cx="338144" cy="534555"/>
            </a:xfrm>
          </p:grpSpPr>
          <p:sp>
            <p:nvSpPr>
              <p:cNvPr id="700" name="Google Shape;700;p24"/>
              <p:cNvSpPr/>
              <p:nvPr/>
            </p:nvSpPr>
            <p:spPr>
              <a:xfrm>
                <a:off x="6477114" y="438764"/>
                <a:ext cx="35180" cy="113574"/>
              </a:xfrm>
              <a:custGeom>
                <a:avLst/>
                <a:gdLst/>
                <a:ahLst/>
                <a:cxnLst/>
                <a:rect l="l" t="t" r="r" b="b"/>
                <a:pathLst>
                  <a:path w="35180" h="113574" extrusionOk="0">
                    <a:moveTo>
                      <a:pt x="25827" y="113575"/>
                    </a:moveTo>
                    <a:cubicBezTo>
                      <a:pt x="27089" y="113149"/>
                      <a:pt x="28350" y="112724"/>
                      <a:pt x="29633" y="112339"/>
                    </a:cubicBezTo>
                    <a:cubicBezTo>
                      <a:pt x="17324" y="96836"/>
                      <a:pt x="10663" y="78487"/>
                      <a:pt x="10663" y="59382"/>
                    </a:cubicBezTo>
                    <a:cubicBezTo>
                      <a:pt x="10663" y="37266"/>
                      <a:pt x="19408" y="16543"/>
                      <a:pt x="35180" y="0"/>
                    </a:cubicBezTo>
                    <a:lnTo>
                      <a:pt x="32877" y="0"/>
                    </a:lnTo>
                    <a:cubicBezTo>
                      <a:pt x="12260" y="13515"/>
                      <a:pt x="0" y="35528"/>
                      <a:pt x="0" y="59379"/>
                    </a:cubicBezTo>
                    <a:cubicBezTo>
                      <a:pt x="-2" y="80335"/>
                      <a:pt x="9358" y="99850"/>
                      <a:pt x="25827" y="11357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24"/>
              <p:cNvSpPr/>
              <p:nvPr/>
            </p:nvSpPr>
            <p:spPr>
              <a:xfrm>
                <a:off x="6694612" y="735957"/>
                <a:ext cx="92930" cy="226908"/>
              </a:xfrm>
              <a:custGeom>
                <a:avLst/>
                <a:gdLst/>
                <a:ahLst/>
                <a:cxnLst/>
                <a:rect l="l" t="t" r="r" b="b"/>
                <a:pathLst>
                  <a:path w="92930" h="226908" extrusionOk="0">
                    <a:moveTo>
                      <a:pt x="0" y="0"/>
                    </a:moveTo>
                    <a:cubicBezTo>
                      <a:pt x="40476" y="25748"/>
                      <a:pt x="66762" y="67018"/>
                      <a:pt x="66762" y="113457"/>
                    </a:cubicBezTo>
                    <a:cubicBezTo>
                      <a:pt x="66762" y="159894"/>
                      <a:pt x="40480" y="201163"/>
                      <a:pt x="9" y="226909"/>
                    </a:cubicBezTo>
                    <a:cubicBezTo>
                      <a:pt x="53339" y="214090"/>
                      <a:pt x="92930" y="168090"/>
                      <a:pt x="92930" y="113451"/>
                    </a:cubicBezTo>
                    <a:cubicBezTo>
                      <a:pt x="92927" y="58814"/>
                      <a:pt x="53335" y="12816"/>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24"/>
              <p:cNvSpPr/>
              <p:nvPr/>
            </p:nvSpPr>
            <p:spPr>
              <a:xfrm>
                <a:off x="6449398" y="725510"/>
                <a:ext cx="294695" cy="247809"/>
              </a:xfrm>
              <a:custGeom>
                <a:avLst/>
                <a:gdLst/>
                <a:ahLst/>
                <a:cxnLst/>
                <a:rect l="l" t="t" r="r" b="b"/>
                <a:pathLst>
                  <a:path w="294695" h="247809" extrusionOk="0">
                    <a:moveTo>
                      <a:pt x="294695" y="123904"/>
                    </a:moveTo>
                    <a:cubicBezTo>
                      <a:pt x="294695" y="70886"/>
                      <a:pt x="254880" y="25557"/>
                      <a:pt x="199080" y="7901"/>
                    </a:cubicBezTo>
                    <a:cubicBezTo>
                      <a:pt x="210905" y="20754"/>
                      <a:pt x="220768" y="38091"/>
                      <a:pt x="227613" y="58941"/>
                    </a:cubicBezTo>
                    <a:cubicBezTo>
                      <a:pt x="229279" y="64011"/>
                      <a:pt x="230760" y="69300"/>
                      <a:pt x="232018" y="74662"/>
                    </a:cubicBezTo>
                    <a:cubicBezTo>
                      <a:pt x="233107" y="79307"/>
                      <a:pt x="230250" y="84083"/>
                      <a:pt x="225575" y="85047"/>
                    </a:cubicBezTo>
                    <a:cubicBezTo>
                      <a:pt x="219998" y="86195"/>
                      <a:pt x="216125" y="82590"/>
                      <a:pt x="215191" y="78604"/>
                    </a:cubicBezTo>
                    <a:cubicBezTo>
                      <a:pt x="214049" y="73731"/>
                      <a:pt x="212703" y="68927"/>
                      <a:pt x="211195" y="64333"/>
                    </a:cubicBezTo>
                    <a:cubicBezTo>
                      <a:pt x="198166" y="24651"/>
                      <a:pt x="173700" y="0"/>
                      <a:pt x="147345" y="0"/>
                    </a:cubicBezTo>
                    <a:cubicBezTo>
                      <a:pt x="120987" y="0"/>
                      <a:pt x="96521" y="24652"/>
                      <a:pt x="83499" y="64335"/>
                    </a:cubicBezTo>
                    <a:cubicBezTo>
                      <a:pt x="81987" y="68935"/>
                      <a:pt x="80643" y="73738"/>
                      <a:pt x="79499" y="78606"/>
                    </a:cubicBezTo>
                    <a:cubicBezTo>
                      <a:pt x="78409" y="83250"/>
                      <a:pt x="73767" y="86140"/>
                      <a:pt x="69112" y="85040"/>
                    </a:cubicBezTo>
                    <a:cubicBezTo>
                      <a:pt x="64468" y="83950"/>
                      <a:pt x="61585" y="79301"/>
                      <a:pt x="62677" y="74653"/>
                    </a:cubicBezTo>
                    <a:cubicBezTo>
                      <a:pt x="63934" y="69301"/>
                      <a:pt x="65416" y="64017"/>
                      <a:pt x="67081" y="58944"/>
                    </a:cubicBezTo>
                    <a:cubicBezTo>
                      <a:pt x="73924" y="38092"/>
                      <a:pt x="83785" y="20754"/>
                      <a:pt x="95611" y="7902"/>
                    </a:cubicBezTo>
                    <a:cubicBezTo>
                      <a:pt x="39814" y="25560"/>
                      <a:pt x="0" y="70886"/>
                      <a:pt x="0" y="123904"/>
                    </a:cubicBezTo>
                    <a:cubicBezTo>
                      <a:pt x="0" y="176911"/>
                      <a:pt x="39798" y="222231"/>
                      <a:pt x="95579" y="239895"/>
                    </a:cubicBezTo>
                    <a:cubicBezTo>
                      <a:pt x="90957" y="234844"/>
                      <a:pt x="86602" y="229099"/>
                      <a:pt x="82588" y="222646"/>
                    </a:cubicBezTo>
                    <a:cubicBezTo>
                      <a:pt x="66388" y="196587"/>
                      <a:pt x="57341" y="162036"/>
                      <a:pt x="57110" y="125352"/>
                    </a:cubicBezTo>
                    <a:cubicBezTo>
                      <a:pt x="57078" y="120581"/>
                      <a:pt x="60923" y="116687"/>
                      <a:pt x="65696" y="116657"/>
                    </a:cubicBezTo>
                    <a:cubicBezTo>
                      <a:pt x="65715" y="116657"/>
                      <a:pt x="65732" y="116657"/>
                      <a:pt x="65751" y="116657"/>
                    </a:cubicBezTo>
                    <a:cubicBezTo>
                      <a:pt x="70495" y="116657"/>
                      <a:pt x="74359" y="120490"/>
                      <a:pt x="74389" y="125244"/>
                    </a:cubicBezTo>
                    <a:cubicBezTo>
                      <a:pt x="74813" y="192825"/>
                      <a:pt x="107541" y="247810"/>
                      <a:pt x="147345" y="247810"/>
                    </a:cubicBezTo>
                    <a:cubicBezTo>
                      <a:pt x="187145" y="247810"/>
                      <a:pt x="219875" y="192827"/>
                      <a:pt x="220299" y="125244"/>
                    </a:cubicBezTo>
                    <a:cubicBezTo>
                      <a:pt x="220330" y="120490"/>
                      <a:pt x="224192" y="116657"/>
                      <a:pt x="228937" y="116657"/>
                    </a:cubicBezTo>
                    <a:cubicBezTo>
                      <a:pt x="228955" y="116657"/>
                      <a:pt x="228973" y="116657"/>
                      <a:pt x="228991" y="116657"/>
                    </a:cubicBezTo>
                    <a:cubicBezTo>
                      <a:pt x="233764" y="116689"/>
                      <a:pt x="237607" y="120582"/>
                      <a:pt x="237578" y="125352"/>
                    </a:cubicBezTo>
                    <a:cubicBezTo>
                      <a:pt x="237346" y="162034"/>
                      <a:pt x="228298" y="196587"/>
                      <a:pt x="212099" y="222646"/>
                    </a:cubicBezTo>
                    <a:cubicBezTo>
                      <a:pt x="208087" y="229101"/>
                      <a:pt x="203730" y="234845"/>
                      <a:pt x="199108" y="239895"/>
                    </a:cubicBezTo>
                    <a:cubicBezTo>
                      <a:pt x="254892" y="222233"/>
                      <a:pt x="294695" y="176913"/>
                      <a:pt x="294695" y="1239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3" name="Google Shape;703;p24"/>
            <p:cNvSpPr/>
            <p:nvPr/>
          </p:nvSpPr>
          <p:spPr>
            <a:xfrm>
              <a:off x="6519490" y="352957"/>
              <a:ext cx="37899" cy="25893"/>
            </a:xfrm>
            <a:custGeom>
              <a:avLst/>
              <a:gdLst/>
              <a:ahLst/>
              <a:cxnLst/>
              <a:rect l="l" t="t" r="r" b="b"/>
              <a:pathLst>
                <a:path w="37899" h="25893" extrusionOk="0">
                  <a:moveTo>
                    <a:pt x="37900" y="0"/>
                  </a:moveTo>
                  <a:lnTo>
                    <a:pt x="12597" y="0"/>
                  </a:lnTo>
                  <a:lnTo>
                    <a:pt x="0" y="25893"/>
                  </a:lnTo>
                  <a:lnTo>
                    <a:pt x="27948" y="2589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24"/>
            <p:cNvSpPr/>
            <p:nvPr/>
          </p:nvSpPr>
          <p:spPr>
            <a:xfrm>
              <a:off x="6405949" y="735957"/>
              <a:ext cx="92931" cy="226910"/>
            </a:xfrm>
            <a:custGeom>
              <a:avLst/>
              <a:gdLst/>
              <a:ahLst/>
              <a:cxnLst/>
              <a:rect l="l" t="t" r="r" b="b"/>
              <a:pathLst>
                <a:path w="92931" h="226910" extrusionOk="0">
                  <a:moveTo>
                    <a:pt x="26169" y="113457"/>
                  </a:moveTo>
                  <a:cubicBezTo>
                    <a:pt x="26169" y="67017"/>
                    <a:pt x="52454" y="25746"/>
                    <a:pt x="92932" y="0"/>
                  </a:cubicBezTo>
                  <a:cubicBezTo>
                    <a:pt x="39596" y="12811"/>
                    <a:pt x="0" y="58812"/>
                    <a:pt x="0" y="113451"/>
                  </a:cubicBezTo>
                  <a:cubicBezTo>
                    <a:pt x="0" y="168092"/>
                    <a:pt x="39592" y="214094"/>
                    <a:pt x="92924" y="226910"/>
                  </a:cubicBezTo>
                  <a:cubicBezTo>
                    <a:pt x="52450" y="201164"/>
                    <a:pt x="26169" y="159894"/>
                    <a:pt x="26169" y="11345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4"/>
            <p:cNvSpPr/>
            <p:nvPr/>
          </p:nvSpPr>
          <p:spPr>
            <a:xfrm>
              <a:off x="6456977" y="396130"/>
              <a:ext cx="271844" cy="25353"/>
            </a:xfrm>
            <a:custGeom>
              <a:avLst/>
              <a:gdLst/>
              <a:ahLst/>
              <a:cxnLst/>
              <a:rect l="l" t="t" r="r" b="b"/>
              <a:pathLst>
                <a:path w="271844" h="25353" extrusionOk="0">
                  <a:moveTo>
                    <a:pt x="271844" y="12678"/>
                  </a:moveTo>
                  <a:cubicBezTo>
                    <a:pt x="271844" y="5687"/>
                    <a:pt x="266158" y="0"/>
                    <a:pt x="259167" y="0"/>
                  </a:cubicBezTo>
                  <a:lnTo>
                    <a:pt x="12678" y="0"/>
                  </a:lnTo>
                  <a:cubicBezTo>
                    <a:pt x="5687" y="0"/>
                    <a:pt x="0" y="5687"/>
                    <a:pt x="0" y="12678"/>
                  </a:cubicBezTo>
                  <a:cubicBezTo>
                    <a:pt x="0" y="19668"/>
                    <a:pt x="5687" y="25353"/>
                    <a:pt x="12678" y="25353"/>
                  </a:cubicBezTo>
                  <a:lnTo>
                    <a:pt x="259167" y="25353"/>
                  </a:lnTo>
                  <a:cubicBezTo>
                    <a:pt x="266158" y="25352"/>
                    <a:pt x="271844" y="19667"/>
                    <a:pt x="271844" y="1267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4"/>
            <p:cNvSpPr/>
            <p:nvPr/>
          </p:nvSpPr>
          <p:spPr>
            <a:xfrm>
              <a:off x="6442393" y="568890"/>
              <a:ext cx="65508" cy="157117"/>
            </a:xfrm>
            <a:custGeom>
              <a:avLst/>
              <a:gdLst/>
              <a:ahLst/>
              <a:cxnLst/>
              <a:rect l="l" t="t" r="r" b="b"/>
              <a:pathLst>
                <a:path w="65508" h="157117" extrusionOk="0">
                  <a:moveTo>
                    <a:pt x="31296" y="157118"/>
                  </a:moveTo>
                  <a:cubicBezTo>
                    <a:pt x="34526" y="155787"/>
                    <a:pt x="37830" y="154589"/>
                    <a:pt x="41181" y="153489"/>
                  </a:cubicBezTo>
                  <a:cubicBezTo>
                    <a:pt x="26309" y="134363"/>
                    <a:pt x="18230" y="111739"/>
                    <a:pt x="18230" y="88505"/>
                  </a:cubicBezTo>
                  <a:cubicBezTo>
                    <a:pt x="18230" y="53168"/>
                    <a:pt x="36587" y="21463"/>
                    <a:pt x="65508" y="0"/>
                  </a:cubicBezTo>
                  <a:cubicBezTo>
                    <a:pt x="27355" y="13069"/>
                    <a:pt x="0" y="47802"/>
                    <a:pt x="0" y="88500"/>
                  </a:cubicBezTo>
                  <a:cubicBezTo>
                    <a:pt x="-2" y="114614"/>
                    <a:pt x="11343" y="139347"/>
                    <a:pt x="31296" y="1571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4"/>
            <p:cNvSpPr/>
            <p:nvPr/>
          </p:nvSpPr>
          <p:spPr>
            <a:xfrm>
              <a:off x="6388663" y="189413"/>
              <a:ext cx="416156" cy="801188"/>
            </a:xfrm>
            <a:custGeom>
              <a:avLst/>
              <a:gdLst/>
              <a:ahLst/>
              <a:cxnLst/>
              <a:rect l="l" t="t" r="r" b="b"/>
              <a:pathLst>
                <a:path w="416156" h="801188" extrusionOk="0">
                  <a:moveTo>
                    <a:pt x="347641" y="544681"/>
                  </a:moveTo>
                  <a:cubicBezTo>
                    <a:pt x="368134" y="524080"/>
                    <a:pt x="379714" y="496771"/>
                    <a:pt x="379714" y="467975"/>
                  </a:cubicBezTo>
                  <a:cubicBezTo>
                    <a:pt x="379714" y="425958"/>
                    <a:pt x="355271" y="389313"/>
                    <a:pt x="319289" y="370363"/>
                  </a:cubicBezTo>
                  <a:cubicBezTo>
                    <a:pt x="335748" y="353840"/>
                    <a:pt x="344992" y="332030"/>
                    <a:pt x="344992" y="308730"/>
                  </a:cubicBezTo>
                  <a:cubicBezTo>
                    <a:pt x="344992" y="286445"/>
                    <a:pt x="336445" y="265500"/>
                    <a:pt x="321432" y="249351"/>
                  </a:cubicBezTo>
                  <a:lnTo>
                    <a:pt x="327480" y="249351"/>
                  </a:lnTo>
                  <a:cubicBezTo>
                    <a:pt x="344000" y="249351"/>
                    <a:pt x="357437" y="235914"/>
                    <a:pt x="357437" y="219396"/>
                  </a:cubicBezTo>
                  <a:cubicBezTo>
                    <a:pt x="357437" y="202876"/>
                    <a:pt x="344000" y="189437"/>
                    <a:pt x="327480" y="189437"/>
                  </a:cubicBezTo>
                  <a:lnTo>
                    <a:pt x="296862" y="189437"/>
                  </a:lnTo>
                  <a:lnTo>
                    <a:pt x="278224" y="151125"/>
                  </a:lnTo>
                  <a:cubicBezTo>
                    <a:pt x="276778" y="148151"/>
                    <a:pt x="273761" y="146265"/>
                    <a:pt x="270454" y="146265"/>
                  </a:cubicBezTo>
                  <a:lnTo>
                    <a:pt x="268569" y="146265"/>
                  </a:lnTo>
                  <a:lnTo>
                    <a:pt x="252819" y="47468"/>
                  </a:lnTo>
                  <a:lnTo>
                    <a:pt x="275019" y="13351"/>
                  </a:lnTo>
                  <a:cubicBezTo>
                    <a:pt x="277052" y="10224"/>
                    <a:pt x="276853" y="6148"/>
                    <a:pt x="274521" y="3239"/>
                  </a:cubicBezTo>
                  <a:cubicBezTo>
                    <a:pt x="272191" y="328"/>
                    <a:pt x="268256" y="-755"/>
                    <a:pt x="264762" y="541"/>
                  </a:cubicBezTo>
                  <a:lnTo>
                    <a:pt x="213587" y="19590"/>
                  </a:lnTo>
                  <a:cubicBezTo>
                    <a:pt x="211639" y="20314"/>
                    <a:pt x="210018" y="21716"/>
                    <a:pt x="209020" y="23539"/>
                  </a:cubicBezTo>
                  <a:lnTo>
                    <a:pt x="141875" y="146265"/>
                  </a:lnTo>
                  <a:lnTo>
                    <a:pt x="138016" y="146265"/>
                  </a:lnTo>
                  <a:cubicBezTo>
                    <a:pt x="134709" y="146265"/>
                    <a:pt x="131692" y="148152"/>
                    <a:pt x="130246" y="151125"/>
                  </a:cubicBezTo>
                  <a:lnTo>
                    <a:pt x="111608" y="189437"/>
                  </a:lnTo>
                  <a:lnTo>
                    <a:pt x="80991" y="189437"/>
                  </a:lnTo>
                  <a:cubicBezTo>
                    <a:pt x="64472" y="189437"/>
                    <a:pt x="51032" y="202876"/>
                    <a:pt x="51032" y="219396"/>
                  </a:cubicBezTo>
                  <a:cubicBezTo>
                    <a:pt x="51032" y="235914"/>
                    <a:pt x="64471" y="249351"/>
                    <a:pt x="80991" y="249351"/>
                  </a:cubicBezTo>
                  <a:lnTo>
                    <a:pt x="94698" y="249351"/>
                  </a:lnTo>
                  <a:cubicBezTo>
                    <a:pt x="79695" y="265500"/>
                    <a:pt x="71168" y="286450"/>
                    <a:pt x="71168" y="308730"/>
                  </a:cubicBezTo>
                  <a:cubicBezTo>
                    <a:pt x="71168" y="332030"/>
                    <a:pt x="80412" y="353844"/>
                    <a:pt x="96870" y="370362"/>
                  </a:cubicBezTo>
                  <a:cubicBezTo>
                    <a:pt x="60889" y="389312"/>
                    <a:pt x="36445" y="425958"/>
                    <a:pt x="36445" y="467975"/>
                  </a:cubicBezTo>
                  <a:cubicBezTo>
                    <a:pt x="36445" y="496771"/>
                    <a:pt x="48009" y="524088"/>
                    <a:pt x="68503" y="544688"/>
                  </a:cubicBezTo>
                  <a:cubicBezTo>
                    <a:pt x="27513" y="568162"/>
                    <a:pt x="0" y="611055"/>
                    <a:pt x="0" y="659996"/>
                  </a:cubicBezTo>
                  <a:cubicBezTo>
                    <a:pt x="0" y="734050"/>
                    <a:pt x="62957" y="794299"/>
                    <a:pt x="140343" y="794299"/>
                  </a:cubicBezTo>
                  <a:lnTo>
                    <a:pt x="157271" y="794299"/>
                  </a:lnTo>
                  <a:cubicBezTo>
                    <a:pt x="173282" y="798765"/>
                    <a:pt x="190354" y="801189"/>
                    <a:pt x="208079" y="801189"/>
                  </a:cubicBezTo>
                  <a:cubicBezTo>
                    <a:pt x="225804" y="801189"/>
                    <a:pt x="242878" y="798765"/>
                    <a:pt x="258887" y="794299"/>
                  </a:cubicBezTo>
                  <a:lnTo>
                    <a:pt x="275814" y="794299"/>
                  </a:lnTo>
                  <a:cubicBezTo>
                    <a:pt x="353199" y="794299"/>
                    <a:pt x="416157" y="734051"/>
                    <a:pt x="416157" y="659996"/>
                  </a:cubicBezTo>
                  <a:cubicBezTo>
                    <a:pt x="416158" y="611049"/>
                    <a:pt x="388639" y="568151"/>
                    <a:pt x="347641" y="544681"/>
                  </a:cubicBezTo>
                  <a:close/>
                  <a:moveTo>
                    <a:pt x="362433" y="467975"/>
                  </a:moveTo>
                  <a:cubicBezTo>
                    <a:pt x="362433" y="494088"/>
                    <a:pt x="351085" y="518824"/>
                    <a:pt x="331134" y="536594"/>
                  </a:cubicBezTo>
                  <a:cubicBezTo>
                    <a:pt x="327905" y="535264"/>
                    <a:pt x="324605" y="534067"/>
                    <a:pt x="321256" y="532967"/>
                  </a:cubicBezTo>
                  <a:cubicBezTo>
                    <a:pt x="336127" y="513839"/>
                    <a:pt x="344205" y="491216"/>
                    <a:pt x="344205" y="467980"/>
                  </a:cubicBezTo>
                  <a:cubicBezTo>
                    <a:pt x="344205" y="432643"/>
                    <a:pt x="325848" y="400942"/>
                    <a:pt x="296928" y="379475"/>
                  </a:cubicBezTo>
                  <a:cubicBezTo>
                    <a:pt x="335080" y="392548"/>
                    <a:pt x="362433" y="427277"/>
                    <a:pt x="362433" y="467975"/>
                  </a:cubicBezTo>
                  <a:close/>
                  <a:moveTo>
                    <a:pt x="274817" y="460478"/>
                  </a:moveTo>
                  <a:lnTo>
                    <a:pt x="274762" y="460478"/>
                  </a:lnTo>
                  <a:cubicBezTo>
                    <a:pt x="270018" y="460478"/>
                    <a:pt x="266154" y="464311"/>
                    <a:pt x="266125" y="469064"/>
                  </a:cubicBezTo>
                  <a:cubicBezTo>
                    <a:pt x="265998" y="489244"/>
                    <a:pt x="262357" y="508367"/>
                    <a:pt x="255570" y="524811"/>
                  </a:cubicBezTo>
                  <a:cubicBezTo>
                    <a:pt x="240527" y="520918"/>
                    <a:pt x="224586" y="518815"/>
                    <a:pt x="208084" y="518815"/>
                  </a:cubicBezTo>
                  <a:cubicBezTo>
                    <a:pt x="191576" y="518815"/>
                    <a:pt x="175634" y="520920"/>
                    <a:pt x="160590" y="524814"/>
                  </a:cubicBezTo>
                  <a:cubicBezTo>
                    <a:pt x="153800" y="508376"/>
                    <a:pt x="150167" y="489265"/>
                    <a:pt x="150037" y="469063"/>
                  </a:cubicBezTo>
                  <a:cubicBezTo>
                    <a:pt x="150007" y="464311"/>
                    <a:pt x="146143" y="460478"/>
                    <a:pt x="141399" y="460478"/>
                  </a:cubicBezTo>
                  <a:lnTo>
                    <a:pt x="141343" y="460478"/>
                  </a:lnTo>
                  <a:cubicBezTo>
                    <a:pt x="136571" y="460510"/>
                    <a:pt x="132728" y="464403"/>
                    <a:pt x="132758" y="469174"/>
                  </a:cubicBezTo>
                  <a:cubicBezTo>
                    <a:pt x="132885" y="489316"/>
                    <a:pt x="136215" y="508579"/>
                    <a:pt x="142430" y="525702"/>
                  </a:cubicBezTo>
                  <a:cubicBezTo>
                    <a:pt x="142430" y="525702"/>
                    <a:pt x="122141" y="526580"/>
                    <a:pt x="113421" y="528209"/>
                  </a:cubicBezTo>
                  <a:cubicBezTo>
                    <a:pt x="97797" y="510941"/>
                    <a:pt x="89243" y="489717"/>
                    <a:pt x="89243" y="467978"/>
                  </a:cubicBezTo>
                  <a:cubicBezTo>
                    <a:pt x="89243" y="427088"/>
                    <a:pt x="118756" y="391886"/>
                    <a:pt x="160847" y="376529"/>
                  </a:cubicBezTo>
                  <a:cubicBezTo>
                    <a:pt x="152714" y="386628"/>
                    <a:pt x="145902" y="399422"/>
                    <a:pt x="140986" y="414401"/>
                  </a:cubicBezTo>
                  <a:cubicBezTo>
                    <a:pt x="139609" y="418602"/>
                    <a:pt x="138387" y="422963"/>
                    <a:pt x="137352" y="427367"/>
                  </a:cubicBezTo>
                  <a:cubicBezTo>
                    <a:pt x="136260" y="432011"/>
                    <a:pt x="139141" y="436663"/>
                    <a:pt x="143787" y="437754"/>
                  </a:cubicBezTo>
                  <a:cubicBezTo>
                    <a:pt x="148445" y="438860"/>
                    <a:pt x="153083" y="435964"/>
                    <a:pt x="154174" y="431319"/>
                  </a:cubicBezTo>
                  <a:cubicBezTo>
                    <a:pt x="155096" y="427396"/>
                    <a:pt x="156183" y="423516"/>
                    <a:pt x="157405" y="419788"/>
                  </a:cubicBezTo>
                  <a:cubicBezTo>
                    <a:pt x="167829" y="388025"/>
                    <a:pt x="187248" y="368293"/>
                    <a:pt x="208087" y="368293"/>
                  </a:cubicBezTo>
                  <a:cubicBezTo>
                    <a:pt x="228919" y="368293"/>
                    <a:pt x="248340" y="388024"/>
                    <a:pt x="258767" y="419782"/>
                  </a:cubicBezTo>
                  <a:cubicBezTo>
                    <a:pt x="259987" y="423500"/>
                    <a:pt x="261073" y="427385"/>
                    <a:pt x="262000" y="431326"/>
                  </a:cubicBezTo>
                  <a:cubicBezTo>
                    <a:pt x="262934" y="435305"/>
                    <a:pt x="267495" y="439001"/>
                    <a:pt x="272389" y="437759"/>
                  </a:cubicBezTo>
                  <a:cubicBezTo>
                    <a:pt x="277013" y="436583"/>
                    <a:pt x="279912" y="432016"/>
                    <a:pt x="278822" y="427370"/>
                  </a:cubicBezTo>
                  <a:cubicBezTo>
                    <a:pt x="277784" y="422951"/>
                    <a:pt x="276559" y="418590"/>
                    <a:pt x="275188" y="414397"/>
                  </a:cubicBezTo>
                  <a:cubicBezTo>
                    <a:pt x="270270" y="399421"/>
                    <a:pt x="263458" y="386627"/>
                    <a:pt x="255326" y="376529"/>
                  </a:cubicBezTo>
                  <a:cubicBezTo>
                    <a:pt x="297415" y="391886"/>
                    <a:pt x="326932" y="427090"/>
                    <a:pt x="326932" y="467980"/>
                  </a:cubicBezTo>
                  <a:cubicBezTo>
                    <a:pt x="326932" y="489719"/>
                    <a:pt x="318377" y="510941"/>
                    <a:pt x="302749" y="528209"/>
                  </a:cubicBezTo>
                  <a:cubicBezTo>
                    <a:pt x="294030" y="526581"/>
                    <a:pt x="273744" y="525703"/>
                    <a:pt x="273744" y="525703"/>
                  </a:cubicBezTo>
                  <a:cubicBezTo>
                    <a:pt x="279958" y="508573"/>
                    <a:pt x="283284" y="489299"/>
                    <a:pt x="283413" y="469174"/>
                  </a:cubicBezTo>
                  <a:cubicBezTo>
                    <a:pt x="283436" y="464401"/>
                    <a:pt x="279590" y="460510"/>
                    <a:pt x="274817" y="460478"/>
                  </a:cubicBezTo>
                  <a:close/>
                  <a:moveTo>
                    <a:pt x="157064" y="286739"/>
                  </a:moveTo>
                  <a:cubicBezTo>
                    <a:pt x="157728" y="286894"/>
                    <a:pt x="158390" y="286969"/>
                    <a:pt x="159041" y="286969"/>
                  </a:cubicBezTo>
                  <a:cubicBezTo>
                    <a:pt x="162964" y="286969"/>
                    <a:pt x="166513" y="284281"/>
                    <a:pt x="167445" y="280298"/>
                  </a:cubicBezTo>
                  <a:cubicBezTo>
                    <a:pt x="168151" y="277288"/>
                    <a:pt x="168993" y="274285"/>
                    <a:pt x="169944" y="271380"/>
                  </a:cubicBezTo>
                  <a:cubicBezTo>
                    <a:pt x="172688" y="263020"/>
                    <a:pt x="176391" y="255496"/>
                    <a:pt x="180743" y="249351"/>
                  </a:cubicBezTo>
                  <a:lnTo>
                    <a:pt x="235417" y="249351"/>
                  </a:lnTo>
                  <a:cubicBezTo>
                    <a:pt x="239768" y="255498"/>
                    <a:pt x="243471" y="263020"/>
                    <a:pt x="246214" y="271368"/>
                  </a:cubicBezTo>
                  <a:cubicBezTo>
                    <a:pt x="247170" y="274288"/>
                    <a:pt x="248010" y="277296"/>
                    <a:pt x="248714" y="280298"/>
                  </a:cubicBezTo>
                  <a:cubicBezTo>
                    <a:pt x="249647" y="284284"/>
                    <a:pt x="253199" y="286969"/>
                    <a:pt x="257119" y="286969"/>
                  </a:cubicBezTo>
                  <a:cubicBezTo>
                    <a:pt x="257770" y="286969"/>
                    <a:pt x="258434" y="286896"/>
                    <a:pt x="259097" y="286739"/>
                  </a:cubicBezTo>
                  <a:cubicBezTo>
                    <a:pt x="263743" y="285650"/>
                    <a:pt x="266625" y="281003"/>
                    <a:pt x="265539" y="276355"/>
                  </a:cubicBezTo>
                  <a:cubicBezTo>
                    <a:pt x="264723" y="272872"/>
                    <a:pt x="263748" y="269387"/>
                    <a:pt x="262635" y="265985"/>
                  </a:cubicBezTo>
                  <a:cubicBezTo>
                    <a:pt x="260670" y="260007"/>
                    <a:pt x="258329" y="254457"/>
                    <a:pt x="255633" y="249349"/>
                  </a:cubicBezTo>
                  <a:lnTo>
                    <a:pt x="265904" y="249349"/>
                  </a:lnTo>
                  <a:cubicBezTo>
                    <a:pt x="287441" y="264001"/>
                    <a:pt x="299767" y="285509"/>
                    <a:pt x="299767" y="308731"/>
                  </a:cubicBezTo>
                  <a:cubicBezTo>
                    <a:pt x="299767" y="326655"/>
                    <a:pt x="292285" y="343880"/>
                    <a:pt x="278621" y="357624"/>
                  </a:cubicBezTo>
                  <a:cubicBezTo>
                    <a:pt x="273648" y="357000"/>
                    <a:pt x="260751" y="356645"/>
                    <a:pt x="260751" y="356645"/>
                  </a:cubicBezTo>
                  <a:cubicBezTo>
                    <a:pt x="266162" y="342506"/>
                    <a:pt x="269090" y="326486"/>
                    <a:pt x="269200" y="309681"/>
                  </a:cubicBezTo>
                  <a:cubicBezTo>
                    <a:pt x="269231" y="304910"/>
                    <a:pt x="265386" y="301017"/>
                    <a:pt x="260613" y="300987"/>
                  </a:cubicBezTo>
                  <a:lnTo>
                    <a:pt x="260559" y="300987"/>
                  </a:lnTo>
                  <a:cubicBezTo>
                    <a:pt x="255814" y="300987"/>
                    <a:pt x="251950" y="304819"/>
                    <a:pt x="251921" y="309573"/>
                  </a:cubicBezTo>
                  <a:cubicBezTo>
                    <a:pt x="251817" y="325882"/>
                    <a:pt x="248570" y="341799"/>
                    <a:pt x="242798" y="354883"/>
                  </a:cubicBezTo>
                  <a:cubicBezTo>
                    <a:pt x="231710" y="352366"/>
                    <a:pt x="220078" y="351013"/>
                    <a:pt x="208082" y="351013"/>
                  </a:cubicBezTo>
                  <a:cubicBezTo>
                    <a:pt x="196083" y="351013"/>
                    <a:pt x="184446" y="352368"/>
                    <a:pt x="173356" y="354884"/>
                  </a:cubicBezTo>
                  <a:cubicBezTo>
                    <a:pt x="167578" y="341801"/>
                    <a:pt x="164344" y="325911"/>
                    <a:pt x="164241" y="309573"/>
                  </a:cubicBezTo>
                  <a:cubicBezTo>
                    <a:pt x="164209" y="304819"/>
                    <a:pt x="160347" y="300987"/>
                    <a:pt x="155603" y="300987"/>
                  </a:cubicBezTo>
                  <a:lnTo>
                    <a:pt x="155548" y="300987"/>
                  </a:lnTo>
                  <a:cubicBezTo>
                    <a:pt x="150775" y="301018"/>
                    <a:pt x="146932" y="304912"/>
                    <a:pt x="146962" y="309681"/>
                  </a:cubicBezTo>
                  <a:cubicBezTo>
                    <a:pt x="147068" y="326501"/>
                    <a:pt x="149951" y="342524"/>
                    <a:pt x="155356" y="356645"/>
                  </a:cubicBezTo>
                  <a:cubicBezTo>
                    <a:pt x="155356" y="356645"/>
                    <a:pt x="142515" y="357000"/>
                    <a:pt x="137542" y="357624"/>
                  </a:cubicBezTo>
                  <a:cubicBezTo>
                    <a:pt x="123878" y="343879"/>
                    <a:pt x="116399" y="326658"/>
                    <a:pt x="116399" y="308731"/>
                  </a:cubicBezTo>
                  <a:cubicBezTo>
                    <a:pt x="116399" y="285503"/>
                    <a:pt x="128725" y="263998"/>
                    <a:pt x="150260" y="249349"/>
                  </a:cubicBezTo>
                  <a:lnTo>
                    <a:pt x="160563" y="249349"/>
                  </a:lnTo>
                  <a:cubicBezTo>
                    <a:pt x="157862" y="254465"/>
                    <a:pt x="155495" y="260003"/>
                    <a:pt x="153529" y="265994"/>
                  </a:cubicBezTo>
                  <a:cubicBezTo>
                    <a:pt x="152422" y="269376"/>
                    <a:pt x="151445" y="272864"/>
                    <a:pt x="150627" y="276355"/>
                  </a:cubicBezTo>
                  <a:cubicBezTo>
                    <a:pt x="149533" y="281001"/>
                    <a:pt x="152417" y="285650"/>
                    <a:pt x="157064" y="286739"/>
                  </a:cubicBezTo>
                  <a:close/>
                  <a:moveTo>
                    <a:pt x="327713" y="308730"/>
                  </a:moveTo>
                  <a:cubicBezTo>
                    <a:pt x="327713" y="329683"/>
                    <a:pt x="318352" y="349198"/>
                    <a:pt x="301886" y="362926"/>
                  </a:cubicBezTo>
                  <a:cubicBezTo>
                    <a:pt x="300621" y="362500"/>
                    <a:pt x="299357" y="362074"/>
                    <a:pt x="298075" y="361690"/>
                  </a:cubicBezTo>
                  <a:cubicBezTo>
                    <a:pt x="310387" y="346185"/>
                    <a:pt x="317049" y="327838"/>
                    <a:pt x="317049" y="308733"/>
                  </a:cubicBezTo>
                  <a:cubicBezTo>
                    <a:pt x="317049" y="286619"/>
                    <a:pt x="308298" y="265896"/>
                    <a:pt x="292526" y="249351"/>
                  </a:cubicBezTo>
                  <a:lnTo>
                    <a:pt x="294833" y="249351"/>
                  </a:lnTo>
                  <a:cubicBezTo>
                    <a:pt x="315449" y="262869"/>
                    <a:pt x="327713" y="284880"/>
                    <a:pt x="327713" y="308730"/>
                  </a:cubicBezTo>
                  <a:close/>
                  <a:moveTo>
                    <a:pt x="265051" y="163544"/>
                  </a:moveTo>
                  <a:lnTo>
                    <a:pt x="277646" y="189435"/>
                  </a:lnTo>
                  <a:lnTo>
                    <a:pt x="249700" y="189435"/>
                  </a:lnTo>
                  <a:lnTo>
                    <a:pt x="239745" y="163544"/>
                  </a:lnTo>
                  <a:lnTo>
                    <a:pt x="265051" y="163544"/>
                  </a:lnTo>
                  <a:close/>
                  <a:moveTo>
                    <a:pt x="222637" y="34657"/>
                  </a:moveTo>
                  <a:lnTo>
                    <a:pt x="246261" y="25863"/>
                  </a:lnTo>
                  <a:lnTo>
                    <a:pt x="236523" y="40829"/>
                  </a:lnTo>
                  <a:cubicBezTo>
                    <a:pt x="235357" y="42622"/>
                    <a:pt x="234897" y="44786"/>
                    <a:pt x="235233" y="46902"/>
                  </a:cubicBezTo>
                  <a:lnTo>
                    <a:pt x="251073" y="146262"/>
                  </a:lnTo>
                  <a:lnTo>
                    <a:pt x="161576" y="146262"/>
                  </a:lnTo>
                  <a:lnTo>
                    <a:pt x="222637" y="34657"/>
                  </a:lnTo>
                  <a:close/>
                  <a:moveTo>
                    <a:pt x="231187" y="189437"/>
                  </a:moveTo>
                  <a:lnTo>
                    <a:pt x="177288" y="189437"/>
                  </a:lnTo>
                  <a:lnTo>
                    <a:pt x="187240" y="163545"/>
                  </a:lnTo>
                  <a:lnTo>
                    <a:pt x="221235" y="163545"/>
                  </a:lnTo>
                  <a:lnTo>
                    <a:pt x="231187" y="189437"/>
                  </a:lnTo>
                  <a:close/>
                  <a:moveTo>
                    <a:pt x="143424" y="163544"/>
                  </a:moveTo>
                  <a:lnTo>
                    <a:pt x="168727" y="163544"/>
                  </a:lnTo>
                  <a:lnTo>
                    <a:pt x="158775" y="189435"/>
                  </a:lnTo>
                  <a:lnTo>
                    <a:pt x="130827" y="189435"/>
                  </a:lnTo>
                  <a:lnTo>
                    <a:pt x="143424" y="163544"/>
                  </a:lnTo>
                  <a:close/>
                  <a:moveTo>
                    <a:pt x="80992" y="232069"/>
                  </a:moveTo>
                  <a:cubicBezTo>
                    <a:pt x="74000" y="232069"/>
                    <a:pt x="68314" y="226384"/>
                    <a:pt x="68314" y="219394"/>
                  </a:cubicBezTo>
                  <a:cubicBezTo>
                    <a:pt x="68314" y="212402"/>
                    <a:pt x="74000" y="206716"/>
                    <a:pt x="80992" y="206716"/>
                  </a:cubicBezTo>
                  <a:lnTo>
                    <a:pt x="327481" y="206716"/>
                  </a:lnTo>
                  <a:cubicBezTo>
                    <a:pt x="334471" y="206716"/>
                    <a:pt x="340158" y="212402"/>
                    <a:pt x="340158" y="219394"/>
                  </a:cubicBezTo>
                  <a:cubicBezTo>
                    <a:pt x="340158" y="226384"/>
                    <a:pt x="334471" y="232069"/>
                    <a:pt x="327481" y="232069"/>
                  </a:cubicBezTo>
                  <a:lnTo>
                    <a:pt x="80992" y="232069"/>
                  </a:lnTo>
                  <a:close/>
                  <a:moveTo>
                    <a:pt x="88450" y="308730"/>
                  </a:moveTo>
                  <a:cubicBezTo>
                    <a:pt x="88450" y="284877"/>
                    <a:pt x="100712" y="262866"/>
                    <a:pt x="121327" y="249351"/>
                  </a:cubicBezTo>
                  <a:lnTo>
                    <a:pt x="123630" y="249351"/>
                  </a:lnTo>
                  <a:cubicBezTo>
                    <a:pt x="107858" y="265896"/>
                    <a:pt x="99113" y="286617"/>
                    <a:pt x="99113" y="308733"/>
                  </a:cubicBezTo>
                  <a:cubicBezTo>
                    <a:pt x="99113" y="327839"/>
                    <a:pt x="105774" y="346190"/>
                    <a:pt x="118083" y="361690"/>
                  </a:cubicBezTo>
                  <a:cubicBezTo>
                    <a:pt x="116801" y="362073"/>
                    <a:pt x="115539" y="362500"/>
                    <a:pt x="114277" y="362926"/>
                  </a:cubicBezTo>
                  <a:cubicBezTo>
                    <a:pt x="97809" y="349201"/>
                    <a:pt x="88450" y="329686"/>
                    <a:pt x="88450" y="308730"/>
                  </a:cubicBezTo>
                  <a:close/>
                  <a:moveTo>
                    <a:pt x="53728" y="467975"/>
                  </a:moveTo>
                  <a:cubicBezTo>
                    <a:pt x="53728" y="427279"/>
                    <a:pt x="81083" y="392546"/>
                    <a:pt x="119236" y="379475"/>
                  </a:cubicBezTo>
                  <a:cubicBezTo>
                    <a:pt x="90315" y="400940"/>
                    <a:pt x="71958" y="432643"/>
                    <a:pt x="71958" y="467980"/>
                  </a:cubicBezTo>
                  <a:cubicBezTo>
                    <a:pt x="71958" y="491215"/>
                    <a:pt x="80039" y="513839"/>
                    <a:pt x="94910" y="532964"/>
                  </a:cubicBezTo>
                  <a:cubicBezTo>
                    <a:pt x="91561" y="534064"/>
                    <a:pt x="88254" y="535263"/>
                    <a:pt x="85025" y="536593"/>
                  </a:cubicBezTo>
                  <a:cubicBezTo>
                    <a:pt x="65073" y="518824"/>
                    <a:pt x="53728" y="494091"/>
                    <a:pt x="53728" y="467975"/>
                  </a:cubicBezTo>
                  <a:close/>
                  <a:moveTo>
                    <a:pt x="17283" y="659995"/>
                  </a:moveTo>
                  <a:cubicBezTo>
                    <a:pt x="17283" y="605356"/>
                    <a:pt x="56880" y="559356"/>
                    <a:pt x="110215" y="546544"/>
                  </a:cubicBezTo>
                  <a:cubicBezTo>
                    <a:pt x="69738" y="572291"/>
                    <a:pt x="43452" y="613560"/>
                    <a:pt x="43452" y="660001"/>
                  </a:cubicBezTo>
                  <a:cubicBezTo>
                    <a:pt x="43452" y="706437"/>
                    <a:pt x="69733" y="747708"/>
                    <a:pt x="110206" y="773454"/>
                  </a:cubicBezTo>
                  <a:cubicBezTo>
                    <a:pt x="56875" y="760639"/>
                    <a:pt x="17283" y="714635"/>
                    <a:pt x="17283" y="659995"/>
                  </a:cubicBezTo>
                  <a:close/>
                  <a:moveTo>
                    <a:pt x="259847" y="775993"/>
                  </a:moveTo>
                  <a:cubicBezTo>
                    <a:pt x="264469" y="770942"/>
                    <a:pt x="268824" y="765198"/>
                    <a:pt x="272838" y="758744"/>
                  </a:cubicBezTo>
                  <a:cubicBezTo>
                    <a:pt x="289037" y="732685"/>
                    <a:pt x="298085" y="698134"/>
                    <a:pt x="298316" y="661450"/>
                  </a:cubicBezTo>
                  <a:cubicBezTo>
                    <a:pt x="298347" y="656679"/>
                    <a:pt x="294503" y="652786"/>
                    <a:pt x="289730" y="652756"/>
                  </a:cubicBezTo>
                  <a:cubicBezTo>
                    <a:pt x="289711" y="652756"/>
                    <a:pt x="289692" y="652756"/>
                    <a:pt x="289675" y="652756"/>
                  </a:cubicBezTo>
                  <a:cubicBezTo>
                    <a:pt x="284931" y="652756"/>
                    <a:pt x="281067" y="656588"/>
                    <a:pt x="281037" y="661342"/>
                  </a:cubicBezTo>
                  <a:cubicBezTo>
                    <a:pt x="280612" y="728924"/>
                    <a:pt x="247884" y="783908"/>
                    <a:pt x="208084" y="783908"/>
                  </a:cubicBezTo>
                  <a:cubicBezTo>
                    <a:pt x="168279" y="783908"/>
                    <a:pt x="135551" y="728925"/>
                    <a:pt x="135127" y="661342"/>
                  </a:cubicBezTo>
                  <a:cubicBezTo>
                    <a:pt x="135096" y="656588"/>
                    <a:pt x="131234" y="652756"/>
                    <a:pt x="126489" y="652756"/>
                  </a:cubicBezTo>
                  <a:cubicBezTo>
                    <a:pt x="126471" y="652756"/>
                    <a:pt x="126453" y="652756"/>
                    <a:pt x="126435" y="652756"/>
                  </a:cubicBezTo>
                  <a:cubicBezTo>
                    <a:pt x="121662" y="652787"/>
                    <a:pt x="117819" y="656680"/>
                    <a:pt x="117848" y="661450"/>
                  </a:cubicBezTo>
                  <a:cubicBezTo>
                    <a:pt x="118080" y="698133"/>
                    <a:pt x="127126" y="732685"/>
                    <a:pt x="143327" y="758744"/>
                  </a:cubicBezTo>
                  <a:cubicBezTo>
                    <a:pt x="147339" y="765199"/>
                    <a:pt x="151695" y="770944"/>
                    <a:pt x="156318" y="775993"/>
                  </a:cubicBezTo>
                  <a:cubicBezTo>
                    <a:pt x="100537" y="758330"/>
                    <a:pt x="60739" y="713009"/>
                    <a:pt x="60739" y="660003"/>
                  </a:cubicBezTo>
                  <a:cubicBezTo>
                    <a:pt x="60739" y="606985"/>
                    <a:pt x="100552" y="561658"/>
                    <a:pt x="156349" y="544001"/>
                  </a:cubicBezTo>
                  <a:cubicBezTo>
                    <a:pt x="144524" y="556854"/>
                    <a:pt x="134662" y="574191"/>
                    <a:pt x="127819" y="595042"/>
                  </a:cubicBezTo>
                  <a:cubicBezTo>
                    <a:pt x="126156" y="600114"/>
                    <a:pt x="124674" y="605400"/>
                    <a:pt x="123416" y="610751"/>
                  </a:cubicBezTo>
                  <a:cubicBezTo>
                    <a:pt x="122324" y="615397"/>
                    <a:pt x="125206" y="620048"/>
                    <a:pt x="129851" y="621139"/>
                  </a:cubicBezTo>
                  <a:cubicBezTo>
                    <a:pt x="134504" y="622239"/>
                    <a:pt x="139147" y="619350"/>
                    <a:pt x="140238" y="614704"/>
                  </a:cubicBezTo>
                  <a:cubicBezTo>
                    <a:pt x="141382" y="609836"/>
                    <a:pt x="142726" y="605032"/>
                    <a:pt x="144237" y="600433"/>
                  </a:cubicBezTo>
                  <a:cubicBezTo>
                    <a:pt x="157260" y="560749"/>
                    <a:pt x="181726" y="536098"/>
                    <a:pt x="208084" y="536098"/>
                  </a:cubicBezTo>
                  <a:cubicBezTo>
                    <a:pt x="234439" y="536098"/>
                    <a:pt x="258903" y="560751"/>
                    <a:pt x="271933" y="600431"/>
                  </a:cubicBezTo>
                  <a:cubicBezTo>
                    <a:pt x="273442" y="605026"/>
                    <a:pt x="274786" y="609830"/>
                    <a:pt x="275930" y="614703"/>
                  </a:cubicBezTo>
                  <a:cubicBezTo>
                    <a:pt x="276862" y="618688"/>
                    <a:pt x="280737" y="622293"/>
                    <a:pt x="286314" y="621145"/>
                  </a:cubicBezTo>
                  <a:cubicBezTo>
                    <a:pt x="290988" y="620181"/>
                    <a:pt x="293842" y="615408"/>
                    <a:pt x="292756" y="610761"/>
                  </a:cubicBezTo>
                  <a:cubicBezTo>
                    <a:pt x="291498" y="605398"/>
                    <a:pt x="290018" y="600109"/>
                    <a:pt x="288351" y="595039"/>
                  </a:cubicBezTo>
                  <a:cubicBezTo>
                    <a:pt x="281507" y="574191"/>
                    <a:pt x="271642" y="556851"/>
                    <a:pt x="259818" y="543999"/>
                  </a:cubicBezTo>
                  <a:cubicBezTo>
                    <a:pt x="315618" y="561655"/>
                    <a:pt x="355434" y="606985"/>
                    <a:pt x="355434" y="660003"/>
                  </a:cubicBezTo>
                  <a:cubicBezTo>
                    <a:pt x="355431" y="713009"/>
                    <a:pt x="315628" y="758330"/>
                    <a:pt x="259847" y="775993"/>
                  </a:cubicBezTo>
                  <a:close/>
                  <a:moveTo>
                    <a:pt x="305959" y="773452"/>
                  </a:moveTo>
                  <a:cubicBezTo>
                    <a:pt x="346430" y="747706"/>
                    <a:pt x="372711" y="706437"/>
                    <a:pt x="372711" y="660001"/>
                  </a:cubicBezTo>
                  <a:cubicBezTo>
                    <a:pt x="372711" y="613562"/>
                    <a:pt x="346425" y="572291"/>
                    <a:pt x="305949" y="546544"/>
                  </a:cubicBezTo>
                  <a:cubicBezTo>
                    <a:pt x="359283" y="559358"/>
                    <a:pt x="398876" y="605357"/>
                    <a:pt x="398876" y="659995"/>
                  </a:cubicBezTo>
                  <a:cubicBezTo>
                    <a:pt x="398876" y="714634"/>
                    <a:pt x="359288" y="760633"/>
                    <a:pt x="305959" y="7734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8" name="Google Shape;708;p24"/>
          <p:cNvGrpSpPr/>
          <p:nvPr/>
        </p:nvGrpSpPr>
        <p:grpSpPr>
          <a:xfrm>
            <a:off x="4105169" y="4472354"/>
            <a:ext cx="632818" cy="640146"/>
            <a:chOff x="5238429" y="5725886"/>
            <a:chExt cx="792012" cy="801184"/>
          </a:xfrm>
        </p:grpSpPr>
        <p:grpSp>
          <p:nvGrpSpPr>
            <p:cNvPr id="709" name="Google Shape;709;p24"/>
            <p:cNvGrpSpPr/>
            <p:nvPr/>
          </p:nvGrpSpPr>
          <p:grpSpPr>
            <a:xfrm>
              <a:off x="5256530" y="5837346"/>
              <a:ext cx="755809" cy="472644"/>
              <a:chOff x="5256530" y="5837346"/>
              <a:chExt cx="755809" cy="472644"/>
            </a:xfrm>
          </p:grpSpPr>
          <p:grpSp>
            <p:nvGrpSpPr>
              <p:cNvPr id="710" name="Google Shape;710;p24"/>
              <p:cNvGrpSpPr/>
              <p:nvPr/>
            </p:nvGrpSpPr>
            <p:grpSpPr>
              <a:xfrm>
                <a:off x="5256530" y="6040694"/>
                <a:ext cx="154191" cy="269296"/>
                <a:chOff x="5256530" y="6040694"/>
                <a:chExt cx="154191" cy="269296"/>
              </a:xfrm>
            </p:grpSpPr>
            <p:sp>
              <p:nvSpPr>
                <p:cNvPr id="711" name="Google Shape;711;p24"/>
                <p:cNvSpPr/>
                <p:nvPr/>
              </p:nvSpPr>
              <p:spPr>
                <a:xfrm>
                  <a:off x="5298003" y="6040694"/>
                  <a:ext cx="112718" cy="265478"/>
                </a:xfrm>
                <a:custGeom>
                  <a:avLst/>
                  <a:gdLst/>
                  <a:ahLst/>
                  <a:cxnLst/>
                  <a:rect l="l" t="t" r="r" b="b"/>
                  <a:pathLst>
                    <a:path w="112718" h="265478" extrusionOk="0">
                      <a:moveTo>
                        <a:pt x="92654" y="242164"/>
                      </a:moveTo>
                      <a:cubicBezTo>
                        <a:pt x="53420" y="230124"/>
                        <a:pt x="24588" y="201776"/>
                        <a:pt x="19159" y="165594"/>
                      </a:cubicBezTo>
                      <a:cubicBezTo>
                        <a:pt x="17856" y="156934"/>
                        <a:pt x="17954" y="148126"/>
                        <a:pt x="19446" y="139421"/>
                      </a:cubicBezTo>
                      <a:cubicBezTo>
                        <a:pt x="20105" y="135570"/>
                        <a:pt x="23162" y="132578"/>
                        <a:pt x="27027" y="131997"/>
                      </a:cubicBezTo>
                      <a:cubicBezTo>
                        <a:pt x="30881" y="131420"/>
                        <a:pt x="34687" y="133385"/>
                        <a:pt x="36451" y="136875"/>
                      </a:cubicBezTo>
                      <a:cubicBezTo>
                        <a:pt x="41547" y="146976"/>
                        <a:pt x="49467" y="156018"/>
                        <a:pt x="59435" y="163461"/>
                      </a:cubicBezTo>
                      <a:cubicBezTo>
                        <a:pt x="57488" y="155282"/>
                        <a:pt x="54452" y="137265"/>
                        <a:pt x="54482" y="136673"/>
                      </a:cubicBezTo>
                      <a:cubicBezTo>
                        <a:pt x="36587" y="122080"/>
                        <a:pt x="30731" y="101582"/>
                        <a:pt x="30545" y="89361"/>
                      </a:cubicBezTo>
                      <a:cubicBezTo>
                        <a:pt x="30496" y="86178"/>
                        <a:pt x="32122" y="83206"/>
                        <a:pt x="34826" y="81529"/>
                      </a:cubicBezTo>
                      <a:cubicBezTo>
                        <a:pt x="37529" y="79851"/>
                        <a:pt x="40915" y="79718"/>
                        <a:pt x="43747" y="81180"/>
                      </a:cubicBezTo>
                      <a:cubicBezTo>
                        <a:pt x="46345" y="82519"/>
                        <a:pt x="48919" y="83716"/>
                        <a:pt x="51465" y="84793"/>
                      </a:cubicBezTo>
                      <a:cubicBezTo>
                        <a:pt x="51742" y="77460"/>
                        <a:pt x="52271" y="70273"/>
                        <a:pt x="53024" y="64023"/>
                      </a:cubicBezTo>
                      <a:cubicBezTo>
                        <a:pt x="56116" y="38351"/>
                        <a:pt x="63062" y="16534"/>
                        <a:pt x="72898" y="0"/>
                      </a:cubicBezTo>
                      <a:cubicBezTo>
                        <a:pt x="55290" y="9774"/>
                        <a:pt x="39829" y="23364"/>
                        <a:pt x="27545" y="40203"/>
                      </a:cubicBezTo>
                      <a:cubicBezTo>
                        <a:pt x="5165" y="70888"/>
                        <a:pt x="-4039" y="108611"/>
                        <a:pt x="1635" y="146420"/>
                      </a:cubicBezTo>
                      <a:cubicBezTo>
                        <a:pt x="7309" y="184233"/>
                        <a:pt x="27174" y="217590"/>
                        <a:pt x="57577" y="240355"/>
                      </a:cubicBezTo>
                      <a:cubicBezTo>
                        <a:pt x="74261" y="252846"/>
                        <a:pt x="93024" y="261300"/>
                        <a:pt x="112719" y="265478"/>
                      </a:cubicBezTo>
                      <a:cubicBezTo>
                        <a:pt x="105696" y="259119"/>
                        <a:pt x="98951" y="251326"/>
                        <a:pt x="92654" y="242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24"/>
                <p:cNvSpPr/>
                <p:nvPr/>
              </p:nvSpPr>
              <p:spPr>
                <a:xfrm>
                  <a:off x="5256530" y="6049653"/>
                  <a:ext cx="111356" cy="260337"/>
                </a:xfrm>
                <a:custGeom>
                  <a:avLst/>
                  <a:gdLst/>
                  <a:ahLst/>
                  <a:cxnLst/>
                  <a:rect l="l" t="t" r="r" b="b"/>
                  <a:pathLst>
                    <a:path w="111356" h="260337" extrusionOk="0">
                      <a:moveTo>
                        <a:pt x="25204" y="140149"/>
                      </a:moveTo>
                      <a:cubicBezTo>
                        <a:pt x="18819" y="97598"/>
                        <a:pt x="29185" y="55133"/>
                        <a:pt x="54391" y="20577"/>
                      </a:cubicBezTo>
                      <a:cubicBezTo>
                        <a:pt x="59819" y="13134"/>
                        <a:pt x="65828" y="6286"/>
                        <a:pt x="72289" y="0"/>
                      </a:cubicBezTo>
                      <a:cubicBezTo>
                        <a:pt x="22802" y="21491"/>
                        <a:pt x="-7772" y="80386"/>
                        <a:pt x="1725" y="143665"/>
                      </a:cubicBezTo>
                      <a:cubicBezTo>
                        <a:pt x="7114" y="179581"/>
                        <a:pt x="24426" y="211454"/>
                        <a:pt x="50474" y="233415"/>
                      </a:cubicBezTo>
                      <a:cubicBezTo>
                        <a:pt x="68704" y="248786"/>
                        <a:pt x="89684" y="257942"/>
                        <a:pt x="111357" y="260338"/>
                      </a:cubicBezTo>
                      <a:cubicBezTo>
                        <a:pt x="103332" y="256222"/>
                        <a:pt x="95580" y="251414"/>
                        <a:pt x="88199" y="245887"/>
                      </a:cubicBezTo>
                      <a:cubicBezTo>
                        <a:pt x="53960" y="220250"/>
                        <a:pt x="31587" y="182698"/>
                        <a:pt x="25204" y="1401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3" name="Google Shape;713;p24"/>
              <p:cNvGrpSpPr/>
              <p:nvPr/>
            </p:nvGrpSpPr>
            <p:grpSpPr>
              <a:xfrm>
                <a:off x="5336407" y="6145259"/>
                <a:ext cx="214114" cy="125794"/>
                <a:chOff x="5336407" y="6145259"/>
                <a:chExt cx="214114" cy="125794"/>
              </a:xfrm>
            </p:grpSpPr>
            <p:sp>
              <p:nvSpPr>
                <p:cNvPr id="714" name="Google Shape;714;p24"/>
                <p:cNvSpPr/>
                <p:nvPr/>
              </p:nvSpPr>
              <p:spPr>
                <a:xfrm>
                  <a:off x="5336407" y="6178042"/>
                  <a:ext cx="214114" cy="93011"/>
                </a:xfrm>
                <a:custGeom>
                  <a:avLst/>
                  <a:gdLst/>
                  <a:ahLst/>
                  <a:cxnLst/>
                  <a:rect l="l" t="t" r="r" b="b"/>
                  <a:pathLst>
                    <a:path w="214114" h="93011" extrusionOk="0">
                      <a:moveTo>
                        <a:pt x="94518" y="81662"/>
                      </a:moveTo>
                      <a:cubicBezTo>
                        <a:pt x="93778" y="76720"/>
                        <a:pt x="97183" y="72113"/>
                        <a:pt x="102123" y="71368"/>
                      </a:cubicBezTo>
                      <a:lnTo>
                        <a:pt x="127926" y="67491"/>
                      </a:lnTo>
                      <a:cubicBezTo>
                        <a:pt x="130307" y="67137"/>
                        <a:pt x="132724" y="67735"/>
                        <a:pt x="134651" y="69162"/>
                      </a:cubicBezTo>
                      <a:cubicBezTo>
                        <a:pt x="136581" y="70589"/>
                        <a:pt x="137867" y="72725"/>
                        <a:pt x="138224" y="75100"/>
                      </a:cubicBezTo>
                      <a:lnTo>
                        <a:pt x="139928" y="86453"/>
                      </a:lnTo>
                      <a:cubicBezTo>
                        <a:pt x="185416" y="72129"/>
                        <a:pt x="215701" y="36880"/>
                        <a:pt x="214050" y="0"/>
                      </a:cubicBezTo>
                      <a:cubicBezTo>
                        <a:pt x="206888" y="13007"/>
                        <a:pt x="196492" y="24906"/>
                        <a:pt x="183378" y="35019"/>
                      </a:cubicBezTo>
                      <a:lnTo>
                        <a:pt x="190093" y="47427"/>
                      </a:lnTo>
                      <a:cubicBezTo>
                        <a:pt x="191332" y="49716"/>
                        <a:pt x="191525" y="52431"/>
                        <a:pt x="190622" y="54872"/>
                      </a:cubicBezTo>
                      <a:cubicBezTo>
                        <a:pt x="189721" y="57316"/>
                        <a:pt x="187808" y="59250"/>
                        <a:pt x="185375" y="60185"/>
                      </a:cubicBezTo>
                      <a:lnTo>
                        <a:pt x="161372" y="69401"/>
                      </a:lnTo>
                      <a:cubicBezTo>
                        <a:pt x="160310" y="69810"/>
                        <a:pt x="159213" y="70004"/>
                        <a:pt x="158130" y="70004"/>
                      </a:cubicBezTo>
                      <a:cubicBezTo>
                        <a:pt x="154891" y="70004"/>
                        <a:pt x="151791" y="68258"/>
                        <a:pt x="150168" y="65259"/>
                      </a:cubicBezTo>
                      <a:lnTo>
                        <a:pt x="145134" y="55955"/>
                      </a:lnTo>
                      <a:cubicBezTo>
                        <a:pt x="135241" y="59582"/>
                        <a:pt x="124873" y="62241"/>
                        <a:pt x="114194" y="63845"/>
                      </a:cubicBezTo>
                      <a:cubicBezTo>
                        <a:pt x="106292" y="65029"/>
                        <a:pt x="98382" y="65621"/>
                        <a:pt x="90537" y="65621"/>
                      </a:cubicBezTo>
                      <a:cubicBezTo>
                        <a:pt x="87782" y="65621"/>
                        <a:pt x="85034" y="65547"/>
                        <a:pt x="82297" y="65402"/>
                      </a:cubicBezTo>
                      <a:lnTo>
                        <a:pt x="80219" y="75755"/>
                      </a:lnTo>
                      <a:cubicBezTo>
                        <a:pt x="79365" y="80006"/>
                        <a:pt x="75629" y="83025"/>
                        <a:pt x="71353" y="83025"/>
                      </a:cubicBezTo>
                      <a:cubicBezTo>
                        <a:pt x="71145" y="83025"/>
                        <a:pt x="45073" y="81238"/>
                        <a:pt x="45073" y="81238"/>
                      </a:cubicBezTo>
                      <a:cubicBezTo>
                        <a:pt x="42476" y="81058"/>
                        <a:pt x="40080" y="79770"/>
                        <a:pt x="38499" y="77698"/>
                      </a:cubicBezTo>
                      <a:cubicBezTo>
                        <a:pt x="36919" y="75629"/>
                        <a:pt x="36307" y="72979"/>
                        <a:pt x="36819" y="70426"/>
                      </a:cubicBezTo>
                      <a:lnTo>
                        <a:pt x="39596" y="56593"/>
                      </a:lnTo>
                      <a:cubicBezTo>
                        <a:pt x="24094" y="50772"/>
                        <a:pt x="10663" y="42452"/>
                        <a:pt x="0" y="32116"/>
                      </a:cubicBezTo>
                      <a:cubicBezTo>
                        <a:pt x="9240" y="67859"/>
                        <a:pt x="48539" y="92678"/>
                        <a:pt x="96224" y="93011"/>
                      </a:cubicBezTo>
                      <a:lnTo>
                        <a:pt x="94518" y="8166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24"/>
                <p:cNvSpPr/>
                <p:nvPr/>
              </p:nvSpPr>
              <p:spPr>
                <a:xfrm>
                  <a:off x="5350384" y="6145259"/>
                  <a:ext cx="39921" cy="28046"/>
                </a:xfrm>
                <a:custGeom>
                  <a:avLst/>
                  <a:gdLst/>
                  <a:ahLst/>
                  <a:cxnLst/>
                  <a:rect l="l" t="t" r="r" b="b"/>
                  <a:pathLst>
                    <a:path w="39921" h="28046" extrusionOk="0">
                      <a:moveTo>
                        <a:pt x="0" y="0"/>
                      </a:moveTo>
                      <a:cubicBezTo>
                        <a:pt x="4283" y="10102"/>
                        <a:pt x="13472" y="22415"/>
                        <a:pt x="33168" y="28046"/>
                      </a:cubicBezTo>
                      <a:lnTo>
                        <a:pt x="39922" y="7297"/>
                      </a:lnTo>
                      <a:cubicBezTo>
                        <a:pt x="29419" y="7064"/>
                        <a:pt x="15431" y="5403"/>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6" name="Google Shape;716;p24"/>
              <p:cNvGrpSpPr/>
              <p:nvPr/>
            </p:nvGrpSpPr>
            <p:grpSpPr>
              <a:xfrm>
                <a:off x="5367400" y="6022358"/>
                <a:ext cx="254539" cy="285630"/>
                <a:chOff x="5367400" y="6022358"/>
                <a:chExt cx="254539" cy="285630"/>
              </a:xfrm>
            </p:grpSpPr>
            <p:sp>
              <p:nvSpPr>
                <p:cNvPr id="717" name="Google Shape;717;p24"/>
                <p:cNvSpPr/>
                <p:nvPr/>
              </p:nvSpPr>
              <p:spPr>
                <a:xfrm>
                  <a:off x="5510457" y="6022358"/>
                  <a:ext cx="111482" cy="260430"/>
                </a:xfrm>
                <a:custGeom>
                  <a:avLst/>
                  <a:gdLst/>
                  <a:ahLst/>
                  <a:cxnLst/>
                  <a:rect l="l" t="t" r="r" b="b"/>
                  <a:pathLst>
                    <a:path w="111482" h="260430" extrusionOk="0">
                      <a:moveTo>
                        <a:pt x="86286" y="120180"/>
                      </a:moveTo>
                      <a:cubicBezTo>
                        <a:pt x="94349" y="173932"/>
                        <a:pt x="75030" y="225489"/>
                        <a:pt x="38958" y="260430"/>
                      </a:cubicBezTo>
                      <a:cubicBezTo>
                        <a:pt x="88585" y="239020"/>
                        <a:pt x="119269" y="180039"/>
                        <a:pt x="109758" y="116654"/>
                      </a:cubicBezTo>
                      <a:cubicBezTo>
                        <a:pt x="100252" y="53318"/>
                        <a:pt x="53683" y="5954"/>
                        <a:pt x="0" y="0"/>
                      </a:cubicBezTo>
                      <a:cubicBezTo>
                        <a:pt x="44690" y="22835"/>
                        <a:pt x="78225" y="66469"/>
                        <a:pt x="86286" y="1201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24"/>
                <p:cNvSpPr/>
                <p:nvPr/>
              </p:nvSpPr>
              <p:spPr>
                <a:xfrm>
                  <a:off x="5418309" y="6264782"/>
                  <a:ext cx="76796" cy="43206"/>
                </a:xfrm>
                <a:custGeom>
                  <a:avLst/>
                  <a:gdLst/>
                  <a:ahLst/>
                  <a:cxnLst/>
                  <a:rect l="l" t="t" r="r" b="b"/>
                  <a:pathLst>
                    <a:path w="76796" h="43206" extrusionOk="0">
                      <a:moveTo>
                        <a:pt x="76797" y="12068"/>
                      </a:moveTo>
                      <a:cubicBezTo>
                        <a:pt x="69187" y="15268"/>
                        <a:pt x="55709" y="20169"/>
                        <a:pt x="50580" y="20213"/>
                      </a:cubicBezTo>
                      <a:cubicBezTo>
                        <a:pt x="46488" y="20249"/>
                        <a:pt x="42778" y="17420"/>
                        <a:pt x="41785" y="13267"/>
                      </a:cubicBezTo>
                      <a:cubicBezTo>
                        <a:pt x="41724" y="13008"/>
                        <a:pt x="39762" y="0"/>
                        <a:pt x="39762" y="0"/>
                      </a:cubicBezTo>
                      <a:lnTo>
                        <a:pt x="31861" y="1188"/>
                      </a:lnTo>
                      <a:cubicBezTo>
                        <a:pt x="31861" y="1188"/>
                        <a:pt x="33800" y="14196"/>
                        <a:pt x="33816" y="14459"/>
                      </a:cubicBezTo>
                      <a:cubicBezTo>
                        <a:pt x="34130" y="19448"/>
                        <a:pt x="30331" y="23624"/>
                        <a:pt x="25350" y="24062"/>
                      </a:cubicBezTo>
                      <a:cubicBezTo>
                        <a:pt x="20027" y="24532"/>
                        <a:pt x="5028" y="24100"/>
                        <a:pt x="0" y="23596"/>
                      </a:cubicBezTo>
                      <a:cubicBezTo>
                        <a:pt x="13822" y="37984"/>
                        <a:pt x="28572" y="44892"/>
                        <a:pt x="42148" y="42857"/>
                      </a:cubicBezTo>
                      <a:cubicBezTo>
                        <a:pt x="55733" y="40820"/>
                        <a:pt x="67805" y="29882"/>
                        <a:pt x="76797" y="120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24"/>
                <p:cNvSpPr/>
                <p:nvPr/>
              </p:nvSpPr>
              <p:spPr>
                <a:xfrm>
                  <a:off x="5367400" y="6024351"/>
                  <a:ext cx="143716" cy="218086"/>
                </a:xfrm>
                <a:custGeom>
                  <a:avLst/>
                  <a:gdLst/>
                  <a:ahLst/>
                  <a:cxnLst/>
                  <a:rect l="l" t="t" r="r" b="b"/>
                  <a:pathLst>
                    <a:path w="143716" h="218086" extrusionOk="0">
                      <a:moveTo>
                        <a:pt x="0" y="107013"/>
                      </a:moveTo>
                      <a:cubicBezTo>
                        <a:pt x="10750" y="109579"/>
                        <a:pt x="19861" y="110138"/>
                        <a:pt x="25646" y="110138"/>
                      </a:cubicBezTo>
                      <a:cubicBezTo>
                        <a:pt x="30990" y="110138"/>
                        <a:pt x="34201" y="109687"/>
                        <a:pt x="34232" y="109681"/>
                      </a:cubicBezTo>
                      <a:cubicBezTo>
                        <a:pt x="37326" y="109233"/>
                        <a:pt x="40448" y="110421"/>
                        <a:pt x="42458" y="112812"/>
                      </a:cubicBezTo>
                      <a:cubicBezTo>
                        <a:pt x="44469" y="115205"/>
                        <a:pt x="45120" y="118466"/>
                        <a:pt x="44151" y="121437"/>
                      </a:cubicBezTo>
                      <a:lnTo>
                        <a:pt x="30811" y="162407"/>
                      </a:lnTo>
                      <a:cubicBezTo>
                        <a:pt x="29581" y="166185"/>
                        <a:pt x="26068" y="168659"/>
                        <a:pt x="22211" y="168659"/>
                      </a:cubicBezTo>
                      <a:cubicBezTo>
                        <a:pt x="21696" y="168659"/>
                        <a:pt x="21175" y="168615"/>
                        <a:pt x="20653" y="168523"/>
                      </a:cubicBezTo>
                      <a:cubicBezTo>
                        <a:pt x="15013" y="167540"/>
                        <a:pt x="9879" y="166132"/>
                        <a:pt x="5194" y="164393"/>
                      </a:cubicBezTo>
                      <a:cubicBezTo>
                        <a:pt x="7043" y="173912"/>
                        <a:pt x="9364" y="183218"/>
                        <a:pt x="12118" y="192216"/>
                      </a:cubicBezTo>
                      <a:cubicBezTo>
                        <a:pt x="15219" y="193488"/>
                        <a:pt x="18412" y="194646"/>
                        <a:pt x="21704" y="195657"/>
                      </a:cubicBezTo>
                      <a:cubicBezTo>
                        <a:pt x="26186" y="197037"/>
                        <a:pt x="28774" y="201576"/>
                        <a:pt x="27869" y="206077"/>
                      </a:cubicBezTo>
                      <a:lnTo>
                        <a:pt x="27907" y="206085"/>
                      </a:lnTo>
                      <a:lnTo>
                        <a:pt x="25600" y="217577"/>
                      </a:lnTo>
                      <a:lnTo>
                        <a:pt x="33040" y="218087"/>
                      </a:lnTo>
                      <a:lnTo>
                        <a:pt x="35137" y="207642"/>
                      </a:lnTo>
                      <a:lnTo>
                        <a:pt x="35176" y="207651"/>
                      </a:lnTo>
                      <a:cubicBezTo>
                        <a:pt x="36088" y="203108"/>
                        <a:pt x="40299" y="199927"/>
                        <a:pt x="44984" y="200428"/>
                      </a:cubicBezTo>
                      <a:cubicBezTo>
                        <a:pt x="56606" y="201694"/>
                        <a:pt x="68560" y="201428"/>
                        <a:pt x="80512" y="199635"/>
                      </a:cubicBezTo>
                      <a:cubicBezTo>
                        <a:pt x="92462" y="197837"/>
                        <a:pt x="103964" y="194583"/>
                        <a:pt x="114697" y="189966"/>
                      </a:cubicBezTo>
                      <a:cubicBezTo>
                        <a:pt x="119031" y="188099"/>
                        <a:pt x="123986" y="189915"/>
                        <a:pt x="126194" y="193989"/>
                      </a:cubicBezTo>
                      <a:lnTo>
                        <a:pt x="126236" y="193965"/>
                      </a:lnTo>
                      <a:lnTo>
                        <a:pt x="131312" y="203343"/>
                      </a:lnTo>
                      <a:lnTo>
                        <a:pt x="138271" y="200670"/>
                      </a:lnTo>
                      <a:lnTo>
                        <a:pt x="132694" y="190366"/>
                      </a:lnTo>
                      <a:lnTo>
                        <a:pt x="132733" y="190344"/>
                      </a:lnTo>
                      <a:cubicBezTo>
                        <a:pt x="130547" y="186307"/>
                        <a:pt x="131688" y="181204"/>
                        <a:pt x="135568" y="178569"/>
                      </a:cubicBezTo>
                      <a:cubicBezTo>
                        <a:pt x="138412" y="176638"/>
                        <a:pt x="141127" y="174597"/>
                        <a:pt x="143716" y="172472"/>
                      </a:cubicBezTo>
                      <a:cubicBezTo>
                        <a:pt x="143712" y="163072"/>
                        <a:pt x="143195" y="153494"/>
                        <a:pt x="142170" y="143844"/>
                      </a:cubicBezTo>
                      <a:cubicBezTo>
                        <a:pt x="138204" y="146881"/>
                        <a:pt x="133709" y="149734"/>
                        <a:pt x="128608" y="152330"/>
                      </a:cubicBezTo>
                      <a:cubicBezTo>
                        <a:pt x="127300" y="152995"/>
                        <a:pt x="125896" y="153313"/>
                        <a:pt x="124510" y="153313"/>
                      </a:cubicBezTo>
                      <a:cubicBezTo>
                        <a:pt x="121643" y="153313"/>
                        <a:pt x="118845" y="151950"/>
                        <a:pt x="117099" y="149466"/>
                      </a:cubicBezTo>
                      <a:lnTo>
                        <a:pt x="92320" y="114211"/>
                      </a:lnTo>
                      <a:cubicBezTo>
                        <a:pt x="90517" y="111645"/>
                        <a:pt x="90170" y="108327"/>
                        <a:pt x="91404" y="105442"/>
                      </a:cubicBezTo>
                      <a:cubicBezTo>
                        <a:pt x="92641" y="102558"/>
                        <a:pt x="95282" y="100519"/>
                        <a:pt x="98384" y="100054"/>
                      </a:cubicBezTo>
                      <a:cubicBezTo>
                        <a:pt x="98567" y="100024"/>
                        <a:pt x="113180" y="97610"/>
                        <a:pt x="130641" y="87258"/>
                      </a:cubicBezTo>
                      <a:cubicBezTo>
                        <a:pt x="127884" y="79469"/>
                        <a:pt x="124352" y="70779"/>
                        <a:pt x="121579" y="64532"/>
                      </a:cubicBezTo>
                      <a:cubicBezTo>
                        <a:pt x="102663" y="21911"/>
                        <a:pt x="74800" y="-3288"/>
                        <a:pt x="50608" y="347"/>
                      </a:cubicBezTo>
                      <a:cubicBezTo>
                        <a:pt x="26410" y="3979"/>
                        <a:pt x="7172" y="36237"/>
                        <a:pt x="1596" y="82533"/>
                      </a:cubicBezTo>
                      <a:cubicBezTo>
                        <a:pt x="725" y="89775"/>
                        <a:pt x="171" y="98414"/>
                        <a:pt x="0" y="10701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24"/>
                <p:cNvSpPr/>
                <p:nvPr/>
              </p:nvSpPr>
              <p:spPr>
                <a:xfrm>
                  <a:off x="5467825" y="6026232"/>
                  <a:ext cx="112630" cy="265276"/>
                </a:xfrm>
                <a:custGeom>
                  <a:avLst/>
                  <a:gdLst/>
                  <a:ahLst/>
                  <a:cxnLst/>
                  <a:rect l="l" t="t" r="r" b="b"/>
                  <a:pathLst>
                    <a:path w="112630" h="265276" extrusionOk="0">
                      <a:moveTo>
                        <a:pt x="37703" y="55306"/>
                      </a:moveTo>
                      <a:cubicBezTo>
                        <a:pt x="39934" y="60333"/>
                        <a:pt x="42854" y="67375"/>
                        <a:pt x="45518" y="74498"/>
                      </a:cubicBezTo>
                      <a:cubicBezTo>
                        <a:pt x="47557" y="72778"/>
                        <a:pt x="49589" y="70951"/>
                        <a:pt x="51600" y="68982"/>
                      </a:cubicBezTo>
                      <a:cubicBezTo>
                        <a:pt x="53875" y="66757"/>
                        <a:pt x="57154" y="65890"/>
                        <a:pt x="60230" y="66696"/>
                      </a:cubicBezTo>
                      <a:cubicBezTo>
                        <a:pt x="63310" y="67503"/>
                        <a:pt x="65737" y="69869"/>
                        <a:pt x="66624" y="72925"/>
                      </a:cubicBezTo>
                      <a:cubicBezTo>
                        <a:pt x="70032" y="84663"/>
                        <a:pt x="70447" y="105974"/>
                        <a:pt x="57629" y="125178"/>
                      </a:cubicBezTo>
                      <a:cubicBezTo>
                        <a:pt x="57828" y="125735"/>
                        <a:pt x="60934" y="144353"/>
                        <a:pt x="60750" y="152251"/>
                      </a:cubicBezTo>
                      <a:cubicBezTo>
                        <a:pt x="68099" y="142209"/>
                        <a:pt x="73019" y="131240"/>
                        <a:pt x="74925" y="120081"/>
                      </a:cubicBezTo>
                      <a:cubicBezTo>
                        <a:pt x="75584" y="116230"/>
                        <a:pt x="78640" y="113237"/>
                        <a:pt x="82504" y="112655"/>
                      </a:cubicBezTo>
                      <a:cubicBezTo>
                        <a:pt x="86372" y="112063"/>
                        <a:pt x="90168" y="114041"/>
                        <a:pt x="91929" y="117528"/>
                      </a:cubicBezTo>
                      <a:cubicBezTo>
                        <a:pt x="95902" y="125405"/>
                        <a:pt x="98578" y="133788"/>
                        <a:pt x="99883" y="142454"/>
                      </a:cubicBezTo>
                      <a:cubicBezTo>
                        <a:pt x="105308" y="178629"/>
                        <a:pt x="86059" y="214168"/>
                        <a:pt x="52104" y="237197"/>
                      </a:cubicBezTo>
                      <a:cubicBezTo>
                        <a:pt x="48793" y="247752"/>
                        <a:pt x="44674" y="257164"/>
                        <a:pt x="39862" y="265277"/>
                      </a:cubicBezTo>
                      <a:cubicBezTo>
                        <a:pt x="89966" y="237277"/>
                        <a:pt x="120120" y="179698"/>
                        <a:pt x="111015" y="118986"/>
                      </a:cubicBezTo>
                      <a:cubicBezTo>
                        <a:pt x="101901" y="58252"/>
                        <a:pt x="56140" y="12046"/>
                        <a:pt x="0" y="0"/>
                      </a:cubicBezTo>
                      <a:cubicBezTo>
                        <a:pt x="14221" y="12925"/>
                        <a:pt x="27234" y="31717"/>
                        <a:pt x="37703" y="553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1" name="Google Shape;721;p24"/>
              <p:cNvSpPr/>
              <p:nvPr/>
            </p:nvSpPr>
            <p:spPr>
              <a:xfrm>
                <a:off x="5482018" y="6119989"/>
                <a:ext cx="36156" cy="36670"/>
              </a:xfrm>
              <a:custGeom>
                <a:avLst/>
                <a:gdLst/>
                <a:ahLst/>
                <a:cxnLst/>
                <a:rect l="l" t="t" r="r" b="b"/>
                <a:pathLst>
                  <a:path w="36156" h="36670" extrusionOk="0">
                    <a:moveTo>
                      <a:pt x="12550" y="36670"/>
                    </a:moveTo>
                    <a:cubicBezTo>
                      <a:pt x="29966" y="25397"/>
                      <a:pt x="35102" y="10904"/>
                      <a:pt x="36157" y="0"/>
                    </a:cubicBezTo>
                    <a:cubicBezTo>
                      <a:pt x="22558" y="10024"/>
                      <a:pt x="9375" y="15697"/>
                      <a:pt x="0" y="18814"/>
                    </a:cubicBezTo>
                    <a:lnTo>
                      <a:pt x="12550" y="3667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22" name="Google Shape;722;p24"/>
              <p:cNvGrpSpPr/>
              <p:nvPr/>
            </p:nvGrpSpPr>
            <p:grpSpPr>
              <a:xfrm>
                <a:off x="5644307" y="5837346"/>
                <a:ext cx="368032" cy="289798"/>
                <a:chOff x="5644307" y="5837346"/>
                <a:chExt cx="368032" cy="289798"/>
              </a:xfrm>
            </p:grpSpPr>
            <p:sp>
              <p:nvSpPr>
                <p:cNvPr id="723" name="Google Shape;723;p24"/>
                <p:cNvSpPr/>
                <p:nvPr/>
              </p:nvSpPr>
              <p:spPr>
                <a:xfrm>
                  <a:off x="5755919" y="5839734"/>
                  <a:ext cx="143879" cy="213073"/>
                </a:xfrm>
                <a:custGeom>
                  <a:avLst/>
                  <a:gdLst/>
                  <a:ahLst/>
                  <a:cxnLst/>
                  <a:rect l="l" t="t" r="r" b="b"/>
                  <a:pathLst>
                    <a:path w="143879" h="213073" extrusionOk="0">
                      <a:moveTo>
                        <a:pt x="20537" y="69185"/>
                      </a:moveTo>
                      <a:cubicBezTo>
                        <a:pt x="39542" y="74212"/>
                        <a:pt x="52127" y="92925"/>
                        <a:pt x="49086" y="112782"/>
                      </a:cubicBezTo>
                      <a:cubicBezTo>
                        <a:pt x="48609" y="115876"/>
                        <a:pt x="47764" y="118905"/>
                        <a:pt x="46570" y="121794"/>
                      </a:cubicBezTo>
                      <a:cubicBezTo>
                        <a:pt x="44662" y="126413"/>
                        <a:pt x="39367" y="128615"/>
                        <a:pt x="34749" y="126703"/>
                      </a:cubicBezTo>
                      <a:cubicBezTo>
                        <a:pt x="31751" y="125463"/>
                        <a:pt x="29800" y="122794"/>
                        <a:pt x="29300" y="119814"/>
                      </a:cubicBezTo>
                      <a:lnTo>
                        <a:pt x="29275" y="119818"/>
                      </a:lnTo>
                      <a:cubicBezTo>
                        <a:pt x="28686" y="116251"/>
                        <a:pt x="25885" y="113486"/>
                        <a:pt x="22306" y="112939"/>
                      </a:cubicBezTo>
                      <a:cubicBezTo>
                        <a:pt x="20110" y="112594"/>
                        <a:pt x="17905" y="113139"/>
                        <a:pt x="16111" y="114455"/>
                      </a:cubicBezTo>
                      <a:cubicBezTo>
                        <a:pt x="14317" y="115773"/>
                        <a:pt x="13142" y="117710"/>
                        <a:pt x="12806" y="119910"/>
                      </a:cubicBezTo>
                      <a:cubicBezTo>
                        <a:pt x="12253" y="123492"/>
                        <a:pt x="14048" y="126991"/>
                        <a:pt x="17270" y="128623"/>
                      </a:cubicBezTo>
                      <a:lnTo>
                        <a:pt x="17267" y="128639"/>
                      </a:lnTo>
                      <a:cubicBezTo>
                        <a:pt x="19955" y="130008"/>
                        <a:pt x="21913" y="132676"/>
                        <a:pt x="22198" y="135904"/>
                      </a:cubicBezTo>
                      <a:cubicBezTo>
                        <a:pt x="22637" y="140885"/>
                        <a:pt x="18955" y="145277"/>
                        <a:pt x="13978" y="145715"/>
                      </a:cubicBezTo>
                      <a:cubicBezTo>
                        <a:pt x="13712" y="145739"/>
                        <a:pt x="6961" y="146452"/>
                        <a:pt x="1511" y="144778"/>
                      </a:cubicBezTo>
                      <a:cubicBezTo>
                        <a:pt x="-303" y="161950"/>
                        <a:pt x="-439" y="178600"/>
                        <a:pt x="863" y="194081"/>
                      </a:cubicBezTo>
                      <a:lnTo>
                        <a:pt x="2886" y="180902"/>
                      </a:lnTo>
                      <a:cubicBezTo>
                        <a:pt x="4454" y="170677"/>
                        <a:pt x="9912" y="161673"/>
                        <a:pt x="18253" y="155550"/>
                      </a:cubicBezTo>
                      <a:cubicBezTo>
                        <a:pt x="26595" y="149430"/>
                        <a:pt x="36819" y="146922"/>
                        <a:pt x="47046" y="148491"/>
                      </a:cubicBezTo>
                      <a:cubicBezTo>
                        <a:pt x="51987" y="149250"/>
                        <a:pt x="55380" y="153870"/>
                        <a:pt x="54622" y="158810"/>
                      </a:cubicBezTo>
                      <a:lnTo>
                        <a:pt x="54967" y="158863"/>
                      </a:lnTo>
                      <a:lnTo>
                        <a:pt x="51770" y="179689"/>
                      </a:lnTo>
                      <a:lnTo>
                        <a:pt x="59365" y="180855"/>
                      </a:lnTo>
                      <a:lnTo>
                        <a:pt x="62559" y="160035"/>
                      </a:lnTo>
                      <a:lnTo>
                        <a:pt x="62559" y="160032"/>
                      </a:lnTo>
                      <a:cubicBezTo>
                        <a:pt x="63318" y="155092"/>
                        <a:pt x="67925" y="151704"/>
                        <a:pt x="72879" y="152458"/>
                      </a:cubicBezTo>
                      <a:lnTo>
                        <a:pt x="94795" y="155821"/>
                      </a:lnTo>
                      <a:cubicBezTo>
                        <a:pt x="105019" y="157389"/>
                        <a:pt x="114025" y="162847"/>
                        <a:pt x="120148" y="171189"/>
                      </a:cubicBezTo>
                      <a:cubicBezTo>
                        <a:pt x="126268" y="179530"/>
                        <a:pt x="128776" y="189756"/>
                        <a:pt x="127204" y="199983"/>
                      </a:cubicBezTo>
                      <a:lnTo>
                        <a:pt x="125196" y="213073"/>
                      </a:lnTo>
                      <a:cubicBezTo>
                        <a:pt x="131058" y="198719"/>
                        <a:pt x="135902" y="182835"/>
                        <a:pt x="139311" y="165949"/>
                      </a:cubicBezTo>
                      <a:cubicBezTo>
                        <a:pt x="138273" y="165875"/>
                        <a:pt x="137231" y="165762"/>
                        <a:pt x="136183" y="165603"/>
                      </a:cubicBezTo>
                      <a:cubicBezTo>
                        <a:pt x="133069" y="165122"/>
                        <a:pt x="130034" y="164276"/>
                        <a:pt x="127157" y="163079"/>
                      </a:cubicBezTo>
                      <a:cubicBezTo>
                        <a:pt x="122540" y="161159"/>
                        <a:pt x="120356" y="155862"/>
                        <a:pt x="122274" y="151246"/>
                      </a:cubicBezTo>
                      <a:cubicBezTo>
                        <a:pt x="123520" y="148257"/>
                        <a:pt x="126182" y="146310"/>
                        <a:pt x="129155" y="145814"/>
                      </a:cubicBezTo>
                      <a:cubicBezTo>
                        <a:pt x="129155" y="145814"/>
                        <a:pt x="134787" y="145859"/>
                        <a:pt x="136029" y="138822"/>
                      </a:cubicBezTo>
                      <a:cubicBezTo>
                        <a:pt x="136826" y="134297"/>
                        <a:pt x="133596" y="130017"/>
                        <a:pt x="129052" y="129321"/>
                      </a:cubicBezTo>
                      <a:cubicBezTo>
                        <a:pt x="125471" y="128772"/>
                        <a:pt x="121976" y="130568"/>
                        <a:pt x="120342" y="133791"/>
                      </a:cubicBezTo>
                      <a:lnTo>
                        <a:pt x="120315" y="133777"/>
                      </a:lnTo>
                      <a:cubicBezTo>
                        <a:pt x="118944" y="136477"/>
                        <a:pt x="116278" y="138439"/>
                        <a:pt x="113037" y="138718"/>
                      </a:cubicBezTo>
                      <a:cubicBezTo>
                        <a:pt x="108078" y="139146"/>
                        <a:pt x="103673" y="135456"/>
                        <a:pt x="103245" y="130474"/>
                      </a:cubicBezTo>
                      <a:cubicBezTo>
                        <a:pt x="102977" y="127357"/>
                        <a:pt x="103082" y="124218"/>
                        <a:pt x="103556" y="121140"/>
                      </a:cubicBezTo>
                      <a:cubicBezTo>
                        <a:pt x="105135" y="110848"/>
                        <a:pt x="110629" y="101788"/>
                        <a:pt x="119024" y="95624"/>
                      </a:cubicBezTo>
                      <a:cubicBezTo>
                        <a:pt x="126296" y="90289"/>
                        <a:pt x="134993" y="87696"/>
                        <a:pt x="143880" y="88119"/>
                      </a:cubicBezTo>
                      <a:cubicBezTo>
                        <a:pt x="143727" y="86506"/>
                        <a:pt x="143558" y="84874"/>
                        <a:pt x="143362" y="83182"/>
                      </a:cubicBezTo>
                      <a:cubicBezTo>
                        <a:pt x="137885" y="36619"/>
                        <a:pt x="118594" y="4107"/>
                        <a:pt x="94214" y="367"/>
                      </a:cubicBezTo>
                      <a:cubicBezTo>
                        <a:pt x="69843" y="-3382"/>
                        <a:pt x="41675" y="21853"/>
                        <a:pt x="22489" y="64645"/>
                      </a:cubicBezTo>
                      <a:cubicBezTo>
                        <a:pt x="21800" y="66180"/>
                        <a:pt x="21174" y="67681"/>
                        <a:pt x="20537" y="69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24"/>
                <p:cNvSpPr/>
                <p:nvPr/>
              </p:nvSpPr>
              <p:spPr>
                <a:xfrm>
                  <a:off x="5899474" y="5865273"/>
                  <a:ext cx="112865" cy="261871"/>
                </a:xfrm>
                <a:custGeom>
                  <a:avLst/>
                  <a:gdLst/>
                  <a:ahLst/>
                  <a:cxnLst/>
                  <a:rect l="l" t="t" r="r" b="b"/>
                  <a:pathLst>
                    <a:path w="112865" h="261871" extrusionOk="0">
                      <a:moveTo>
                        <a:pt x="39936" y="0"/>
                      </a:moveTo>
                      <a:cubicBezTo>
                        <a:pt x="76252" y="35246"/>
                        <a:pt x="95590" y="87233"/>
                        <a:pt x="87294" y="141308"/>
                      </a:cubicBezTo>
                      <a:lnTo>
                        <a:pt x="87294" y="141313"/>
                      </a:lnTo>
                      <a:cubicBezTo>
                        <a:pt x="80735" y="184047"/>
                        <a:pt x="58099" y="221702"/>
                        <a:pt x="23555" y="247339"/>
                      </a:cubicBezTo>
                      <a:cubicBezTo>
                        <a:pt x="16047" y="252911"/>
                        <a:pt x="8162" y="257745"/>
                        <a:pt x="0" y="261871"/>
                      </a:cubicBezTo>
                      <a:cubicBezTo>
                        <a:pt x="21928" y="259590"/>
                        <a:pt x="43181" y="250451"/>
                        <a:pt x="61663" y="235003"/>
                      </a:cubicBezTo>
                      <a:cubicBezTo>
                        <a:pt x="87963" y="213018"/>
                        <a:pt x="105500" y="181033"/>
                        <a:pt x="111035" y="144946"/>
                      </a:cubicBezTo>
                      <a:cubicBezTo>
                        <a:pt x="116576" y="108860"/>
                        <a:pt x="109441" y="73094"/>
                        <a:pt x="90941" y="44233"/>
                      </a:cubicBezTo>
                      <a:cubicBezTo>
                        <a:pt x="77894" y="23876"/>
                        <a:pt x="60271" y="8744"/>
                        <a:pt x="3993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24"/>
                <p:cNvSpPr/>
                <p:nvPr/>
              </p:nvSpPr>
              <p:spPr>
                <a:xfrm>
                  <a:off x="5856374" y="5856329"/>
                  <a:ext cx="114193" cy="266860"/>
                </a:xfrm>
                <a:custGeom>
                  <a:avLst/>
                  <a:gdLst/>
                  <a:ahLst/>
                  <a:cxnLst/>
                  <a:rect l="l" t="t" r="r" b="b"/>
                  <a:pathLst>
                    <a:path w="114193" h="266860" extrusionOk="0">
                      <a:moveTo>
                        <a:pt x="112498" y="147511"/>
                      </a:moveTo>
                      <a:cubicBezTo>
                        <a:pt x="112498" y="147510"/>
                        <a:pt x="112498" y="147508"/>
                        <a:pt x="112498" y="147506"/>
                      </a:cubicBezTo>
                      <a:cubicBezTo>
                        <a:pt x="121878" y="86389"/>
                        <a:pt x="91561" y="28283"/>
                        <a:pt x="41017" y="0"/>
                      </a:cubicBezTo>
                      <a:cubicBezTo>
                        <a:pt x="50894" y="16656"/>
                        <a:pt x="57850" y="38628"/>
                        <a:pt x="60890" y="64485"/>
                      </a:cubicBezTo>
                      <a:cubicBezTo>
                        <a:pt x="61408" y="68946"/>
                        <a:pt x="61782" y="73093"/>
                        <a:pt x="62055" y="77226"/>
                      </a:cubicBezTo>
                      <a:cubicBezTo>
                        <a:pt x="66300" y="79833"/>
                        <a:pt x="70045" y="83258"/>
                        <a:pt x="73083" y="87394"/>
                      </a:cubicBezTo>
                      <a:cubicBezTo>
                        <a:pt x="79246" y="95792"/>
                        <a:pt x="81771" y="106084"/>
                        <a:pt x="80191" y="116379"/>
                      </a:cubicBezTo>
                      <a:cubicBezTo>
                        <a:pt x="78133" y="129769"/>
                        <a:pt x="69442" y="140521"/>
                        <a:pt x="57978" y="145837"/>
                      </a:cubicBezTo>
                      <a:cubicBezTo>
                        <a:pt x="48588" y="199189"/>
                        <a:pt x="26622" y="242959"/>
                        <a:pt x="0" y="266860"/>
                      </a:cubicBezTo>
                      <a:cubicBezTo>
                        <a:pt x="19944" y="262749"/>
                        <a:pt x="38958" y="254298"/>
                        <a:pt x="55867" y="241748"/>
                      </a:cubicBezTo>
                      <a:cubicBezTo>
                        <a:pt x="86557" y="218972"/>
                        <a:pt x="106671" y="185507"/>
                        <a:pt x="112498" y="1475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24"/>
                <p:cNvSpPr/>
                <p:nvPr/>
              </p:nvSpPr>
              <p:spPr>
                <a:xfrm>
                  <a:off x="5765373" y="6064201"/>
                  <a:ext cx="94379" cy="60609"/>
                </a:xfrm>
                <a:custGeom>
                  <a:avLst/>
                  <a:gdLst/>
                  <a:ahLst/>
                  <a:cxnLst/>
                  <a:rect l="l" t="t" r="r" b="b"/>
                  <a:pathLst>
                    <a:path w="94379" h="60609" extrusionOk="0">
                      <a:moveTo>
                        <a:pt x="75740" y="32821"/>
                      </a:moveTo>
                      <a:cubicBezTo>
                        <a:pt x="73791" y="32821"/>
                        <a:pt x="69608" y="32335"/>
                        <a:pt x="69489" y="32317"/>
                      </a:cubicBezTo>
                      <a:cubicBezTo>
                        <a:pt x="64547" y="31558"/>
                        <a:pt x="61156" y="26937"/>
                        <a:pt x="61915" y="21997"/>
                      </a:cubicBezTo>
                      <a:lnTo>
                        <a:pt x="65114" y="1167"/>
                      </a:lnTo>
                      <a:lnTo>
                        <a:pt x="57520" y="0"/>
                      </a:lnTo>
                      <a:lnTo>
                        <a:pt x="54321" y="20829"/>
                      </a:lnTo>
                      <a:cubicBezTo>
                        <a:pt x="53636" y="25305"/>
                        <a:pt x="49772" y="28467"/>
                        <a:pt x="45381" y="28474"/>
                      </a:cubicBezTo>
                      <a:lnTo>
                        <a:pt x="45380" y="28508"/>
                      </a:lnTo>
                      <a:cubicBezTo>
                        <a:pt x="44923" y="28508"/>
                        <a:pt x="22084" y="25037"/>
                        <a:pt x="22084" y="25037"/>
                      </a:cubicBezTo>
                      <a:cubicBezTo>
                        <a:pt x="13537" y="23726"/>
                        <a:pt x="5870" y="19668"/>
                        <a:pt x="0" y="13509"/>
                      </a:cubicBezTo>
                      <a:cubicBezTo>
                        <a:pt x="8766" y="39732"/>
                        <a:pt x="23136" y="57468"/>
                        <a:pt x="41122" y="60232"/>
                      </a:cubicBezTo>
                      <a:cubicBezTo>
                        <a:pt x="59127" y="63000"/>
                        <a:pt x="78158" y="50378"/>
                        <a:pt x="94379" y="27968"/>
                      </a:cubicBezTo>
                      <a:cubicBezTo>
                        <a:pt x="88785" y="31059"/>
                        <a:pt x="82414" y="32821"/>
                        <a:pt x="75740" y="328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24"/>
                <p:cNvSpPr/>
                <p:nvPr/>
              </p:nvSpPr>
              <p:spPr>
                <a:xfrm>
                  <a:off x="5644307" y="5837346"/>
                  <a:ext cx="113121" cy="261888"/>
                </a:xfrm>
                <a:custGeom>
                  <a:avLst/>
                  <a:gdLst/>
                  <a:ahLst/>
                  <a:cxnLst/>
                  <a:rect l="l" t="t" r="r" b="b"/>
                  <a:pathLst>
                    <a:path w="113121" h="261888" extrusionOk="0">
                      <a:moveTo>
                        <a:pt x="25554" y="120609"/>
                      </a:moveTo>
                      <a:cubicBezTo>
                        <a:pt x="25554" y="120607"/>
                        <a:pt x="25554" y="120606"/>
                        <a:pt x="25554" y="120604"/>
                      </a:cubicBezTo>
                      <a:cubicBezTo>
                        <a:pt x="33854" y="66527"/>
                        <a:pt x="67904" y="22732"/>
                        <a:pt x="113121" y="0"/>
                      </a:cubicBezTo>
                      <a:cubicBezTo>
                        <a:pt x="91095" y="2238"/>
                        <a:pt x="69741" y="11390"/>
                        <a:pt x="51183" y="26902"/>
                      </a:cubicBezTo>
                      <a:cubicBezTo>
                        <a:pt x="24881" y="48888"/>
                        <a:pt x="7344" y="80868"/>
                        <a:pt x="1809" y="116956"/>
                      </a:cubicBezTo>
                      <a:cubicBezTo>
                        <a:pt x="-7983" y="180757"/>
                        <a:pt x="22861" y="240269"/>
                        <a:pt x="72935" y="261889"/>
                      </a:cubicBezTo>
                      <a:cubicBezTo>
                        <a:pt x="36620" y="226643"/>
                        <a:pt x="17257" y="174683"/>
                        <a:pt x="25554" y="12060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8" name="Google Shape;728;p24"/>
              <p:cNvSpPr/>
              <p:nvPr/>
            </p:nvSpPr>
            <p:spPr>
              <a:xfrm>
                <a:off x="5772702" y="6006711"/>
                <a:ext cx="92771" cy="71359"/>
              </a:xfrm>
              <a:custGeom>
                <a:avLst/>
                <a:gdLst/>
                <a:ahLst/>
                <a:cxnLst/>
                <a:rect l="l" t="t" r="r" b="b"/>
                <a:pathLst>
                  <a:path w="92771" h="71359" extrusionOk="0">
                    <a:moveTo>
                      <a:pt x="74151" y="71359"/>
                    </a:moveTo>
                    <a:cubicBezTo>
                      <a:pt x="81605" y="69175"/>
                      <a:pt x="87526" y="62868"/>
                      <a:pt x="88781" y="54697"/>
                    </a:cubicBezTo>
                    <a:lnTo>
                      <a:pt x="92529" y="30259"/>
                    </a:lnTo>
                    <a:cubicBezTo>
                      <a:pt x="93364" y="24809"/>
                      <a:pt x="92031" y="19362"/>
                      <a:pt x="88770" y="14919"/>
                    </a:cubicBezTo>
                    <a:cubicBezTo>
                      <a:pt x="85509" y="10476"/>
                      <a:pt x="80714" y="7569"/>
                      <a:pt x="75267" y="6735"/>
                    </a:cubicBezTo>
                    <a:lnTo>
                      <a:pt x="62296" y="4743"/>
                    </a:lnTo>
                    <a:lnTo>
                      <a:pt x="59102" y="25565"/>
                    </a:lnTo>
                    <a:cubicBezTo>
                      <a:pt x="58738" y="27938"/>
                      <a:pt x="57445" y="30068"/>
                      <a:pt x="55511" y="31489"/>
                    </a:cubicBezTo>
                    <a:cubicBezTo>
                      <a:pt x="53951" y="32634"/>
                      <a:pt x="52072" y="33243"/>
                      <a:pt x="50156" y="33243"/>
                    </a:cubicBezTo>
                    <a:cubicBezTo>
                      <a:pt x="49699" y="33243"/>
                      <a:pt x="49241" y="33207"/>
                      <a:pt x="48782" y="33138"/>
                    </a:cubicBezTo>
                    <a:lnTo>
                      <a:pt x="23291" y="29226"/>
                    </a:lnTo>
                    <a:cubicBezTo>
                      <a:pt x="20918" y="28862"/>
                      <a:pt x="18789" y="27569"/>
                      <a:pt x="17369" y="25635"/>
                    </a:cubicBezTo>
                    <a:cubicBezTo>
                      <a:pt x="15949" y="23699"/>
                      <a:pt x="15356" y="21280"/>
                      <a:pt x="15719" y="18906"/>
                    </a:cubicBezTo>
                    <a:lnTo>
                      <a:pt x="18620" y="0"/>
                    </a:lnTo>
                    <a:cubicBezTo>
                      <a:pt x="16334" y="667"/>
                      <a:pt x="14156" y="1712"/>
                      <a:pt x="12180" y="3164"/>
                    </a:cubicBezTo>
                    <a:cubicBezTo>
                      <a:pt x="7737" y="6425"/>
                      <a:pt x="4830" y="11218"/>
                      <a:pt x="3996" y="16665"/>
                    </a:cubicBezTo>
                    <a:lnTo>
                      <a:pt x="243" y="41108"/>
                    </a:lnTo>
                    <a:cubicBezTo>
                      <a:pt x="-592" y="46557"/>
                      <a:pt x="741" y="52004"/>
                      <a:pt x="4002" y="56448"/>
                    </a:cubicBezTo>
                    <a:cubicBezTo>
                      <a:pt x="7261" y="60890"/>
                      <a:pt x="12056" y="63798"/>
                      <a:pt x="17503" y="64632"/>
                    </a:cubicBezTo>
                    <a:lnTo>
                      <a:pt x="30472" y="66624"/>
                    </a:lnTo>
                    <a:lnTo>
                      <a:pt x="33673" y="45796"/>
                    </a:lnTo>
                    <a:cubicBezTo>
                      <a:pt x="34431" y="40854"/>
                      <a:pt x="39037" y="37473"/>
                      <a:pt x="43993" y="38222"/>
                    </a:cubicBezTo>
                    <a:lnTo>
                      <a:pt x="69480" y="42134"/>
                    </a:lnTo>
                    <a:cubicBezTo>
                      <a:pt x="71854" y="42499"/>
                      <a:pt x="73982" y="43792"/>
                      <a:pt x="75405" y="45726"/>
                    </a:cubicBezTo>
                    <a:cubicBezTo>
                      <a:pt x="76824" y="47661"/>
                      <a:pt x="77417" y="50081"/>
                      <a:pt x="77054" y="52454"/>
                    </a:cubicBezTo>
                    <a:lnTo>
                      <a:pt x="74151" y="713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24"/>
              <p:cNvSpPr/>
              <p:nvPr/>
            </p:nvSpPr>
            <p:spPr>
              <a:xfrm>
                <a:off x="5686059" y="5841411"/>
                <a:ext cx="114115" cy="266767"/>
              </a:xfrm>
              <a:custGeom>
                <a:avLst/>
                <a:gdLst/>
                <a:ahLst/>
                <a:cxnLst/>
                <a:rect l="l" t="t" r="r" b="b"/>
                <a:pathLst>
                  <a:path w="114115" h="266767" extrusionOk="0">
                    <a:moveTo>
                      <a:pt x="54182" y="134066"/>
                    </a:moveTo>
                    <a:cubicBezTo>
                      <a:pt x="52274" y="132326"/>
                      <a:pt x="50523" y="130389"/>
                      <a:pt x="48963" y="128262"/>
                    </a:cubicBezTo>
                    <a:cubicBezTo>
                      <a:pt x="42801" y="119864"/>
                      <a:pt x="40275" y="109570"/>
                      <a:pt x="41856" y="99275"/>
                    </a:cubicBezTo>
                    <a:cubicBezTo>
                      <a:pt x="43434" y="88982"/>
                      <a:pt x="48929" y="79920"/>
                      <a:pt x="57329" y="73756"/>
                    </a:cubicBezTo>
                    <a:cubicBezTo>
                      <a:pt x="61471" y="70717"/>
                      <a:pt x="66076" y="68574"/>
                      <a:pt x="70913" y="67361"/>
                    </a:cubicBezTo>
                    <a:cubicBezTo>
                      <a:pt x="72438" y="63413"/>
                      <a:pt x="74036" y="59571"/>
                      <a:pt x="75826" y="55567"/>
                    </a:cubicBezTo>
                    <a:cubicBezTo>
                      <a:pt x="86481" y="31808"/>
                      <a:pt x="99701" y="12929"/>
                      <a:pt x="114116" y="0"/>
                    </a:cubicBezTo>
                    <a:cubicBezTo>
                      <a:pt x="57419" y="11821"/>
                      <a:pt x="11079" y="58169"/>
                      <a:pt x="1696" y="119285"/>
                    </a:cubicBezTo>
                    <a:cubicBezTo>
                      <a:pt x="1696" y="119286"/>
                      <a:pt x="1696" y="119288"/>
                      <a:pt x="1696" y="119290"/>
                    </a:cubicBezTo>
                    <a:cubicBezTo>
                      <a:pt x="-7682" y="180385"/>
                      <a:pt x="22618" y="238477"/>
                      <a:pt x="73136" y="266768"/>
                    </a:cubicBezTo>
                    <a:cubicBezTo>
                      <a:pt x="54961" y="235981"/>
                      <a:pt x="47162" y="187696"/>
                      <a:pt x="54182" y="1340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0" name="Google Shape;730;p24"/>
              <p:cNvGrpSpPr/>
              <p:nvPr/>
            </p:nvGrpSpPr>
            <p:grpSpPr>
              <a:xfrm>
                <a:off x="5745562" y="5925707"/>
                <a:ext cx="173350" cy="58741"/>
                <a:chOff x="5745562" y="5925707"/>
                <a:chExt cx="173350" cy="58741"/>
              </a:xfrm>
            </p:grpSpPr>
            <p:sp>
              <p:nvSpPr>
                <p:cNvPr id="731" name="Google Shape;731;p24"/>
                <p:cNvSpPr/>
                <p:nvPr/>
              </p:nvSpPr>
              <p:spPr>
                <a:xfrm>
                  <a:off x="5884503" y="5945900"/>
                  <a:ext cx="34409" cy="38548"/>
                </a:xfrm>
                <a:custGeom>
                  <a:avLst/>
                  <a:gdLst/>
                  <a:ahLst/>
                  <a:cxnLst/>
                  <a:rect l="l" t="t" r="r" b="b"/>
                  <a:pathLst>
                    <a:path w="34409" h="38548" extrusionOk="0">
                      <a:moveTo>
                        <a:pt x="24638" y="38549"/>
                      </a:moveTo>
                      <a:cubicBezTo>
                        <a:pt x="29580" y="35425"/>
                        <a:pt x="33209" y="30277"/>
                        <a:pt x="34163" y="24059"/>
                      </a:cubicBezTo>
                      <a:cubicBezTo>
                        <a:pt x="35010" y="18546"/>
                        <a:pt x="33658" y="13031"/>
                        <a:pt x="30358" y="8536"/>
                      </a:cubicBezTo>
                      <a:cubicBezTo>
                        <a:pt x="27056" y="4037"/>
                        <a:pt x="22200" y="1093"/>
                        <a:pt x="16686" y="248"/>
                      </a:cubicBezTo>
                      <a:cubicBezTo>
                        <a:pt x="11162" y="-603"/>
                        <a:pt x="5651" y="752"/>
                        <a:pt x="1152" y="4054"/>
                      </a:cubicBezTo>
                      <a:cubicBezTo>
                        <a:pt x="750" y="4350"/>
                        <a:pt x="376" y="4669"/>
                        <a:pt x="0" y="4988"/>
                      </a:cubicBezTo>
                      <a:cubicBezTo>
                        <a:pt x="1066" y="5023"/>
                        <a:pt x="2136" y="5099"/>
                        <a:pt x="3211" y="5262"/>
                      </a:cubicBezTo>
                      <a:cubicBezTo>
                        <a:pt x="17620" y="7475"/>
                        <a:pt x="27546" y="20993"/>
                        <a:pt x="25336" y="35404"/>
                      </a:cubicBezTo>
                      <a:cubicBezTo>
                        <a:pt x="25172" y="36479"/>
                        <a:pt x="24925" y="37522"/>
                        <a:pt x="24638" y="385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24"/>
                <p:cNvSpPr/>
                <p:nvPr/>
              </p:nvSpPr>
              <p:spPr>
                <a:xfrm>
                  <a:off x="5745562" y="5925707"/>
                  <a:ext cx="38542" cy="34413"/>
                </a:xfrm>
                <a:custGeom>
                  <a:avLst/>
                  <a:gdLst/>
                  <a:ahLst/>
                  <a:cxnLst/>
                  <a:rect l="l" t="t" r="r" b="b"/>
                  <a:pathLst>
                    <a:path w="38542" h="34413" extrusionOk="0">
                      <a:moveTo>
                        <a:pt x="35411" y="9072"/>
                      </a:moveTo>
                      <a:cubicBezTo>
                        <a:pt x="36481" y="9237"/>
                        <a:pt x="37520" y="9484"/>
                        <a:pt x="38542" y="9769"/>
                      </a:cubicBezTo>
                      <a:cubicBezTo>
                        <a:pt x="35419" y="4830"/>
                        <a:pt x="30278" y="1206"/>
                        <a:pt x="24063" y="250"/>
                      </a:cubicBezTo>
                      <a:cubicBezTo>
                        <a:pt x="18559" y="-606"/>
                        <a:pt x="13032" y="754"/>
                        <a:pt x="8534" y="4057"/>
                      </a:cubicBezTo>
                      <a:cubicBezTo>
                        <a:pt x="4035" y="7357"/>
                        <a:pt x="1091" y="12213"/>
                        <a:pt x="246" y="17727"/>
                      </a:cubicBezTo>
                      <a:cubicBezTo>
                        <a:pt x="-600" y="23243"/>
                        <a:pt x="752" y="28759"/>
                        <a:pt x="4054" y="33258"/>
                      </a:cubicBezTo>
                      <a:cubicBezTo>
                        <a:pt x="4349" y="33662"/>
                        <a:pt x="4672" y="34036"/>
                        <a:pt x="4991" y="34413"/>
                      </a:cubicBezTo>
                      <a:cubicBezTo>
                        <a:pt x="5024" y="33343"/>
                        <a:pt x="5102" y="32269"/>
                        <a:pt x="5268" y="31191"/>
                      </a:cubicBezTo>
                      <a:cubicBezTo>
                        <a:pt x="6338" y="24217"/>
                        <a:pt x="10059" y="18072"/>
                        <a:pt x="15754" y="13894"/>
                      </a:cubicBezTo>
                      <a:cubicBezTo>
                        <a:pt x="21451" y="9709"/>
                        <a:pt x="28433" y="8001"/>
                        <a:pt x="35411" y="907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33" name="Google Shape;733;p24"/>
            <p:cNvSpPr/>
            <p:nvPr/>
          </p:nvSpPr>
          <p:spPr>
            <a:xfrm>
              <a:off x="5238429" y="5725886"/>
              <a:ext cx="792012" cy="801184"/>
            </a:xfrm>
            <a:custGeom>
              <a:avLst/>
              <a:gdLst/>
              <a:ahLst/>
              <a:cxnLst/>
              <a:rect l="l" t="t" r="r" b="b"/>
              <a:pathLst>
                <a:path w="792012" h="801184" extrusionOk="0">
                  <a:moveTo>
                    <a:pt x="678160" y="114129"/>
                  </a:moveTo>
                  <a:lnTo>
                    <a:pt x="662260" y="111689"/>
                  </a:lnTo>
                  <a:cubicBezTo>
                    <a:pt x="650884" y="105906"/>
                    <a:pt x="638664" y="101443"/>
                    <a:pt x="625773" y="98499"/>
                  </a:cubicBezTo>
                  <a:lnTo>
                    <a:pt x="636829" y="34509"/>
                  </a:lnTo>
                  <a:lnTo>
                    <a:pt x="660481" y="67596"/>
                  </a:lnTo>
                  <a:cubicBezTo>
                    <a:pt x="662248" y="70067"/>
                    <a:pt x="665028" y="71383"/>
                    <a:pt x="667851" y="71383"/>
                  </a:cubicBezTo>
                  <a:cubicBezTo>
                    <a:pt x="669674" y="71383"/>
                    <a:pt x="671511" y="70833"/>
                    <a:pt x="673109" y="69694"/>
                  </a:cubicBezTo>
                  <a:cubicBezTo>
                    <a:pt x="677174" y="66788"/>
                    <a:pt x="678116" y="61133"/>
                    <a:pt x="675207" y="57066"/>
                  </a:cubicBezTo>
                  <a:lnTo>
                    <a:pt x="637121" y="3790"/>
                  </a:lnTo>
                  <a:cubicBezTo>
                    <a:pt x="635636" y="1714"/>
                    <a:pt x="633344" y="360"/>
                    <a:pt x="630809" y="64"/>
                  </a:cubicBezTo>
                  <a:cubicBezTo>
                    <a:pt x="628255" y="-242"/>
                    <a:pt x="625728" y="559"/>
                    <a:pt x="623805" y="2235"/>
                  </a:cubicBezTo>
                  <a:lnTo>
                    <a:pt x="575622" y="44307"/>
                  </a:lnTo>
                  <a:cubicBezTo>
                    <a:pt x="571857" y="47594"/>
                    <a:pt x="571469" y="53315"/>
                    <a:pt x="574757" y="57080"/>
                  </a:cubicBezTo>
                  <a:cubicBezTo>
                    <a:pt x="578044" y="60844"/>
                    <a:pt x="583762" y="61230"/>
                    <a:pt x="587530" y="57946"/>
                  </a:cubicBezTo>
                  <a:lnTo>
                    <a:pt x="619187" y="30303"/>
                  </a:lnTo>
                  <a:lnTo>
                    <a:pt x="607928" y="95459"/>
                  </a:lnTo>
                  <a:cubicBezTo>
                    <a:pt x="593062" y="93800"/>
                    <a:pt x="578397" y="94281"/>
                    <a:pt x="564246" y="96648"/>
                  </a:cubicBezTo>
                  <a:lnTo>
                    <a:pt x="548328" y="94206"/>
                  </a:lnTo>
                  <a:cubicBezTo>
                    <a:pt x="512007" y="88636"/>
                    <a:pt x="475472" y="99379"/>
                    <a:pt x="445452" y="124471"/>
                  </a:cubicBezTo>
                  <a:cubicBezTo>
                    <a:pt x="415768" y="149284"/>
                    <a:pt x="396001" y="185225"/>
                    <a:pt x="389793" y="225666"/>
                  </a:cubicBezTo>
                  <a:cubicBezTo>
                    <a:pt x="376913" y="309594"/>
                    <a:pt x="427072" y="387181"/>
                    <a:pt x="501609" y="398621"/>
                  </a:cubicBezTo>
                  <a:lnTo>
                    <a:pt x="517490" y="401058"/>
                  </a:lnTo>
                  <a:cubicBezTo>
                    <a:pt x="528546" y="406682"/>
                    <a:pt x="540387" y="411074"/>
                    <a:pt x="552879" y="414018"/>
                  </a:cubicBezTo>
                  <a:lnTo>
                    <a:pt x="489105" y="783083"/>
                  </a:lnTo>
                  <a:lnTo>
                    <a:pt x="268482" y="783083"/>
                  </a:lnTo>
                  <a:lnTo>
                    <a:pt x="237185" y="597263"/>
                  </a:lnTo>
                  <a:cubicBezTo>
                    <a:pt x="249566" y="594379"/>
                    <a:pt x="261312" y="590060"/>
                    <a:pt x="272281" y="584519"/>
                  </a:cubicBezTo>
                  <a:lnTo>
                    <a:pt x="288053" y="582155"/>
                  </a:lnTo>
                  <a:cubicBezTo>
                    <a:pt x="362151" y="571037"/>
                    <a:pt x="412231" y="494004"/>
                    <a:pt x="399691" y="410436"/>
                  </a:cubicBezTo>
                  <a:cubicBezTo>
                    <a:pt x="387150" y="326868"/>
                    <a:pt x="316675" y="267906"/>
                    <a:pt x="242576" y="279046"/>
                  </a:cubicBezTo>
                  <a:lnTo>
                    <a:pt x="226823" y="281412"/>
                  </a:lnTo>
                  <a:cubicBezTo>
                    <a:pt x="212857" y="279014"/>
                    <a:pt x="198378" y="278482"/>
                    <a:pt x="183697" y="280042"/>
                  </a:cubicBezTo>
                  <a:lnTo>
                    <a:pt x="177184" y="241404"/>
                  </a:lnTo>
                  <a:lnTo>
                    <a:pt x="199264" y="257812"/>
                  </a:lnTo>
                  <a:cubicBezTo>
                    <a:pt x="203276" y="260792"/>
                    <a:pt x="208945" y="259959"/>
                    <a:pt x="211928" y="255946"/>
                  </a:cubicBezTo>
                  <a:cubicBezTo>
                    <a:pt x="214907" y="251932"/>
                    <a:pt x="214073" y="246262"/>
                    <a:pt x="210061" y="243282"/>
                  </a:cubicBezTo>
                  <a:lnTo>
                    <a:pt x="169914" y="213450"/>
                  </a:lnTo>
                  <a:cubicBezTo>
                    <a:pt x="167937" y="211982"/>
                    <a:pt x="165440" y="211381"/>
                    <a:pt x="163024" y="211788"/>
                  </a:cubicBezTo>
                  <a:cubicBezTo>
                    <a:pt x="160597" y="212193"/>
                    <a:pt x="158440" y="213567"/>
                    <a:pt x="157048" y="215597"/>
                  </a:cubicBezTo>
                  <a:lnTo>
                    <a:pt x="126227" y="260563"/>
                  </a:lnTo>
                  <a:cubicBezTo>
                    <a:pt x="123399" y="264687"/>
                    <a:pt x="124453" y="270322"/>
                    <a:pt x="128574" y="273146"/>
                  </a:cubicBezTo>
                  <a:cubicBezTo>
                    <a:pt x="130139" y="274220"/>
                    <a:pt x="131921" y="274731"/>
                    <a:pt x="133683" y="274731"/>
                  </a:cubicBezTo>
                  <a:cubicBezTo>
                    <a:pt x="136569" y="274731"/>
                    <a:pt x="139404" y="273356"/>
                    <a:pt x="141159" y="270797"/>
                  </a:cubicBezTo>
                  <a:lnTo>
                    <a:pt x="159310" y="244313"/>
                  </a:lnTo>
                  <a:lnTo>
                    <a:pt x="165830" y="282990"/>
                  </a:lnTo>
                  <a:cubicBezTo>
                    <a:pt x="153015" y="285854"/>
                    <a:pt x="140745" y="290250"/>
                    <a:pt x="129221" y="296054"/>
                  </a:cubicBezTo>
                  <a:lnTo>
                    <a:pt x="113560" y="298401"/>
                  </a:lnTo>
                  <a:cubicBezTo>
                    <a:pt x="39464" y="309520"/>
                    <a:pt x="-10615" y="386550"/>
                    <a:pt x="1924" y="470115"/>
                  </a:cubicBezTo>
                  <a:cubicBezTo>
                    <a:pt x="7964" y="510386"/>
                    <a:pt x="27490" y="546220"/>
                    <a:pt x="56904" y="571019"/>
                  </a:cubicBezTo>
                  <a:cubicBezTo>
                    <a:pt x="81642" y="591875"/>
                    <a:pt x="110881" y="602878"/>
                    <a:pt x="140799" y="602875"/>
                  </a:cubicBezTo>
                  <a:cubicBezTo>
                    <a:pt x="146859" y="602875"/>
                    <a:pt x="152951" y="602424"/>
                    <a:pt x="159034" y="601510"/>
                  </a:cubicBezTo>
                  <a:lnTo>
                    <a:pt x="174619" y="599174"/>
                  </a:lnTo>
                  <a:cubicBezTo>
                    <a:pt x="183301" y="600656"/>
                    <a:pt x="201437" y="602704"/>
                    <a:pt x="219346" y="600354"/>
                  </a:cubicBezTo>
                  <a:lnTo>
                    <a:pt x="250123" y="783083"/>
                  </a:lnTo>
                  <a:lnTo>
                    <a:pt x="54924" y="783083"/>
                  </a:lnTo>
                  <a:cubicBezTo>
                    <a:pt x="49925" y="783083"/>
                    <a:pt x="45873" y="787134"/>
                    <a:pt x="45873" y="792134"/>
                  </a:cubicBezTo>
                  <a:cubicBezTo>
                    <a:pt x="45873" y="797133"/>
                    <a:pt x="49925" y="801185"/>
                    <a:pt x="54924" y="801185"/>
                  </a:cubicBezTo>
                  <a:lnTo>
                    <a:pt x="692846" y="801185"/>
                  </a:lnTo>
                  <a:cubicBezTo>
                    <a:pt x="697846" y="801185"/>
                    <a:pt x="701897" y="797133"/>
                    <a:pt x="701897" y="792134"/>
                  </a:cubicBezTo>
                  <a:cubicBezTo>
                    <a:pt x="701897" y="787134"/>
                    <a:pt x="697846" y="783083"/>
                    <a:pt x="692846" y="783083"/>
                  </a:cubicBezTo>
                  <a:lnTo>
                    <a:pt x="507474" y="783083"/>
                  </a:lnTo>
                  <a:lnTo>
                    <a:pt x="570705" y="417158"/>
                  </a:lnTo>
                  <a:cubicBezTo>
                    <a:pt x="577068" y="417919"/>
                    <a:pt x="583418" y="418308"/>
                    <a:pt x="589741" y="418308"/>
                  </a:cubicBezTo>
                  <a:cubicBezTo>
                    <a:pt x="598508" y="418308"/>
                    <a:pt x="607203" y="417570"/>
                    <a:pt x="615768" y="416140"/>
                  </a:cubicBezTo>
                  <a:lnTo>
                    <a:pt x="631444" y="418545"/>
                  </a:lnTo>
                  <a:cubicBezTo>
                    <a:pt x="637714" y="419506"/>
                    <a:pt x="643988" y="419983"/>
                    <a:pt x="650234" y="419983"/>
                  </a:cubicBezTo>
                  <a:cubicBezTo>
                    <a:pt x="680182" y="419983"/>
                    <a:pt x="709482" y="409042"/>
                    <a:pt x="734317" y="388280"/>
                  </a:cubicBezTo>
                  <a:cubicBezTo>
                    <a:pt x="763999" y="363466"/>
                    <a:pt x="783765" y="327525"/>
                    <a:pt x="789973" y="287081"/>
                  </a:cubicBezTo>
                  <a:cubicBezTo>
                    <a:pt x="796182" y="246637"/>
                    <a:pt x="788105" y="206425"/>
                    <a:pt x="767228" y="173850"/>
                  </a:cubicBezTo>
                  <a:cubicBezTo>
                    <a:pt x="746116" y="140914"/>
                    <a:pt x="714488" y="119703"/>
                    <a:pt x="678160" y="114129"/>
                  </a:cubicBezTo>
                  <a:close/>
                  <a:moveTo>
                    <a:pt x="381789" y="413126"/>
                  </a:moveTo>
                  <a:cubicBezTo>
                    <a:pt x="391300" y="476510"/>
                    <a:pt x="360616" y="535492"/>
                    <a:pt x="310989" y="556902"/>
                  </a:cubicBezTo>
                  <a:cubicBezTo>
                    <a:pt x="347061" y="521959"/>
                    <a:pt x="366380" y="470405"/>
                    <a:pt x="358317" y="416651"/>
                  </a:cubicBezTo>
                  <a:cubicBezTo>
                    <a:pt x="350255" y="362940"/>
                    <a:pt x="316719" y="319308"/>
                    <a:pt x="272032" y="296473"/>
                  </a:cubicBezTo>
                  <a:cubicBezTo>
                    <a:pt x="325712" y="302426"/>
                    <a:pt x="372283" y="349788"/>
                    <a:pt x="381789" y="413126"/>
                  </a:cubicBezTo>
                  <a:close/>
                  <a:moveTo>
                    <a:pt x="340412" y="419338"/>
                  </a:moveTo>
                  <a:cubicBezTo>
                    <a:pt x="349518" y="480049"/>
                    <a:pt x="319364" y="537628"/>
                    <a:pt x="269260" y="565629"/>
                  </a:cubicBezTo>
                  <a:cubicBezTo>
                    <a:pt x="274071" y="557518"/>
                    <a:pt x="278190" y="548103"/>
                    <a:pt x="281501" y="537549"/>
                  </a:cubicBezTo>
                  <a:cubicBezTo>
                    <a:pt x="315456" y="514520"/>
                    <a:pt x="334705" y="478981"/>
                    <a:pt x="329280" y="442806"/>
                  </a:cubicBezTo>
                  <a:cubicBezTo>
                    <a:pt x="327975" y="434141"/>
                    <a:pt x="325301" y="425757"/>
                    <a:pt x="321326" y="417880"/>
                  </a:cubicBezTo>
                  <a:cubicBezTo>
                    <a:pt x="319567" y="414392"/>
                    <a:pt x="315771" y="412412"/>
                    <a:pt x="311901" y="413007"/>
                  </a:cubicBezTo>
                  <a:cubicBezTo>
                    <a:pt x="308036" y="413586"/>
                    <a:pt x="304981" y="416582"/>
                    <a:pt x="304323" y="420434"/>
                  </a:cubicBezTo>
                  <a:cubicBezTo>
                    <a:pt x="302417" y="431591"/>
                    <a:pt x="297495" y="442560"/>
                    <a:pt x="290147" y="452603"/>
                  </a:cubicBezTo>
                  <a:cubicBezTo>
                    <a:pt x="290333" y="444705"/>
                    <a:pt x="287227" y="426087"/>
                    <a:pt x="287027" y="425530"/>
                  </a:cubicBezTo>
                  <a:cubicBezTo>
                    <a:pt x="299846" y="406327"/>
                    <a:pt x="299431" y="385015"/>
                    <a:pt x="296021" y="373278"/>
                  </a:cubicBezTo>
                  <a:cubicBezTo>
                    <a:pt x="295134" y="370221"/>
                    <a:pt x="292707" y="367855"/>
                    <a:pt x="289627" y="367048"/>
                  </a:cubicBezTo>
                  <a:cubicBezTo>
                    <a:pt x="286554" y="366242"/>
                    <a:pt x="283273" y="367107"/>
                    <a:pt x="280997" y="369334"/>
                  </a:cubicBezTo>
                  <a:cubicBezTo>
                    <a:pt x="278987" y="371303"/>
                    <a:pt x="276954" y="373130"/>
                    <a:pt x="274915" y="374850"/>
                  </a:cubicBezTo>
                  <a:cubicBezTo>
                    <a:pt x="272250" y="367727"/>
                    <a:pt x="269332" y="360687"/>
                    <a:pt x="267100" y="355658"/>
                  </a:cubicBezTo>
                  <a:cubicBezTo>
                    <a:pt x="256631" y="332070"/>
                    <a:pt x="243618" y="313278"/>
                    <a:pt x="229399" y="300358"/>
                  </a:cubicBezTo>
                  <a:cubicBezTo>
                    <a:pt x="285538" y="312398"/>
                    <a:pt x="331299" y="358604"/>
                    <a:pt x="340412" y="419338"/>
                  </a:cubicBezTo>
                  <a:close/>
                  <a:moveTo>
                    <a:pt x="279745" y="394102"/>
                  </a:moveTo>
                  <a:cubicBezTo>
                    <a:pt x="278692" y="405006"/>
                    <a:pt x="273557" y="419499"/>
                    <a:pt x="256139" y="430772"/>
                  </a:cubicBezTo>
                  <a:lnTo>
                    <a:pt x="243587" y="412918"/>
                  </a:lnTo>
                  <a:cubicBezTo>
                    <a:pt x="252964" y="409801"/>
                    <a:pt x="266149" y="404128"/>
                    <a:pt x="279745" y="394102"/>
                  </a:cubicBezTo>
                  <a:close/>
                  <a:moveTo>
                    <a:pt x="179580" y="298811"/>
                  </a:moveTo>
                  <a:cubicBezTo>
                    <a:pt x="203772" y="295176"/>
                    <a:pt x="231635" y="320376"/>
                    <a:pt x="250551" y="362997"/>
                  </a:cubicBezTo>
                  <a:cubicBezTo>
                    <a:pt x="253323" y="369243"/>
                    <a:pt x="256854" y="377933"/>
                    <a:pt x="259612" y="385723"/>
                  </a:cubicBezTo>
                  <a:cubicBezTo>
                    <a:pt x="242151" y="396075"/>
                    <a:pt x="227535" y="398490"/>
                    <a:pt x="227355" y="398518"/>
                  </a:cubicBezTo>
                  <a:cubicBezTo>
                    <a:pt x="224252" y="398983"/>
                    <a:pt x="221611" y="401022"/>
                    <a:pt x="220376" y="403906"/>
                  </a:cubicBezTo>
                  <a:cubicBezTo>
                    <a:pt x="219141" y="406791"/>
                    <a:pt x="219489" y="410107"/>
                    <a:pt x="221292" y="412675"/>
                  </a:cubicBezTo>
                  <a:lnTo>
                    <a:pt x="246071" y="447931"/>
                  </a:lnTo>
                  <a:cubicBezTo>
                    <a:pt x="247817" y="450414"/>
                    <a:pt x="250615" y="451777"/>
                    <a:pt x="253482" y="451777"/>
                  </a:cubicBezTo>
                  <a:cubicBezTo>
                    <a:pt x="254868" y="451777"/>
                    <a:pt x="256272" y="451458"/>
                    <a:pt x="257580" y="450794"/>
                  </a:cubicBezTo>
                  <a:cubicBezTo>
                    <a:pt x="262681" y="448198"/>
                    <a:pt x="267177" y="445345"/>
                    <a:pt x="271142" y="442308"/>
                  </a:cubicBezTo>
                  <a:cubicBezTo>
                    <a:pt x="272165" y="451958"/>
                    <a:pt x="272682" y="461537"/>
                    <a:pt x="272688" y="470937"/>
                  </a:cubicBezTo>
                  <a:cubicBezTo>
                    <a:pt x="270098" y="473062"/>
                    <a:pt x="267383" y="475102"/>
                    <a:pt x="264540" y="477033"/>
                  </a:cubicBezTo>
                  <a:cubicBezTo>
                    <a:pt x="260661" y="479668"/>
                    <a:pt x="259519" y="484770"/>
                    <a:pt x="261705" y="488808"/>
                  </a:cubicBezTo>
                  <a:lnTo>
                    <a:pt x="261666" y="488830"/>
                  </a:lnTo>
                  <a:lnTo>
                    <a:pt x="267243" y="499135"/>
                  </a:lnTo>
                  <a:lnTo>
                    <a:pt x="260284" y="501807"/>
                  </a:lnTo>
                  <a:lnTo>
                    <a:pt x="255207" y="492429"/>
                  </a:lnTo>
                  <a:lnTo>
                    <a:pt x="255165" y="492453"/>
                  </a:lnTo>
                  <a:cubicBezTo>
                    <a:pt x="252957" y="488380"/>
                    <a:pt x="248001" y="486564"/>
                    <a:pt x="243669" y="488430"/>
                  </a:cubicBezTo>
                  <a:cubicBezTo>
                    <a:pt x="232935" y="493048"/>
                    <a:pt x="221432" y="496301"/>
                    <a:pt x="209483" y="498099"/>
                  </a:cubicBezTo>
                  <a:cubicBezTo>
                    <a:pt x="197531" y="499889"/>
                    <a:pt x="185579" y="500156"/>
                    <a:pt x="173956" y="498892"/>
                  </a:cubicBezTo>
                  <a:cubicBezTo>
                    <a:pt x="169271" y="498393"/>
                    <a:pt x="165060" y="501574"/>
                    <a:pt x="164147" y="506115"/>
                  </a:cubicBezTo>
                  <a:lnTo>
                    <a:pt x="164108" y="506106"/>
                  </a:lnTo>
                  <a:lnTo>
                    <a:pt x="162011" y="516551"/>
                  </a:lnTo>
                  <a:lnTo>
                    <a:pt x="154572" y="516041"/>
                  </a:lnTo>
                  <a:lnTo>
                    <a:pt x="156879" y="504549"/>
                  </a:lnTo>
                  <a:lnTo>
                    <a:pt x="156841" y="504541"/>
                  </a:lnTo>
                  <a:cubicBezTo>
                    <a:pt x="157744" y="500042"/>
                    <a:pt x="155156" y="495501"/>
                    <a:pt x="150676" y="494121"/>
                  </a:cubicBezTo>
                  <a:cubicBezTo>
                    <a:pt x="147387" y="493107"/>
                    <a:pt x="144191" y="491952"/>
                    <a:pt x="141090" y="490680"/>
                  </a:cubicBezTo>
                  <a:cubicBezTo>
                    <a:pt x="138336" y="481682"/>
                    <a:pt x="136015" y="472376"/>
                    <a:pt x="134165" y="462857"/>
                  </a:cubicBezTo>
                  <a:cubicBezTo>
                    <a:pt x="138850" y="464596"/>
                    <a:pt x="143985" y="466004"/>
                    <a:pt x="149624" y="466987"/>
                  </a:cubicBezTo>
                  <a:cubicBezTo>
                    <a:pt x="150147" y="467079"/>
                    <a:pt x="150670" y="467123"/>
                    <a:pt x="151183" y="467123"/>
                  </a:cubicBezTo>
                  <a:cubicBezTo>
                    <a:pt x="155040" y="467123"/>
                    <a:pt x="158555" y="464651"/>
                    <a:pt x="159783" y="460872"/>
                  </a:cubicBezTo>
                  <a:lnTo>
                    <a:pt x="173123" y="419901"/>
                  </a:lnTo>
                  <a:cubicBezTo>
                    <a:pt x="174092" y="416928"/>
                    <a:pt x="173444" y="413670"/>
                    <a:pt x="171430" y="411276"/>
                  </a:cubicBezTo>
                  <a:cubicBezTo>
                    <a:pt x="169419" y="408885"/>
                    <a:pt x="166297" y="407696"/>
                    <a:pt x="163204" y="408145"/>
                  </a:cubicBezTo>
                  <a:cubicBezTo>
                    <a:pt x="163171" y="408150"/>
                    <a:pt x="159961" y="408602"/>
                    <a:pt x="154618" y="408602"/>
                  </a:cubicBezTo>
                  <a:cubicBezTo>
                    <a:pt x="148832" y="408602"/>
                    <a:pt x="139720" y="408045"/>
                    <a:pt x="128972" y="405477"/>
                  </a:cubicBezTo>
                  <a:cubicBezTo>
                    <a:pt x="129144" y="396878"/>
                    <a:pt x="129696" y="388240"/>
                    <a:pt x="130571" y="380997"/>
                  </a:cubicBezTo>
                  <a:cubicBezTo>
                    <a:pt x="136143" y="334702"/>
                    <a:pt x="155381" y="302441"/>
                    <a:pt x="179580" y="298811"/>
                  </a:cubicBezTo>
                  <a:close/>
                  <a:moveTo>
                    <a:pt x="111954" y="419373"/>
                  </a:moveTo>
                  <a:cubicBezTo>
                    <a:pt x="127385" y="424774"/>
                    <a:pt x="141373" y="426435"/>
                    <a:pt x="151879" y="426669"/>
                  </a:cubicBezTo>
                  <a:lnTo>
                    <a:pt x="145125" y="447419"/>
                  </a:lnTo>
                  <a:cubicBezTo>
                    <a:pt x="125427" y="441787"/>
                    <a:pt x="116237" y="429477"/>
                    <a:pt x="111954" y="419373"/>
                  </a:cubicBezTo>
                  <a:close/>
                  <a:moveTo>
                    <a:pt x="68574" y="557182"/>
                  </a:moveTo>
                  <a:cubicBezTo>
                    <a:pt x="42526" y="535221"/>
                    <a:pt x="25215" y="503347"/>
                    <a:pt x="19825" y="467431"/>
                  </a:cubicBezTo>
                  <a:cubicBezTo>
                    <a:pt x="10330" y="404153"/>
                    <a:pt x="40902" y="345258"/>
                    <a:pt x="90389" y="323767"/>
                  </a:cubicBezTo>
                  <a:cubicBezTo>
                    <a:pt x="83930" y="330054"/>
                    <a:pt x="77919" y="336900"/>
                    <a:pt x="72491" y="344344"/>
                  </a:cubicBezTo>
                  <a:cubicBezTo>
                    <a:pt x="47285" y="378902"/>
                    <a:pt x="36918" y="421365"/>
                    <a:pt x="43304" y="463917"/>
                  </a:cubicBezTo>
                  <a:cubicBezTo>
                    <a:pt x="49687" y="506466"/>
                    <a:pt x="72061" y="544018"/>
                    <a:pt x="106299" y="569655"/>
                  </a:cubicBezTo>
                  <a:cubicBezTo>
                    <a:pt x="113680" y="575183"/>
                    <a:pt x="121431" y="579992"/>
                    <a:pt x="129457" y="584106"/>
                  </a:cubicBezTo>
                  <a:cubicBezTo>
                    <a:pt x="107784" y="581709"/>
                    <a:pt x="86804" y="572555"/>
                    <a:pt x="68574" y="557182"/>
                  </a:cubicBezTo>
                  <a:close/>
                  <a:moveTo>
                    <a:pt x="117148" y="555162"/>
                  </a:moveTo>
                  <a:cubicBezTo>
                    <a:pt x="86747" y="532398"/>
                    <a:pt x="66878" y="499039"/>
                    <a:pt x="61206" y="461227"/>
                  </a:cubicBezTo>
                  <a:cubicBezTo>
                    <a:pt x="55531" y="423418"/>
                    <a:pt x="64736" y="385694"/>
                    <a:pt x="87116" y="355010"/>
                  </a:cubicBezTo>
                  <a:cubicBezTo>
                    <a:pt x="99401" y="338171"/>
                    <a:pt x="114860" y="324580"/>
                    <a:pt x="132469" y="314806"/>
                  </a:cubicBezTo>
                  <a:cubicBezTo>
                    <a:pt x="122633" y="331340"/>
                    <a:pt x="115686" y="353159"/>
                    <a:pt x="112594" y="378830"/>
                  </a:cubicBezTo>
                  <a:cubicBezTo>
                    <a:pt x="111842" y="385079"/>
                    <a:pt x="111313" y="392265"/>
                    <a:pt x="111036" y="399599"/>
                  </a:cubicBezTo>
                  <a:cubicBezTo>
                    <a:pt x="108493" y="398523"/>
                    <a:pt x="105916" y="397326"/>
                    <a:pt x="103318" y="395986"/>
                  </a:cubicBezTo>
                  <a:cubicBezTo>
                    <a:pt x="100487" y="394525"/>
                    <a:pt x="97099" y="394659"/>
                    <a:pt x="94397" y="396335"/>
                  </a:cubicBezTo>
                  <a:cubicBezTo>
                    <a:pt x="91693" y="398011"/>
                    <a:pt x="90066" y="400984"/>
                    <a:pt x="90116" y="404167"/>
                  </a:cubicBezTo>
                  <a:cubicBezTo>
                    <a:pt x="90302" y="416388"/>
                    <a:pt x="96159" y="436884"/>
                    <a:pt x="114053" y="451480"/>
                  </a:cubicBezTo>
                  <a:cubicBezTo>
                    <a:pt x="114023" y="452071"/>
                    <a:pt x="117060" y="470087"/>
                    <a:pt x="119005" y="478268"/>
                  </a:cubicBezTo>
                  <a:cubicBezTo>
                    <a:pt x="109036" y="470825"/>
                    <a:pt x="101116" y="461785"/>
                    <a:pt x="96021" y="451681"/>
                  </a:cubicBezTo>
                  <a:cubicBezTo>
                    <a:pt x="94258" y="448192"/>
                    <a:pt x="90452" y="446225"/>
                    <a:pt x="86598" y="446804"/>
                  </a:cubicBezTo>
                  <a:cubicBezTo>
                    <a:pt x="82733" y="447383"/>
                    <a:pt x="79677" y="450378"/>
                    <a:pt x="79016" y="454227"/>
                  </a:cubicBezTo>
                  <a:cubicBezTo>
                    <a:pt x="77525" y="462933"/>
                    <a:pt x="77426" y="471741"/>
                    <a:pt x="78730" y="480401"/>
                  </a:cubicBezTo>
                  <a:cubicBezTo>
                    <a:pt x="84157" y="516582"/>
                    <a:pt x="112990" y="544929"/>
                    <a:pt x="152225" y="556971"/>
                  </a:cubicBezTo>
                  <a:cubicBezTo>
                    <a:pt x="158523" y="566133"/>
                    <a:pt x="165266" y="573925"/>
                    <a:pt x="172286" y="580283"/>
                  </a:cubicBezTo>
                  <a:cubicBezTo>
                    <a:pt x="152594" y="576107"/>
                    <a:pt x="133832" y="567654"/>
                    <a:pt x="117148" y="555162"/>
                  </a:cubicBezTo>
                  <a:close/>
                  <a:moveTo>
                    <a:pt x="97971" y="484272"/>
                  </a:moveTo>
                  <a:cubicBezTo>
                    <a:pt x="108634" y="494608"/>
                    <a:pt x="122065" y="502928"/>
                    <a:pt x="137567" y="508749"/>
                  </a:cubicBezTo>
                  <a:lnTo>
                    <a:pt x="134790" y="522582"/>
                  </a:lnTo>
                  <a:cubicBezTo>
                    <a:pt x="134278" y="525134"/>
                    <a:pt x="134890" y="527785"/>
                    <a:pt x="136470" y="529854"/>
                  </a:cubicBezTo>
                  <a:cubicBezTo>
                    <a:pt x="138051" y="531924"/>
                    <a:pt x="140445" y="533215"/>
                    <a:pt x="143044" y="533393"/>
                  </a:cubicBezTo>
                  <a:cubicBezTo>
                    <a:pt x="143044" y="533393"/>
                    <a:pt x="169116" y="535180"/>
                    <a:pt x="169324" y="535180"/>
                  </a:cubicBezTo>
                  <a:cubicBezTo>
                    <a:pt x="173602" y="535180"/>
                    <a:pt x="177337" y="532163"/>
                    <a:pt x="178190" y="527910"/>
                  </a:cubicBezTo>
                  <a:lnTo>
                    <a:pt x="180268" y="517557"/>
                  </a:lnTo>
                  <a:cubicBezTo>
                    <a:pt x="183005" y="517703"/>
                    <a:pt x="185751" y="517776"/>
                    <a:pt x="188509" y="517776"/>
                  </a:cubicBezTo>
                  <a:cubicBezTo>
                    <a:pt x="196353" y="517776"/>
                    <a:pt x="204263" y="517185"/>
                    <a:pt x="212165" y="516000"/>
                  </a:cubicBezTo>
                  <a:cubicBezTo>
                    <a:pt x="222842" y="514395"/>
                    <a:pt x="233212" y="511739"/>
                    <a:pt x="243105" y="508110"/>
                  </a:cubicBezTo>
                  <a:lnTo>
                    <a:pt x="248139" y="517415"/>
                  </a:lnTo>
                  <a:cubicBezTo>
                    <a:pt x="249762" y="520413"/>
                    <a:pt x="252862" y="522159"/>
                    <a:pt x="256101" y="522159"/>
                  </a:cubicBezTo>
                  <a:cubicBezTo>
                    <a:pt x="257184" y="522159"/>
                    <a:pt x="258281" y="521965"/>
                    <a:pt x="259343" y="521557"/>
                  </a:cubicBezTo>
                  <a:lnTo>
                    <a:pt x="283346" y="512340"/>
                  </a:lnTo>
                  <a:cubicBezTo>
                    <a:pt x="285779" y="511406"/>
                    <a:pt x="287690" y="509470"/>
                    <a:pt x="288593" y="507028"/>
                  </a:cubicBezTo>
                  <a:cubicBezTo>
                    <a:pt x="289496" y="504583"/>
                    <a:pt x="289305" y="501870"/>
                    <a:pt x="288064" y="499582"/>
                  </a:cubicBezTo>
                  <a:lnTo>
                    <a:pt x="281349" y="487175"/>
                  </a:lnTo>
                  <a:cubicBezTo>
                    <a:pt x="294463" y="477063"/>
                    <a:pt x="304859" y="465166"/>
                    <a:pt x="312022" y="452156"/>
                  </a:cubicBezTo>
                  <a:cubicBezTo>
                    <a:pt x="313672" y="489035"/>
                    <a:pt x="283387" y="524283"/>
                    <a:pt x="237899" y="538609"/>
                  </a:cubicBezTo>
                  <a:lnTo>
                    <a:pt x="236195" y="527256"/>
                  </a:lnTo>
                  <a:cubicBezTo>
                    <a:pt x="235840" y="524879"/>
                    <a:pt x="234555" y="522745"/>
                    <a:pt x="232622" y="521318"/>
                  </a:cubicBezTo>
                  <a:cubicBezTo>
                    <a:pt x="230695" y="519890"/>
                    <a:pt x="228280" y="519294"/>
                    <a:pt x="225897" y="519646"/>
                  </a:cubicBezTo>
                  <a:lnTo>
                    <a:pt x="200094" y="523524"/>
                  </a:lnTo>
                  <a:cubicBezTo>
                    <a:pt x="195154" y="524266"/>
                    <a:pt x="191749" y="528874"/>
                    <a:pt x="192489" y="533817"/>
                  </a:cubicBezTo>
                  <a:lnTo>
                    <a:pt x="194189" y="545164"/>
                  </a:lnTo>
                  <a:cubicBezTo>
                    <a:pt x="146513" y="544834"/>
                    <a:pt x="107211" y="520014"/>
                    <a:pt x="97971" y="484272"/>
                  </a:cubicBezTo>
                  <a:close/>
                  <a:moveTo>
                    <a:pt x="179880" y="562491"/>
                  </a:moveTo>
                  <a:cubicBezTo>
                    <a:pt x="184908" y="562997"/>
                    <a:pt x="199905" y="563427"/>
                    <a:pt x="205230" y="562958"/>
                  </a:cubicBezTo>
                  <a:cubicBezTo>
                    <a:pt x="210211" y="562519"/>
                    <a:pt x="214010" y="558343"/>
                    <a:pt x="213696" y="553354"/>
                  </a:cubicBezTo>
                  <a:cubicBezTo>
                    <a:pt x="213680" y="553090"/>
                    <a:pt x="211741" y="540083"/>
                    <a:pt x="211741" y="540083"/>
                  </a:cubicBezTo>
                  <a:lnTo>
                    <a:pt x="219642" y="538895"/>
                  </a:lnTo>
                  <a:cubicBezTo>
                    <a:pt x="219642" y="538895"/>
                    <a:pt x="221605" y="551904"/>
                    <a:pt x="221666" y="552162"/>
                  </a:cubicBezTo>
                  <a:cubicBezTo>
                    <a:pt x="222659" y="556315"/>
                    <a:pt x="226371" y="559142"/>
                    <a:pt x="230460" y="559108"/>
                  </a:cubicBezTo>
                  <a:cubicBezTo>
                    <a:pt x="235588" y="559064"/>
                    <a:pt x="249066" y="554165"/>
                    <a:pt x="256677" y="550963"/>
                  </a:cubicBezTo>
                  <a:cubicBezTo>
                    <a:pt x="247685" y="568777"/>
                    <a:pt x="235613" y="579714"/>
                    <a:pt x="222030" y="581753"/>
                  </a:cubicBezTo>
                  <a:cubicBezTo>
                    <a:pt x="208454" y="583787"/>
                    <a:pt x="193702" y="576880"/>
                    <a:pt x="179880" y="562491"/>
                  </a:cubicBezTo>
                  <a:close/>
                  <a:moveTo>
                    <a:pt x="611704" y="114215"/>
                  </a:moveTo>
                  <a:cubicBezTo>
                    <a:pt x="636085" y="117955"/>
                    <a:pt x="655375" y="150469"/>
                    <a:pt x="660852" y="197030"/>
                  </a:cubicBezTo>
                  <a:cubicBezTo>
                    <a:pt x="661047" y="198722"/>
                    <a:pt x="661216" y="200354"/>
                    <a:pt x="661370" y="201967"/>
                  </a:cubicBezTo>
                  <a:cubicBezTo>
                    <a:pt x="652485" y="201545"/>
                    <a:pt x="643786" y="204136"/>
                    <a:pt x="636514" y="209472"/>
                  </a:cubicBezTo>
                  <a:cubicBezTo>
                    <a:pt x="628117" y="215634"/>
                    <a:pt x="622623" y="224696"/>
                    <a:pt x="621046" y="234988"/>
                  </a:cubicBezTo>
                  <a:cubicBezTo>
                    <a:pt x="620572" y="238066"/>
                    <a:pt x="620467" y="241207"/>
                    <a:pt x="620734" y="244322"/>
                  </a:cubicBezTo>
                  <a:cubicBezTo>
                    <a:pt x="621162" y="249306"/>
                    <a:pt x="625568" y="252996"/>
                    <a:pt x="630527" y="252566"/>
                  </a:cubicBezTo>
                  <a:cubicBezTo>
                    <a:pt x="633766" y="252289"/>
                    <a:pt x="636434" y="250326"/>
                    <a:pt x="637805" y="247625"/>
                  </a:cubicBezTo>
                  <a:lnTo>
                    <a:pt x="637832" y="247640"/>
                  </a:lnTo>
                  <a:cubicBezTo>
                    <a:pt x="639462" y="244418"/>
                    <a:pt x="642958" y="242621"/>
                    <a:pt x="646541" y="243169"/>
                  </a:cubicBezTo>
                  <a:cubicBezTo>
                    <a:pt x="651087" y="243865"/>
                    <a:pt x="654317" y="248145"/>
                    <a:pt x="653519" y="252670"/>
                  </a:cubicBezTo>
                  <a:cubicBezTo>
                    <a:pt x="652276" y="259709"/>
                    <a:pt x="646645" y="259662"/>
                    <a:pt x="646645" y="259662"/>
                  </a:cubicBezTo>
                  <a:cubicBezTo>
                    <a:pt x="643670" y="260158"/>
                    <a:pt x="641010" y="262105"/>
                    <a:pt x="639764" y="265094"/>
                  </a:cubicBezTo>
                  <a:cubicBezTo>
                    <a:pt x="637846" y="269710"/>
                    <a:pt x="640030" y="275008"/>
                    <a:pt x="644646" y="276927"/>
                  </a:cubicBezTo>
                  <a:cubicBezTo>
                    <a:pt x="647524" y="278122"/>
                    <a:pt x="650561" y="278970"/>
                    <a:pt x="653672" y="279451"/>
                  </a:cubicBezTo>
                  <a:cubicBezTo>
                    <a:pt x="654719" y="279612"/>
                    <a:pt x="655761" y="279723"/>
                    <a:pt x="656800" y="279797"/>
                  </a:cubicBezTo>
                  <a:cubicBezTo>
                    <a:pt x="653392" y="296681"/>
                    <a:pt x="648548" y="312569"/>
                    <a:pt x="642686" y="326921"/>
                  </a:cubicBezTo>
                  <a:lnTo>
                    <a:pt x="644693" y="313832"/>
                  </a:lnTo>
                  <a:cubicBezTo>
                    <a:pt x="646263" y="303604"/>
                    <a:pt x="643756" y="293378"/>
                    <a:pt x="637638" y="285037"/>
                  </a:cubicBezTo>
                  <a:cubicBezTo>
                    <a:pt x="631514" y="276695"/>
                    <a:pt x="622510" y="271237"/>
                    <a:pt x="612284" y="269669"/>
                  </a:cubicBezTo>
                  <a:lnTo>
                    <a:pt x="590369" y="266306"/>
                  </a:lnTo>
                  <a:cubicBezTo>
                    <a:pt x="585415" y="265554"/>
                    <a:pt x="580806" y="268940"/>
                    <a:pt x="580049" y="273880"/>
                  </a:cubicBezTo>
                  <a:lnTo>
                    <a:pt x="580049" y="273883"/>
                  </a:lnTo>
                  <a:lnTo>
                    <a:pt x="576855" y="294703"/>
                  </a:lnTo>
                  <a:lnTo>
                    <a:pt x="569260" y="293537"/>
                  </a:lnTo>
                  <a:lnTo>
                    <a:pt x="572456" y="272711"/>
                  </a:lnTo>
                  <a:lnTo>
                    <a:pt x="572112" y="272658"/>
                  </a:lnTo>
                  <a:cubicBezTo>
                    <a:pt x="572871" y="267718"/>
                    <a:pt x="569479" y="263098"/>
                    <a:pt x="564537" y="262339"/>
                  </a:cubicBezTo>
                  <a:cubicBezTo>
                    <a:pt x="554311" y="260772"/>
                    <a:pt x="544086" y="263278"/>
                    <a:pt x="535744" y="269398"/>
                  </a:cubicBezTo>
                  <a:cubicBezTo>
                    <a:pt x="527404" y="275522"/>
                    <a:pt x="521946" y="284524"/>
                    <a:pt x="520378" y="294750"/>
                  </a:cubicBezTo>
                  <a:lnTo>
                    <a:pt x="518354" y="307929"/>
                  </a:lnTo>
                  <a:cubicBezTo>
                    <a:pt x="517052" y="292445"/>
                    <a:pt x="517188" y="275799"/>
                    <a:pt x="519002" y="258626"/>
                  </a:cubicBezTo>
                  <a:cubicBezTo>
                    <a:pt x="524452" y="260302"/>
                    <a:pt x="531201" y="259587"/>
                    <a:pt x="531469" y="259563"/>
                  </a:cubicBezTo>
                  <a:cubicBezTo>
                    <a:pt x="536447" y="259125"/>
                    <a:pt x="540129" y="254731"/>
                    <a:pt x="539689" y="249752"/>
                  </a:cubicBezTo>
                  <a:cubicBezTo>
                    <a:pt x="539404" y="246524"/>
                    <a:pt x="537448" y="243856"/>
                    <a:pt x="534758" y="242487"/>
                  </a:cubicBezTo>
                  <a:lnTo>
                    <a:pt x="534761" y="242471"/>
                  </a:lnTo>
                  <a:cubicBezTo>
                    <a:pt x="531541" y="240840"/>
                    <a:pt x="529745" y="237340"/>
                    <a:pt x="530297" y="233758"/>
                  </a:cubicBezTo>
                  <a:cubicBezTo>
                    <a:pt x="530633" y="231558"/>
                    <a:pt x="531809" y="229622"/>
                    <a:pt x="533602" y="228303"/>
                  </a:cubicBezTo>
                  <a:cubicBezTo>
                    <a:pt x="535395" y="226987"/>
                    <a:pt x="537602" y="226442"/>
                    <a:pt x="539797" y="226787"/>
                  </a:cubicBezTo>
                  <a:cubicBezTo>
                    <a:pt x="543376" y="227336"/>
                    <a:pt x="546175" y="230099"/>
                    <a:pt x="546767" y="233666"/>
                  </a:cubicBezTo>
                  <a:lnTo>
                    <a:pt x="546792" y="233663"/>
                  </a:lnTo>
                  <a:cubicBezTo>
                    <a:pt x="547289" y="236640"/>
                    <a:pt x="549241" y="239310"/>
                    <a:pt x="552241" y="240551"/>
                  </a:cubicBezTo>
                  <a:cubicBezTo>
                    <a:pt x="556860" y="242463"/>
                    <a:pt x="562155" y="240261"/>
                    <a:pt x="564061" y="235642"/>
                  </a:cubicBezTo>
                  <a:cubicBezTo>
                    <a:pt x="565254" y="232753"/>
                    <a:pt x="566100" y="229724"/>
                    <a:pt x="566577" y="226630"/>
                  </a:cubicBezTo>
                  <a:cubicBezTo>
                    <a:pt x="569621" y="206773"/>
                    <a:pt x="557035" y="188061"/>
                    <a:pt x="538029" y="183033"/>
                  </a:cubicBezTo>
                  <a:cubicBezTo>
                    <a:pt x="538664" y="181529"/>
                    <a:pt x="539290" y="180030"/>
                    <a:pt x="539979" y="178493"/>
                  </a:cubicBezTo>
                  <a:cubicBezTo>
                    <a:pt x="559165" y="135702"/>
                    <a:pt x="587335" y="110466"/>
                    <a:pt x="611704" y="114215"/>
                  </a:cubicBezTo>
                  <a:close/>
                  <a:moveTo>
                    <a:pt x="649288" y="225275"/>
                  </a:moveTo>
                  <a:cubicBezTo>
                    <a:pt x="648211" y="225111"/>
                    <a:pt x="647141" y="225034"/>
                    <a:pt x="646077" y="225001"/>
                  </a:cubicBezTo>
                  <a:cubicBezTo>
                    <a:pt x="646451" y="224682"/>
                    <a:pt x="646826" y="224364"/>
                    <a:pt x="647228" y="224067"/>
                  </a:cubicBezTo>
                  <a:cubicBezTo>
                    <a:pt x="651727" y="220767"/>
                    <a:pt x="657239" y="219413"/>
                    <a:pt x="662762" y="220261"/>
                  </a:cubicBezTo>
                  <a:cubicBezTo>
                    <a:pt x="668277" y="221106"/>
                    <a:pt x="673132" y="224050"/>
                    <a:pt x="676434" y="228549"/>
                  </a:cubicBezTo>
                  <a:cubicBezTo>
                    <a:pt x="679734" y="233046"/>
                    <a:pt x="681086" y="238559"/>
                    <a:pt x="680240" y="244072"/>
                  </a:cubicBezTo>
                  <a:cubicBezTo>
                    <a:pt x="679285" y="250290"/>
                    <a:pt x="675658" y="255439"/>
                    <a:pt x="670715" y="258562"/>
                  </a:cubicBezTo>
                  <a:cubicBezTo>
                    <a:pt x="671001" y="257535"/>
                    <a:pt x="671248" y="256489"/>
                    <a:pt x="671416" y="255415"/>
                  </a:cubicBezTo>
                  <a:cubicBezTo>
                    <a:pt x="673622" y="241006"/>
                    <a:pt x="663695" y="227485"/>
                    <a:pt x="649288" y="225275"/>
                  </a:cubicBezTo>
                  <a:close/>
                  <a:moveTo>
                    <a:pt x="609676" y="326554"/>
                  </a:moveTo>
                  <a:cubicBezTo>
                    <a:pt x="608255" y="324618"/>
                    <a:pt x="606124" y="323325"/>
                    <a:pt x="603751" y="322962"/>
                  </a:cubicBezTo>
                  <a:lnTo>
                    <a:pt x="578264" y="319050"/>
                  </a:lnTo>
                  <a:cubicBezTo>
                    <a:pt x="573306" y="318301"/>
                    <a:pt x="568701" y="321682"/>
                    <a:pt x="567944" y="326624"/>
                  </a:cubicBezTo>
                  <a:lnTo>
                    <a:pt x="564743" y="347452"/>
                  </a:lnTo>
                  <a:lnTo>
                    <a:pt x="551774" y="345460"/>
                  </a:lnTo>
                  <a:cubicBezTo>
                    <a:pt x="546327" y="344626"/>
                    <a:pt x="541534" y="341720"/>
                    <a:pt x="538273" y="337276"/>
                  </a:cubicBezTo>
                  <a:cubicBezTo>
                    <a:pt x="535012" y="332832"/>
                    <a:pt x="533679" y="327384"/>
                    <a:pt x="534514" y="321936"/>
                  </a:cubicBezTo>
                  <a:lnTo>
                    <a:pt x="538267" y="297493"/>
                  </a:lnTo>
                  <a:cubicBezTo>
                    <a:pt x="539101" y="292046"/>
                    <a:pt x="542007" y="287253"/>
                    <a:pt x="546451" y="283992"/>
                  </a:cubicBezTo>
                  <a:cubicBezTo>
                    <a:pt x="548427" y="282540"/>
                    <a:pt x="550605" y="281494"/>
                    <a:pt x="552892" y="280828"/>
                  </a:cubicBezTo>
                  <a:lnTo>
                    <a:pt x="549990" y="299734"/>
                  </a:lnTo>
                  <a:cubicBezTo>
                    <a:pt x="549626" y="302108"/>
                    <a:pt x="550220" y="304526"/>
                    <a:pt x="551640" y="306463"/>
                  </a:cubicBezTo>
                  <a:cubicBezTo>
                    <a:pt x="553061" y="308398"/>
                    <a:pt x="555192" y="309691"/>
                    <a:pt x="557562" y="310054"/>
                  </a:cubicBezTo>
                  <a:lnTo>
                    <a:pt x="583053" y="313966"/>
                  </a:lnTo>
                  <a:cubicBezTo>
                    <a:pt x="583512" y="314035"/>
                    <a:pt x="583972" y="314071"/>
                    <a:pt x="584427" y="314071"/>
                  </a:cubicBezTo>
                  <a:cubicBezTo>
                    <a:pt x="586343" y="314071"/>
                    <a:pt x="588222" y="313462"/>
                    <a:pt x="589782" y="312317"/>
                  </a:cubicBezTo>
                  <a:cubicBezTo>
                    <a:pt x="591718" y="310896"/>
                    <a:pt x="593010" y="308765"/>
                    <a:pt x="593373" y="306392"/>
                  </a:cubicBezTo>
                  <a:lnTo>
                    <a:pt x="596567" y="285571"/>
                  </a:lnTo>
                  <a:lnTo>
                    <a:pt x="609538" y="287563"/>
                  </a:lnTo>
                  <a:cubicBezTo>
                    <a:pt x="614985" y="288397"/>
                    <a:pt x="619781" y="291303"/>
                    <a:pt x="623041" y="295747"/>
                  </a:cubicBezTo>
                  <a:cubicBezTo>
                    <a:pt x="626302" y="300189"/>
                    <a:pt x="627635" y="305637"/>
                    <a:pt x="626800" y="311087"/>
                  </a:cubicBezTo>
                  <a:lnTo>
                    <a:pt x="623052" y="335525"/>
                  </a:lnTo>
                  <a:cubicBezTo>
                    <a:pt x="621797" y="343696"/>
                    <a:pt x="615876" y="350001"/>
                    <a:pt x="608422" y="352187"/>
                  </a:cubicBezTo>
                  <a:lnTo>
                    <a:pt x="611323" y="333285"/>
                  </a:lnTo>
                  <a:cubicBezTo>
                    <a:pt x="611691" y="330908"/>
                    <a:pt x="611097" y="328489"/>
                    <a:pt x="609676" y="326554"/>
                  </a:cubicBezTo>
                  <a:close/>
                  <a:moveTo>
                    <a:pt x="512403" y="231009"/>
                  </a:moveTo>
                  <a:cubicBezTo>
                    <a:pt x="512237" y="232087"/>
                    <a:pt x="512159" y="233162"/>
                    <a:pt x="512126" y="234231"/>
                  </a:cubicBezTo>
                  <a:cubicBezTo>
                    <a:pt x="511805" y="233853"/>
                    <a:pt x="511485" y="233479"/>
                    <a:pt x="511189" y="233076"/>
                  </a:cubicBezTo>
                  <a:cubicBezTo>
                    <a:pt x="507887" y="228577"/>
                    <a:pt x="506535" y="223061"/>
                    <a:pt x="507382" y="217545"/>
                  </a:cubicBezTo>
                  <a:cubicBezTo>
                    <a:pt x="508227" y="212030"/>
                    <a:pt x="511170" y="207175"/>
                    <a:pt x="515669" y="203875"/>
                  </a:cubicBezTo>
                  <a:cubicBezTo>
                    <a:pt x="520168" y="200573"/>
                    <a:pt x="525695" y="199213"/>
                    <a:pt x="531198" y="200067"/>
                  </a:cubicBezTo>
                  <a:cubicBezTo>
                    <a:pt x="537414" y="201022"/>
                    <a:pt x="542554" y="204648"/>
                    <a:pt x="545678" y="209586"/>
                  </a:cubicBezTo>
                  <a:cubicBezTo>
                    <a:pt x="544654" y="209300"/>
                    <a:pt x="543614" y="209054"/>
                    <a:pt x="542546" y="208890"/>
                  </a:cubicBezTo>
                  <a:cubicBezTo>
                    <a:pt x="535569" y="207818"/>
                    <a:pt x="528585" y="209528"/>
                    <a:pt x="522892" y="213710"/>
                  </a:cubicBezTo>
                  <a:cubicBezTo>
                    <a:pt x="517195" y="217891"/>
                    <a:pt x="513474" y="224034"/>
                    <a:pt x="512403" y="231009"/>
                  </a:cubicBezTo>
                  <a:close/>
                  <a:moveTo>
                    <a:pt x="407687" y="228416"/>
                  </a:moveTo>
                  <a:cubicBezTo>
                    <a:pt x="413225" y="192328"/>
                    <a:pt x="430759" y="160346"/>
                    <a:pt x="457062" y="138362"/>
                  </a:cubicBezTo>
                  <a:cubicBezTo>
                    <a:pt x="475621" y="122850"/>
                    <a:pt x="496976" y="113697"/>
                    <a:pt x="519001" y="111459"/>
                  </a:cubicBezTo>
                  <a:cubicBezTo>
                    <a:pt x="473783" y="134191"/>
                    <a:pt x="439733" y="177986"/>
                    <a:pt x="431433" y="232063"/>
                  </a:cubicBezTo>
                  <a:cubicBezTo>
                    <a:pt x="431433" y="232065"/>
                    <a:pt x="431433" y="232066"/>
                    <a:pt x="431433" y="232068"/>
                  </a:cubicBezTo>
                  <a:cubicBezTo>
                    <a:pt x="423136" y="286142"/>
                    <a:pt x="442498" y="338100"/>
                    <a:pt x="478814" y="373348"/>
                  </a:cubicBezTo>
                  <a:cubicBezTo>
                    <a:pt x="428738" y="351727"/>
                    <a:pt x="397894" y="292215"/>
                    <a:pt x="407687" y="228416"/>
                  </a:cubicBezTo>
                  <a:close/>
                  <a:moveTo>
                    <a:pt x="449327" y="234813"/>
                  </a:moveTo>
                  <a:cubicBezTo>
                    <a:pt x="449327" y="234811"/>
                    <a:pt x="449327" y="234810"/>
                    <a:pt x="449327" y="234808"/>
                  </a:cubicBezTo>
                  <a:cubicBezTo>
                    <a:pt x="458710" y="173692"/>
                    <a:pt x="505049" y="127347"/>
                    <a:pt x="561747" y="115523"/>
                  </a:cubicBezTo>
                  <a:cubicBezTo>
                    <a:pt x="547330" y="128455"/>
                    <a:pt x="534110" y="147331"/>
                    <a:pt x="523457" y="171090"/>
                  </a:cubicBezTo>
                  <a:cubicBezTo>
                    <a:pt x="521667" y="175094"/>
                    <a:pt x="520071" y="178936"/>
                    <a:pt x="518544" y="182884"/>
                  </a:cubicBezTo>
                  <a:cubicBezTo>
                    <a:pt x="513707" y="184097"/>
                    <a:pt x="509101" y="186241"/>
                    <a:pt x="504959" y="189279"/>
                  </a:cubicBezTo>
                  <a:cubicBezTo>
                    <a:pt x="496559" y="195442"/>
                    <a:pt x="491065" y="204505"/>
                    <a:pt x="489486" y="214799"/>
                  </a:cubicBezTo>
                  <a:cubicBezTo>
                    <a:pt x="487906" y="225094"/>
                    <a:pt x="490430" y="235387"/>
                    <a:pt x="496594" y="243785"/>
                  </a:cubicBezTo>
                  <a:cubicBezTo>
                    <a:pt x="498154" y="245912"/>
                    <a:pt x="499905" y="247849"/>
                    <a:pt x="501813" y="249589"/>
                  </a:cubicBezTo>
                  <a:cubicBezTo>
                    <a:pt x="494793" y="303219"/>
                    <a:pt x="502590" y="351506"/>
                    <a:pt x="520769" y="382289"/>
                  </a:cubicBezTo>
                  <a:cubicBezTo>
                    <a:pt x="470249" y="354001"/>
                    <a:pt x="439950" y="295908"/>
                    <a:pt x="449327" y="234813"/>
                  </a:cubicBezTo>
                  <a:close/>
                  <a:moveTo>
                    <a:pt x="568069" y="398545"/>
                  </a:moveTo>
                  <a:cubicBezTo>
                    <a:pt x="550081" y="395784"/>
                    <a:pt x="535711" y="378049"/>
                    <a:pt x="526947" y="351822"/>
                  </a:cubicBezTo>
                  <a:cubicBezTo>
                    <a:pt x="532816" y="357981"/>
                    <a:pt x="540486" y="362042"/>
                    <a:pt x="549031" y="363350"/>
                  </a:cubicBezTo>
                  <a:cubicBezTo>
                    <a:pt x="549031" y="363350"/>
                    <a:pt x="571870" y="366821"/>
                    <a:pt x="572327" y="366821"/>
                  </a:cubicBezTo>
                  <a:lnTo>
                    <a:pt x="572328" y="366787"/>
                  </a:lnTo>
                  <a:cubicBezTo>
                    <a:pt x="576717" y="366779"/>
                    <a:pt x="580581" y="363616"/>
                    <a:pt x="581268" y="359143"/>
                  </a:cubicBezTo>
                  <a:lnTo>
                    <a:pt x="584466" y="338313"/>
                  </a:lnTo>
                  <a:lnTo>
                    <a:pt x="592061" y="339481"/>
                  </a:lnTo>
                  <a:lnTo>
                    <a:pt x="588862" y="360310"/>
                  </a:lnTo>
                  <a:cubicBezTo>
                    <a:pt x="588103" y="365250"/>
                    <a:pt x="591494" y="369873"/>
                    <a:pt x="596436" y="370630"/>
                  </a:cubicBezTo>
                  <a:cubicBezTo>
                    <a:pt x="596553" y="370649"/>
                    <a:pt x="600737" y="371134"/>
                    <a:pt x="602687" y="371134"/>
                  </a:cubicBezTo>
                  <a:cubicBezTo>
                    <a:pt x="609358" y="371134"/>
                    <a:pt x="615730" y="369372"/>
                    <a:pt x="621327" y="366280"/>
                  </a:cubicBezTo>
                  <a:cubicBezTo>
                    <a:pt x="605105" y="388691"/>
                    <a:pt x="586074" y="401314"/>
                    <a:pt x="568069" y="398545"/>
                  </a:cubicBezTo>
                  <a:close/>
                  <a:moveTo>
                    <a:pt x="617941" y="397304"/>
                  </a:moveTo>
                  <a:cubicBezTo>
                    <a:pt x="644563" y="373404"/>
                    <a:pt x="666532" y="329633"/>
                    <a:pt x="675919" y="276281"/>
                  </a:cubicBezTo>
                  <a:cubicBezTo>
                    <a:pt x="687380" y="270965"/>
                    <a:pt x="696073" y="260214"/>
                    <a:pt x="698132" y="246823"/>
                  </a:cubicBezTo>
                  <a:cubicBezTo>
                    <a:pt x="699713" y="236528"/>
                    <a:pt x="697188" y="226236"/>
                    <a:pt x="691025" y="217838"/>
                  </a:cubicBezTo>
                  <a:cubicBezTo>
                    <a:pt x="687987" y="213702"/>
                    <a:pt x="684241" y="210276"/>
                    <a:pt x="679996" y="207669"/>
                  </a:cubicBezTo>
                  <a:cubicBezTo>
                    <a:pt x="679727" y="203537"/>
                    <a:pt x="679351" y="199388"/>
                    <a:pt x="678832" y="194929"/>
                  </a:cubicBezTo>
                  <a:cubicBezTo>
                    <a:pt x="675790" y="169071"/>
                    <a:pt x="668837" y="147100"/>
                    <a:pt x="658958" y="130444"/>
                  </a:cubicBezTo>
                  <a:cubicBezTo>
                    <a:pt x="709502" y="158725"/>
                    <a:pt x="739819" y="216833"/>
                    <a:pt x="730439" y="277950"/>
                  </a:cubicBezTo>
                  <a:cubicBezTo>
                    <a:pt x="730439" y="277952"/>
                    <a:pt x="730439" y="277953"/>
                    <a:pt x="730439" y="277955"/>
                  </a:cubicBezTo>
                  <a:cubicBezTo>
                    <a:pt x="724610" y="315947"/>
                    <a:pt x="704498" y="349414"/>
                    <a:pt x="673805" y="372192"/>
                  </a:cubicBezTo>
                  <a:cubicBezTo>
                    <a:pt x="656897" y="384741"/>
                    <a:pt x="637883" y="393191"/>
                    <a:pt x="617941" y="397304"/>
                  </a:cubicBezTo>
                  <a:close/>
                  <a:moveTo>
                    <a:pt x="772079" y="284335"/>
                  </a:moveTo>
                  <a:cubicBezTo>
                    <a:pt x="766541" y="320423"/>
                    <a:pt x="749008" y="352406"/>
                    <a:pt x="722708" y="374392"/>
                  </a:cubicBezTo>
                  <a:cubicBezTo>
                    <a:pt x="704225" y="389841"/>
                    <a:pt x="682974" y="398980"/>
                    <a:pt x="661044" y="401260"/>
                  </a:cubicBezTo>
                  <a:cubicBezTo>
                    <a:pt x="669206" y="397132"/>
                    <a:pt x="677091" y="392298"/>
                    <a:pt x="684599" y="386727"/>
                  </a:cubicBezTo>
                  <a:cubicBezTo>
                    <a:pt x="719143" y="361092"/>
                    <a:pt x="741780" y="323435"/>
                    <a:pt x="748338" y="280701"/>
                  </a:cubicBezTo>
                  <a:lnTo>
                    <a:pt x="748338" y="280696"/>
                  </a:lnTo>
                  <a:cubicBezTo>
                    <a:pt x="756634" y="226621"/>
                    <a:pt x="737295" y="174634"/>
                    <a:pt x="700980" y="139388"/>
                  </a:cubicBezTo>
                  <a:cubicBezTo>
                    <a:pt x="721315" y="148132"/>
                    <a:pt x="738938" y="163264"/>
                    <a:pt x="751987" y="183623"/>
                  </a:cubicBezTo>
                  <a:cubicBezTo>
                    <a:pt x="770485" y="212481"/>
                    <a:pt x="777620" y="248248"/>
                    <a:pt x="772079" y="284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4" name="Google Shape;734;p24"/>
          <p:cNvGrpSpPr/>
          <p:nvPr/>
        </p:nvGrpSpPr>
        <p:grpSpPr>
          <a:xfrm>
            <a:off x="3962348" y="3876673"/>
            <a:ext cx="640154" cy="471206"/>
            <a:chOff x="5059679" y="4980354"/>
            <a:chExt cx="801194" cy="589745"/>
          </a:xfrm>
        </p:grpSpPr>
        <p:sp>
          <p:nvSpPr>
            <p:cNvPr id="735" name="Google Shape;735;p24"/>
            <p:cNvSpPr/>
            <p:nvPr/>
          </p:nvSpPr>
          <p:spPr>
            <a:xfrm>
              <a:off x="5662335" y="5027600"/>
              <a:ext cx="21009" cy="21012"/>
            </a:xfrm>
            <a:custGeom>
              <a:avLst/>
              <a:gdLst/>
              <a:ahLst/>
              <a:cxnLst/>
              <a:rect l="l" t="t" r="r" b="b"/>
              <a:pathLst>
                <a:path w="21009" h="21012" extrusionOk="0">
                  <a:moveTo>
                    <a:pt x="10506" y="0"/>
                  </a:moveTo>
                  <a:cubicBezTo>
                    <a:pt x="4713" y="0"/>
                    <a:pt x="0" y="4712"/>
                    <a:pt x="0" y="10506"/>
                  </a:cubicBezTo>
                  <a:cubicBezTo>
                    <a:pt x="0" y="16301"/>
                    <a:pt x="4713" y="21012"/>
                    <a:pt x="10506" y="21012"/>
                  </a:cubicBezTo>
                  <a:cubicBezTo>
                    <a:pt x="16298" y="21012"/>
                    <a:pt x="21009" y="16301"/>
                    <a:pt x="21009" y="10506"/>
                  </a:cubicBezTo>
                  <a:cubicBezTo>
                    <a:pt x="21009" y="4712"/>
                    <a:pt x="16298" y="0"/>
                    <a:pt x="1050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24"/>
            <p:cNvSpPr/>
            <p:nvPr/>
          </p:nvSpPr>
          <p:spPr>
            <a:xfrm>
              <a:off x="5102548" y="4998033"/>
              <a:ext cx="620394" cy="511250"/>
            </a:xfrm>
            <a:custGeom>
              <a:avLst/>
              <a:gdLst/>
              <a:ahLst/>
              <a:cxnLst/>
              <a:rect l="l" t="t" r="r" b="b"/>
              <a:pathLst>
                <a:path w="620394" h="511250" extrusionOk="0">
                  <a:moveTo>
                    <a:pt x="507395" y="32551"/>
                  </a:moveTo>
                  <a:cubicBezTo>
                    <a:pt x="461418" y="101275"/>
                    <a:pt x="447984" y="144234"/>
                    <a:pt x="447854" y="144658"/>
                  </a:cubicBezTo>
                  <a:cubicBezTo>
                    <a:pt x="446854" y="147921"/>
                    <a:pt x="444072" y="150332"/>
                    <a:pt x="440701" y="150846"/>
                  </a:cubicBezTo>
                  <a:cubicBezTo>
                    <a:pt x="440296" y="150910"/>
                    <a:pt x="398556" y="157654"/>
                    <a:pt x="342407" y="189242"/>
                  </a:cubicBezTo>
                  <a:cubicBezTo>
                    <a:pt x="290613" y="218379"/>
                    <a:pt x="215578" y="275251"/>
                    <a:pt x="152240" y="380716"/>
                  </a:cubicBezTo>
                  <a:cubicBezTo>
                    <a:pt x="151724" y="381577"/>
                    <a:pt x="151063" y="382345"/>
                    <a:pt x="150287" y="382987"/>
                  </a:cubicBezTo>
                  <a:cubicBezTo>
                    <a:pt x="103961" y="421291"/>
                    <a:pt x="36653" y="478091"/>
                    <a:pt x="0" y="511251"/>
                  </a:cubicBezTo>
                  <a:cubicBezTo>
                    <a:pt x="38063" y="492883"/>
                    <a:pt x="98371" y="460538"/>
                    <a:pt x="130983" y="440669"/>
                  </a:cubicBezTo>
                  <a:cubicBezTo>
                    <a:pt x="131095" y="440602"/>
                    <a:pt x="131217" y="440555"/>
                    <a:pt x="131329" y="440493"/>
                  </a:cubicBezTo>
                  <a:cubicBezTo>
                    <a:pt x="131403" y="440452"/>
                    <a:pt x="131462" y="440397"/>
                    <a:pt x="131537" y="440360"/>
                  </a:cubicBezTo>
                  <a:cubicBezTo>
                    <a:pt x="133176" y="439516"/>
                    <a:pt x="295992" y="355510"/>
                    <a:pt x="360671" y="307118"/>
                  </a:cubicBezTo>
                  <a:cubicBezTo>
                    <a:pt x="362292" y="305904"/>
                    <a:pt x="364259" y="305301"/>
                    <a:pt x="366308" y="305355"/>
                  </a:cubicBezTo>
                  <a:cubicBezTo>
                    <a:pt x="366621" y="305373"/>
                    <a:pt x="398429" y="306207"/>
                    <a:pt x="431636" y="290340"/>
                  </a:cubicBezTo>
                  <a:cubicBezTo>
                    <a:pt x="475468" y="269397"/>
                    <a:pt x="501208" y="230332"/>
                    <a:pt x="508140" y="174235"/>
                  </a:cubicBezTo>
                  <a:cubicBezTo>
                    <a:pt x="508742" y="169370"/>
                    <a:pt x="513166" y="165891"/>
                    <a:pt x="518038" y="166514"/>
                  </a:cubicBezTo>
                  <a:cubicBezTo>
                    <a:pt x="522903" y="167113"/>
                    <a:pt x="526361" y="171545"/>
                    <a:pt x="525758" y="176412"/>
                  </a:cubicBezTo>
                  <a:cubicBezTo>
                    <a:pt x="516094" y="254648"/>
                    <a:pt x="473027" y="290437"/>
                    <a:pt x="438599" y="306685"/>
                  </a:cubicBezTo>
                  <a:cubicBezTo>
                    <a:pt x="407625" y="321305"/>
                    <a:pt x="378474" y="322985"/>
                    <a:pt x="368904" y="323114"/>
                  </a:cubicBezTo>
                  <a:cubicBezTo>
                    <a:pt x="326679" y="354164"/>
                    <a:pt x="249735" y="397313"/>
                    <a:pt x="196665" y="425973"/>
                  </a:cubicBezTo>
                  <a:cubicBezTo>
                    <a:pt x="250713" y="415920"/>
                    <a:pt x="330120" y="405067"/>
                    <a:pt x="397939" y="411313"/>
                  </a:cubicBezTo>
                  <a:lnTo>
                    <a:pt x="394345" y="400166"/>
                  </a:lnTo>
                  <a:cubicBezTo>
                    <a:pt x="392839" y="395501"/>
                    <a:pt x="395402" y="390500"/>
                    <a:pt x="400070" y="388994"/>
                  </a:cubicBezTo>
                  <a:cubicBezTo>
                    <a:pt x="404733" y="387491"/>
                    <a:pt x="409735" y="390052"/>
                    <a:pt x="411242" y="394720"/>
                  </a:cubicBezTo>
                  <a:lnTo>
                    <a:pt x="428951" y="449634"/>
                  </a:lnTo>
                  <a:cubicBezTo>
                    <a:pt x="432365" y="460284"/>
                    <a:pt x="443795" y="466164"/>
                    <a:pt x="454421" y="462758"/>
                  </a:cubicBezTo>
                  <a:cubicBezTo>
                    <a:pt x="459573" y="461108"/>
                    <a:pt x="463776" y="457549"/>
                    <a:pt x="466250" y="452740"/>
                  </a:cubicBezTo>
                  <a:cubicBezTo>
                    <a:pt x="468727" y="447932"/>
                    <a:pt x="469181" y="442446"/>
                    <a:pt x="467531" y="437296"/>
                  </a:cubicBezTo>
                  <a:lnTo>
                    <a:pt x="454083" y="395313"/>
                  </a:lnTo>
                  <a:cubicBezTo>
                    <a:pt x="452587" y="390644"/>
                    <a:pt x="455160" y="385649"/>
                    <a:pt x="459828" y="384151"/>
                  </a:cubicBezTo>
                  <a:cubicBezTo>
                    <a:pt x="464500" y="382657"/>
                    <a:pt x="469494" y="385228"/>
                    <a:pt x="470990" y="389896"/>
                  </a:cubicBezTo>
                  <a:lnTo>
                    <a:pt x="474237" y="400034"/>
                  </a:lnTo>
                  <a:cubicBezTo>
                    <a:pt x="522915" y="388864"/>
                    <a:pt x="556402" y="350871"/>
                    <a:pt x="573811" y="286924"/>
                  </a:cubicBezTo>
                  <a:cubicBezTo>
                    <a:pt x="587858" y="235319"/>
                    <a:pt x="585580" y="185563"/>
                    <a:pt x="585553" y="185067"/>
                  </a:cubicBezTo>
                  <a:cubicBezTo>
                    <a:pt x="585450" y="182657"/>
                    <a:pt x="583998" y="138743"/>
                    <a:pt x="611292" y="104743"/>
                  </a:cubicBezTo>
                  <a:cubicBezTo>
                    <a:pt x="607203" y="91249"/>
                    <a:pt x="599377" y="54255"/>
                    <a:pt x="620394" y="15258"/>
                  </a:cubicBezTo>
                  <a:cubicBezTo>
                    <a:pt x="601655" y="5064"/>
                    <a:pt x="543029" y="-20725"/>
                    <a:pt x="507395" y="32551"/>
                  </a:cubicBezTo>
                  <a:close/>
                  <a:moveTo>
                    <a:pt x="570293" y="68332"/>
                  </a:moveTo>
                  <a:cubicBezTo>
                    <a:pt x="554711" y="68332"/>
                    <a:pt x="542034" y="55654"/>
                    <a:pt x="542034" y="40073"/>
                  </a:cubicBezTo>
                  <a:cubicBezTo>
                    <a:pt x="542034" y="24492"/>
                    <a:pt x="554712" y="11814"/>
                    <a:pt x="570293" y="11814"/>
                  </a:cubicBezTo>
                  <a:cubicBezTo>
                    <a:pt x="585873" y="11814"/>
                    <a:pt x="598549" y="24492"/>
                    <a:pt x="598549" y="40073"/>
                  </a:cubicBezTo>
                  <a:cubicBezTo>
                    <a:pt x="598549" y="55654"/>
                    <a:pt x="585874" y="68332"/>
                    <a:pt x="570293" y="683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24"/>
            <p:cNvGrpSpPr/>
            <p:nvPr/>
          </p:nvGrpSpPr>
          <p:grpSpPr>
            <a:xfrm>
              <a:off x="5519535" y="5017594"/>
              <a:ext cx="310574" cy="534755"/>
              <a:chOff x="5519535" y="5017594"/>
              <a:chExt cx="310574" cy="534755"/>
            </a:xfrm>
          </p:grpSpPr>
          <p:sp>
            <p:nvSpPr>
              <p:cNvPr id="738" name="Google Shape;738;p24"/>
              <p:cNvSpPr/>
              <p:nvPr/>
            </p:nvSpPr>
            <p:spPr>
              <a:xfrm>
                <a:off x="5519535" y="5475676"/>
                <a:ext cx="134944" cy="76673"/>
              </a:xfrm>
              <a:custGeom>
                <a:avLst/>
                <a:gdLst/>
                <a:ahLst/>
                <a:cxnLst/>
                <a:rect l="l" t="t" r="r" b="b"/>
                <a:pathLst>
                  <a:path w="134944" h="76673" extrusionOk="0">
                    <a:moveTo>
                      <a:pt x="47813" y="0"/>
                    </a:moveTo>
                    <a:cubicBezTo>
                      <a:pt x="46214" y="771"/>
                      <a:pt x="44579" y="1496"/>
                      <a:pt x="42848" y="2028"/>
                    </a:cubicBezTo>
                    <a:cubicBezTo>
                      <a:pt x="35504" y="4280"/>
                      <a:pt x="29785" y="3798"/>
                      <a:pt x="29040" y="3754"/>
                    </a:cubicBezTo>
                    <a:lnTo>
                      <a:pt x="40770" y="41864"/>
                    </a:lnTo>
                    <a:cubicBezTo>
                      <a:pt x="41089" y="42895"/>
                      <a:pt x="41216" y="43975"/>
                      <a:pt x="41144" y="45054"/>
                    </a:cubicBezTo>
                    <a:cubicBezTo>
                      <a:pt x="40631" y="52913"/>
                      <a:pt x="34279" y="64607"/>
                      <a:pt x="18886" y="64607"/>
                    </a:cubicBezTo>
                    <a:cubicBezTo>
                      <a:pt x="6078" y="64607"/>
                      <a:pt x="2646" y="67168"/>
                      <a:pt x="0" y="76673"/>
                    </a:cubicBezTo>
                    <a:lnTo>
                      <a:pt x="134944" y="76673"/>
                    </a:lnTo>
                    <a:cubicBezTo>
                      <a:pt x="133971" y="73356"/>
                      <a:pt x="132290" y="69657"/>
                      <a:pt x="129384" y="66705"/>
                    </a:cubicBezTo>
                    <a:cubicBezTo>
                      <a:pt x="125338" y="62596"/>
                      <a:pt x="119617" y="60596"/>
                      <a:pt x="111894" y="60596"/>
                    </a:cubicBezTo>
                    <a:cubicBezTo>
                      <a:pt x="96074" y="60596"/>
                      <a:pt x="67480" y="59643"/>
                      <a:pt x="58227" y="33752"/>
                    </a:cubicBezTo>
                    <a:cubicBezTo>
                      <a:pt x="58125" y="33462"/>
                      <a:pt x="47813" y="0"/>
                      <a:pt x="4781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24"/>
              <p:cNvSpPr/>
              <p:nvPr/>
            </p:nvSpPr>
            <p:spPr>
              <a:xfrm>
                <a:off x="5730714" y="5017594"/>
                <a:ext cx="99395" cy="23177"/>
              </a:xfrm>
              <a:custGeom>
                <a:avLst/>
                <a:gdLst/>
                <a:ahLst/>
                <a:cxnLst/>
                <a:rect l="l" t="t" r="r" b="b"/>
                <a:pathLst>
                  <a:path w="99395" h="23177" extrusionOk="0">
                    <a:moveTo>
                      <a:pt x="9999" y="240"/>
                    </a:moveTo>
                    <a:cubicBezTo>
                      <a:pt x="5381" y="8005"/>
                      <a:pt x="2170" y="15735"/>
                      <a:pt x="0" y="23177"/>
                    </a:cubicBezTo>
                    <a:cubicBezTo>
                      <a:pt x="14811" y="21858"/>
                      <a:pt x="59172" y="18151"/>
                      <a:pt x="99396" y="17223"/>
                    </a:cubicBezTo>
                    <a:cubicBezTo>
                      <a:pt x="85302" y="8322"/>
                      <a:pt x="58457" y="-1683"/>
                      <a:pt x="9999" y="2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0" name="Google Shape;740;p24"/>
            <p:cNvSpPr/>
            <p:nvPr/>
          </p:nvSpPr>
          <p:spPr>
            <a:xfrm>
              <a:off x="5726761" y="5053975"/>
              <a:ext cx="68331" cy="34073"/>
            </a:xfrm>
            <a:custGeom>
              <a:avLst/>
              <a:gdLst/>
              <a:ahLst/>
              <a:cxnLst/>
              <a:rect l="l" t="t" r="r" b="b"/>
              <a:pathLst>
                <a:path w="68331" h="34073" extrusionOk="0">
                  <a:moveTo>
                    <a:pt x="478" y="4937"/>
                  </a:moveTo>
                  <a:cubicBezTo>
                    <a:pt x="-642" y="16490"/>
                    <a:pt x="378" y="26611"/>
                    <a:pt x="1772" y="34074"/>
                  </a:cubicBezTo>
                  <a:cubicBezTo>
                    <a:pt x="15331" y="22429"/>
                    <a:pt x="53186" y="6183"/>
                    <a:pt x="68332" y="0"/>
                  </a:cubicBezTo>
                  <a:cubicBezTo>
                    <a:pt x="32294" y="1926"/>
                    <a:pt x="993" y="4892"/>
                    <a:pt x="519" y="4935"/>
                  </a:cubicBezTo>
                  <a:cubicBezTo>
                    <a:pt x="508" y="4937"/>
                    <a:pt x="494" y="4935"/>
                    <a:pt x="478" y="49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24"/>
            <p:cNvSpPr/>
            <p:nvPr/>
          </p:nvSpPr>
          <p:spPr>
            <a:xfrm>
              <a:off x="5644582" y="5009847"/>
              <a:ext cx="56515" cy="56518"/>
            </a:xfrm>
            <a:custGeom>
              <a:avLst/>
              <a:gdLst/>
              <a:ahLst/>
              <a:cxnLst/>
              <a:rect l="l" t="t" r="r" b="b"/>
              <a:pathLst>
                <a:path w="56515" h="56518" extrusionOk="0">
                  <a:moveTo>
                    <a:pt x="28259" y="0"/>
                  </a:moveTo>
                  <a:cubicBezTo>
                    <a:pt x="12677" y="0"/>
                    <a:pt x="0" y="12678"/>
                    <a:pt x="0" y="28259"/>
                  </a:cubicBezTo>
                  <a:cubicBezTo>
                    <a:pt x="0" y="43840"/>
                    <a:pt x="12678" y="56518"/>
                    <a:pt x="28259" y="56518"/>
                  </a:cubicBezTo>
                  <a:cubicBezTo>
                    <a:pt x="43838" y="56518"/>
                    <a:pt x="56515" y="43840"/>
                    <a:pt x="56515" y="28259"/>
                  </a:cubicBezTo>
                  <a:cubicBezTo>
                    <a:pt x="56515" y="12675"/>
                    <a:pt x="43840" y="0"/>
                    <a:pt x="28259" y="0"/>
                  </a:cubicBezTo>
                  <a:close/>
                  <a:moveTo>
                    <a:pt x="28259" y="38765"/>
                  </a:moveTo>
                  <a:cubicBezTo>
                    <a:pt x="22466" y="38765"/>
                    <a:pt x="17753" y="34054"/>
                    <a:pt x="17753" y="28259"/>
                  </a:cubicBezTo>
                  <a:cubicBezTo>
                    <a:pt x="17753" y="22465"/>
                    <a:pt x="22466" y="17753"/>
                    <a:pt x="28259" y="17753"/>
                  </a:cubicBezTo>
                  <a:cubicBezTo>
                    <a:pt x="34051" y="17753"/>
                    <a:pt x="38762" y="22465"/>
                    <a:pt x="38762" y="28259"/>
                  </a:cubicBezTo>
                  <a:cubicBezTo>
                    <a:pt x="38762" y="34052"/>
                    <a:pt x="34051" y="38765"/>
                    <a:pt x="28259" y="3876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24"/>
            <p:cNvSpPr/>
            <p:nvPr/>
          </p:nvSpPr>
          <p:spPr>
            <a:xfrm>
              <a:off x="5059679" y="4980354"/>
              <a:ext cx="801194" cy="589745"/>
            </a:xfrm>
            <a:custGeom>
              <a:avLst/>
              <a:gdLst/>
              <a:ahLst/>
              <a:cxnLst/>
              <a:rect l="l" t="t" r="r" b="b"/>
              <a:pathLst>
                <a:path w="801194" h="589745" extrusionOk="0">
                  <a:moveTo>
                    <a:pt x="676243" y="19919"/>
                  </a:moveTo>
                  <a:cubicBezTo>
                    <a:pt x="669580" y="15987"/>
                    <a:pt x="650821" y="5879"/>
                    <a:pt x="627774" y="1776"/>
                  </a:cubicBezTo>
                  <a:cubicBezTo>
                    <a:pt x="588926" y="-5135"/>
                    <a:pt x="557016" y="8205"/>
                    <a:pt x="535506" y="40356"/>
                  </a:cubicBezTo>
                  <a:cubicBezTo>
                    <a:pt x="496633" y="98459"/>
                    <a:pt x="480438" y="138304"/>
                    <a:pt x="475493" y="151992"/>
                  </a:cubicBezTo>
                  <a:cubicBezTo>
                    <a:pt x="462045" y="154825"/>
                    <a:pt x="424915" y="164382"/>
                    <a:pt x="377406" y="190974"/>
                  </a:cubicBezTo>
                  <a:cubicBezTo>
                    <a:pt x="323712" y="221030"/>
                    <a:pt x="246091" y="279572"/>
                    <a:pt x="180668" y="387951"/>
                  </a:cubicBezTo>
                  <a:cubicBezTo>
                    <a:pt x="173295" y="394060"/>
                    <a:pt x="132326" y="428047"/>
                    <a:pt x="91973" y="462510"/>
                  </a:cubicBezTo>
                  <a:cubicBezTo>
                    <a:pt x="-1370" y="542230"/>
                    <a:pt x="-785" y="546105"/>
                    <a:pt x="187" y="552520"/>
                  </a:cubicBezTo>
                  <a:cubicBezTo>
                    <a:pt x="679" y="555783"/>
                    <a:pt x="2797" y="558481"/>
                    <a:pt x="5846" y="559736"/>
                  </a:cubicBezTo>
                  <a:cubicBezTo>
                    <a:pt x="6853" y="560149"/>
                    <a:pt x="7890" y="560579"/>
                    <a:pt x="9691" y="560579"/>
                  </a:cubicBezTo>
                  <a:cubicBezTo>
                    <a:pt x="15882" y="560578"/>
                    <a:pt x="31096" y="555534"/>
                    <a:pt x="85084" y="527622"/>
                  </a:cubicBezTo>
                  <a:cubicBezTo>
                    <a:pt x="120185" y="509474"/>
                    <a:pt x="159717" y="487669"/>
                    <a:pt x="181936" y="474210"/>
                  </a:cubicBezTo>
                  <a:cubicBezTo>
                    <a:pt x="196842" y="470483"/>
                    <a:pt x="341205" y="435442"/>
                    <a:pt x="446751" y="447428"/>
                  </a:cubicBezTo>
                  <a:lnTo>
                    <a:pt x="454918" y="472749"/>
                  </a:lnTo>
                  <a:cubicBezTo>
                    <a:pt x="457357" y="480360"/>
                    <a:pt x="462000" y="486649"/>
                    <a:pt x="467896" y="491195"/>
                  </a:cubicBezTo>
                  <a:lnTo>
                    <a:pt x="483017" y="540310"/>
                  </a:lnTo>
                  <a:cubicBezTo>
                    <a:pt x="482548" y="541305"/>
                    <a:pt x="481383" y="542172"/>
                    <a:pt x="478744" y="542172"/>
                  </a:cubicBezTo>
                  <a:cubicBezTo>
                    <a:pt x="447768" y="542172"/>
                    <a:pt x="440055" y="579049"/>
                    <a:pt x="440055" y="579049"/>
                  </a:cubicBezTo>
                  <a:cubicBezTo>
                    <a:pt x="439506" y="581665"/>
                    <a:pt x="440166" y="584391"/>
                    <a:pt x="441853" y="586464"/>
                  </a:cubicBezTo>
                  <a:cubicBezTo>
                    <a:pt x="443538" y="588539"/>
                    <a:pt x="446069" y="589746"/>
                    <a:pt x="448743" y="589746"/>
                  </a:cubicBezTo>
                  <a:lnTo>
                    <a:pt x="605012" y="589746"/>
                  </a:lnTo>
                  <a:cubicBezTo>
                    <a:pt x="609818" y="589746"/>
                    <a:pt x="613750" y="585921"/>
                    <a:pt x="613885" y="581119"/>
                  </a:cubicBezTo>
                  <a:cubicBezTo>
                    <a:pt x="613907" y="580355"/>
                    <a:pt x="614268" y="562296"/>
                    <a:pt x="602049" y="549729"/>
                  </a:cubicBezTo>
                  <a:cubicBezTo>
                    <a:pt x="594584" y="542055"/>
                    <a:pt x="584393" y="538162"/>
                    <a:pt x="571754" y="538162"/>
                  </a:cubicBezTo>
                  <a:cubicBezTo>
                    <a:pt x="554606" y="538162"/>
                    <a:pt x="540961" y="537002"/>
                    <a:pt x="534603" y="522540"/>
                  </a:cubicBezTo>
                  <a:lnTo>
                    <a:pt x="522369" y="482717"/>
                  </a:lnTo>
                  <a:cubicBezTo>
                    <a:pt x="523285" y="481385"/>
                    <a:pt x="524152" y="480011"/>
                    <a:pt x="524903" y="478550"/>
                  </a:cubicBezTo>
                  <a:cubicBezTo>
                    <a:pt x="529550" y="469522"/>
                    <a:pt x="530405" y="459227"/>
                    <a:pt x="527306" y="449561"/>
                  </a:cubicBezTo>
                  <a:lnTo>
                    <a:pt x="522529" y="434647"/>
                  </a:lnTo>
                  <a:cubicBezTo>
                    <a:pt x="576708" y="421553"/>
                    <a:pt x="615119" y="378316"/>
                    <a:pt x="633922" y="308857"/>
                  </a:cubicBezTo>
                  <a:cubicBezTo>
                    <a:pt x="648616" y="254570"/>
                    <a:pt x="646261" y="203983"/>
                    <a:pt x="646159" y="201939"/>
                  </a:cubicBezTo>
                  <a:cubicBezTo>
                    <a:pt x="646133" y="201307"/>
                    <a:pt x="644256" y="138581"/>
                    <a:pt x="693274" y="112761"/>
                  </a:cubicBezTo>
                  <a:cubicBezTo>
                    <a:pt x="746449" y="84751"/>
                    <a:pt x="794134" y="71843"/>
                    <a:pt x="794608" y="71716"/>
                  </a:cubicBezTo>
                  <a:cubicBezTo>
                    <a:pt x="797183" y="71026"/>
                    <a:pt x="799315" y="69217"/>
                    <a:pt x="800412" y="66784"/>
                  </a:cubicBezTo>
                  <a:cubicBezTo>
                    <a:pt x="801505" y="64354"/>
                    <a:pt x="801452" y="61557"/>
                    <a:pt x="800258" y="59171"/>
                  </a:cubicBezTo>
                  <a:cubicBezTo>
                    <a:pt x="799340" y="57343"/>
                    <a:pt x="776834" y="14738"/>
                    <a:pt x="676243" y="19919"/>
                  </a:cubicBezTo>
                  <a:close/>
                  <a:moveTo>
                    <a:pt x="571750" y="555913"/>
                  </a:moveTo>
                  <a:cubicBezTo>
                    <a:pt x="579473" y="555913"/>
                    <a:pt x="585192" y="557911"/>
                    <a:pt x="589240" y="562022"/>
                  </a:cubicBezTo>
                  <a:cubicBezTo>
                    <a:pt x="592146" y="564975"/>
                    <a:pt x="593828" y="568672"/>
                    <a:pt x="594800" y="571990"/>
                  </a:cubicBezTo>
                  <a:lnTo>
                    <a:pt x="459856" y="571990"/>
                  </a:lnTo>
                  <a:cubicBezTo>
                    <a:pt x="462499" y="562485"/>
                    <a:pt x="465932" y="559924"/>
                    <a:pt x="478742" y="559924"/>
                  </a:cubicBezTo>
                  <a:cubicBezTo>
                    <a:pt x="494135" y="559924"/>
                    <a:pt x="500488" y="548230"/>
                    <a:pt x="501000" y="540371"/>
                  </a:cubicBezTo>
                  <a:cubicBezTo>
                    <a:pt x="501071" y="539293"/>
                    <a:pt x="500945" y="538212"/>
                    <a:pt x="500626" y="537180"/>
                  </a:cubicBezTo>
                  <a:lnTo>
                    <a:pt x="488896" y="499071"/>
                  </a:lnTo>
                  <a:cubicBezTo>
                    <a:pt x="489643" y="499115"/>
                    <a:pt x="495362" y="499598"/>
                    <a:pt x="502704" y="497345"/>
                  </a:cubicBezTo>
                  <a:cubicBezTo>
                    <a:pt x="504435" y="496814"/>
                    <a:pt x="506070" y="496090"/>
                    <a:pt x="507669" y="495317"/>
                  </a:cubicBezTo>
                  <a:cubicBezTo>
                    <a:pt x="507669" y="495317"/>
                    <a:pt x="517982" y="528779"/>
                    <a:pt x="518083" y="529065"/>
                  </a:cubicBezTo>
                  <a:cubicBezTo>
                    <a:pt x="527338" y="554960"/>
                    <a:pt x="555932" y="555913"/>
                    <a:pt x="571750" y="555913"/>
                  </a:cubicBezTo>
                  <a:close/>
                  <a:moveTo>
                    <a:pt x="654160" y="122426"/>
                  </a:moveTo>
                  <a:cubicBezTo>
                    <a:pt x="626867" y="156426"/>
                    <a:pt x="628319" y="200341"/>
                    <a:pt x="628422" y="202750"/>
                  </a:cubicBezTo>
                  <a:cubicBezTo>
                    <a:pt x="628449" y="203247"/>
                    <a:pt x="630729" y="253004"/>
                    <a:pt x="616680" y="304607"/>
                  </a:cubicBezTo>
                  <a:cubicBezTo>
                    <a:pt x="599271" y="368552"/>
                    <a:pt x="565784" y="406547"/>
                    <a:pt x="517105" y="417717"/>
                  </a:cubicBezTo>
                  <a:lnTo>
                    <a:pt x="513858" y="407579"/>
                  </a:lnTo>
                  <a:cubicBezTo>
                    <a:pt x="512364" y="402909"/>
                    <a:pt x="507369" y="400338"/>
                    <a:pt x="502696" y="401834"/>
                  </a:cubicBezTo>
                  <a:cubicBezTo>
                    <a:pt x="498027" y="403330"/>
                    <a:pt x="495454" y="408327"/>
                    <a:pt x="496952" y="412996"/>
                  </a:cubicBezTo>
                  <a:lnTo>
                    <a:pt x="510400" y="454979"/>
                  </a:lnTo>
                  <a:cubicBezTo>
                    <a:pt x="512051" y="460129"/>
                    <a:pt x="511595" y="465615"/>
                    <a:pt x="509118" y="470424"/>
                  </a:cubicBezTo>
                  <a:cubicBezTo>
                    <a:pt x="506641" y="475232"/>
                    <a:pt x="502441" y="478791"/>
                    <a:pt x="497290" y="480441"/>
                  </a:cubicBezTo>
                  <a:cubicBezTo>
                    <a:pt x="486665" y="483847"/>
                    <a:pt x="475234" y="477969"/>
                    <a:pt x="471819" y="467317"/>
                  </a:cubicBezTo>
                  <a:lnTo>
                    <a:pt x="454110" y="412403"/>
                  </a:lnTo>
                  <a:cubicBezTo>
                    <a:pt x="452603" y="407735"/>
                    <a:pt x="447602" y="405175"/>
                    <a:pt x="442939" y="406677"/>
                  </a:cubicBezTo>
                  <a:cubicBezTo>
                    <a:pt x="438271" y="408183"/>
                    <a:pt x="435709" y="413184"/>
                    <a:pt x="437213" y="417849"/>
                  </a:cubicBezTo>
                  <a:lnTo>
                    <a:pt x="440808" y="428996"/>
                  </a:lnTo>
                  <a:cubicBezTo>
                    <a:pt x="372990" y="422748"/>
                    <a:pt x="293581" y="433603"/>
                    <a:pt x="239534" y="443656"/>
                  </a:cubicBezTo>
                  <a:cubicBezTo>
                    <a:pt x="292603" y="414993"/>
                    <a:pt x="369544" y="371846"/>
                    <a:pt x="411772" y="340797"/>
                  </a:cubicBezTo>
                  <a:cubicBezTo>
                    <a:pt x="421341" y="340668"/>
                    <a:pt x="450494" y="338988"/>
                    <a:pt x="481468" y="324368"/>
                  </a:cubicBezTo>
                  <a:cubicBezTo>
                    <a:pt x="515894" y="308122"/>
                    <a:pt x="558960" y="272331"/>
                    <a:pt x="568627" y="194095"/>
                  </a:cubicBezTo>
                  <a:cubicBezTo>
                    <a:pt x="569229" y="189228"/>
                    <a:pt x="565773" y="184798"/>
                    <a:pt x="560906" y="184197"/>
                  </a:cubicBezTo>
                  <a:cubicBezTo>
                    <a:pt x="556035" y="183573"/>
                    <a:pt x="551611" y="187051"/>
                    <a:pt x="551009" y="191918"/>
                  </a:cubicBezTo>
                  <a:cubicBezTo>
                    <a:pt x="544078" y="248017"/>
                    <a:pt x="518338" y="287080"/>
                    <a:pt x="474504" y="308023"/>
                  </a:cubicBezTo>
                  <a:cubicBezTo>
                    <a:pt x="441297" y="323889"/>
                    <a:pt x="409489" y="323056"/>
                    <a:pt x="409176" y="323038"/>
                  </a:cubicBezTo>
                  <a:cubicBezTo>
                    <a:pt x="407130" y="322984"/>
                    <a:pt x="405161" y="323588"/>
                    <a:pt x="403540" y="324801"/>
                  </a:cubicBezTo>
                  <a:cubicBezTo>
                    <a:pt x="338859" y="373195"/>
                    <a:pt x="176043" y="457199"/>
                    <a:pt x="174406" y="458043"/>
                  </a:cubicBezTo>
                  <a:cubicBezTo>
                    <a:pt x="174331" y="458080"/>
                    <a:pt x="174271" y="458135"/>
                    <a:pt x="174198" y="458176"/>
                  </a:cubicBezTo>
                  <a:cubicBezTo>
                    <a:pt x="174084" y="458238"/>
                    <a:pt x="173962" y="458284"/>
                    <a:pt x="173852" y="458352"/>
                  </a:cubicBezTo>
                  <a:cubicBezTo>
                    <a:pt x="141240" y="478219"/>
                    <a:pt x="80931" y="510566"/>
                    <a:pt x="42869" y="528934"/>
                  </a:cubicBezTo>
                  <a:cubicBezTo>
                    <a:pt x="79521" y="495774"/>
                    <a:pt x="146829" y="438974"/>
                    <a:pt x="193156" y="400670"/>
                  </a:cubicBezTo>
                  <a:cubicBezTo>
                    <a:pt x="193932" y="400028"/>
                    <a:pt x="194592" y="399260"/>
                    <a:pt x="195109" y="398399"/>
                  </a:cubicBezTo>
                  <a:cubicBezTo>
                    <a:pt x="258446" y="292932"/>
                    <a:pt x="333481" y="236060"/>
                    <a:pt x="385275" y="206925"/>
                  </a:cubicBezTo>
                  <a:cubicBezTo>
                    <a:pt x="441424" y="175337"/>
                    <a:pt x="483167" y="168593"/>
                    <a:pt x="483570" y="168529"/>
                  </a:cubicBezTo>
                  <a:cubicBezTo>
                    <a:pt x="486940" y="168015"/>
                    <a:pt x="489724" y="165604"/>
                    <a:pt x="490722" y="162341"/>
                  </a:cubicBezTo>
                  <a:cubicBezTo>
                    <a:pt x="490852" y="161917"/>
                    <a:pt x="504288" y="118957"/>
                    <a:pt x="550264" y="50234"/>
                  </a:cubicBezTo>
                  <a:cubicBezTo>
                    <a:pt x="585898" y="-3043"/>
                    <a:pt x="644526" y="22747"/>
                    <a:pt x="663261" y="32946"/>
                  </a:cubicBezTo>
                  <a:cubicBezTo>
                    <a:pt x="642247" y="71937"/>
                    <a:pt x="650071" y="108932"/>
                    <a:pt x="654160" y="122426"/>
                  </a:cubicBezTo>
                  <a:close/>
                  <a:moveTo>
                    <a:pt x="668855" y="107696"/>
                  </a:moveTo>
                  <a:cubicBezTo>
                    <a:pt x="667461" y="100235"/>
                    <a:pt x="666441" y="90114"/>
                    <a:pt x="667561" y="78559"/>
                  </a:cubicBezTo>
                  <a:cubicBezTo>
                    <a:pt x="667575" y="78558"/>
                    <a:pt x="667589" y="78559"/>
                    <a:pt x="667602" y="78558"/>
                  </a:cubicBezTo>
                  <a:cubicBezTo>
                    <a:pt x="668078" y="78514"/>
                    <a:pt x="699376" y="75548"/>
                    <a:pt x="735415" y="73622"/>
                  </a:cubicBezTo>
                  <a:cubicBezTo>
                    <a:pt x="720269" y="79803"/>
                    <a:pt x="682415" y="96049"/>
                    <a:pt x="668855" y="107696"/>
                  </a:cubicBezTo>
                  <a:close/>
                  <a:moveTo>
                    <a:pt x="671037" y="60417"/>
                  </a:moveTo>
                  <a:cubicBezTo>
                    <a:pt x="673206" y="52974"/>
                    <a:pt x="676418" y="45244"/>
                    <a:pt x="681036" y="37479"/>
                  </a:cubicBezTo>
                  <a:cubicBezTo>
                    <a:pt x="729492" y="35556"/>
                    <a:pt x="756337" y="45562"/>
                    <a:pt x="770433" y="54462"/>
                  </a:cubicBezTo>
                  <a:cubicBezTo>
                    <a:pt x="730209" y="55390"/>
                    <a:pt x="685848" y="59097"/>
                    <a:pt x="671037" y="604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3" name="Google Shape;743;p24"/>
          <p:cNvGrpSpPr/>
          <p:nvPr/>
        </p:nvGrpSpPr>
        <p:grpSpPr>
          <a:xfrm>
            <a:off x="2906214" y="3816550"/>
            <a:ext cx="546677" cy="640155"/>
            <a:chOff x="3737859" y="4905105"/>
            <a:chExt cx="684201" cy="801195"/>
          </a:xfrm>
        </p:grpSpPr>
        <p:grpSp>
          <p:nvGrpSpPr>
            <p:cNvPr id="744" name="Google Shape;744;p24"/>
            <p:cNvGrpSpPr/>
            <p:nvPr/>
          </p:nvGrpSpPr>
          <p:grpSpPr>
            <a:xfrm>
              <a:off x="3756165" y="4923408"/>
              <a:ext cx="647590" cy="764582"/>
              <a:chOff x="3756165" y="4923408"/>
              <a:chExt cx="647590" cy="764582"/>
            </a:xfrm>
          </p:grpSpPr>
          <p:sp>
            <p:nvSpPr>
              <p:cNvPr id="745" name="Google Shape;745;p24"/>
              <p:cNvSpPr/>
              <p:nvPr/>
            </p:nvSpPr>
            <p:spPr>
              <a:xfrm>
                <a:off x="4030166" y="4923408"/>
                <a:ext cx="75325" cy="45993"/>
              </a:xfrm>
              <a:custGeom>
                <a:avLst/>
                <a:gdLst/>
                <a:ahLst/>
                <a:cxnLst/>
                <a:rect l="l" t="t" r="r" b="b"/>
                <a:pathLst>
                  <a:path w="75325" h="45993" extrusionOk="0">
                    <a:moveTo>
                      <a:pt x="64396" y="0"/>
                    </a:moveTo>
                    <a:lnTo>
                      <a:pt x="0" y="0"/>
                    </a:lnTo>
                    <a:lnTo>
                      <a:pt x="0" y="45993"/>
                    </a:lnTo>
                    <a:lnTo>
                      <a:pt x="75326" y="4599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24"/>
              <p:cNvSpPr/>
              <p:nvPr/>
            </p:nvSpPr>
            <p:spPr>
              <a:xfrm>
                <a:off x="4009074" y="5159322"/>
                <a:ext cx="45620" cy="45617"/>
              </a:xfrm>
              <a:custGeom>
                <a:avLst/>
                <a:gdLst/>
                <a:ahLst/>
                <a:cxnLst/>
                <a:rect l="l" t="t" r="r" b="b"/>
                <a:pathLst>
                  <a:path w="45620" h="45617" extrusionOk="0">
                    <a:moveTo>
                      <a:pt x="22809" y="0"/>
                    </a:moveTo>
                    <a:cubicBezTo>
                      <a:pt x="10232" y="0"/>
                      <a:pt x="0" y="10232"/>
                      <a:pt x="0" y="22809"/>
                    </a:cubicBezTo>
                    <a:cubicBezTo>
                      <a:pt x="0" y="35385"/>
                      <a:pt x="10232" y="45618"/>
                      <a:pt x="22809" y="45618"/>
                    </a:cubicBezTo>
                    <a:cubicBezTo>
                      <a:pt x="35387" y="45618"/>
                      <a:pt x="45621" y="35385"/>
                      <a:pt x="45621" y="22809"/>
                    </a:cubicBezTo>
                    <a:cubicBezTo>
                      <a:pt x="45621" y="10232"/>
                      <a:pt x="35388" y="0"/>
                      <a:pt x="2280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24"/>
              <p:cNvSpPr/>
              <p:nvPr/>
            </p:nvSpPr>
            <p:spPr>
              <a:xfrm>
                <a:off x="3756165" y="4987705"/>
                <a:ext cx="647590" cy="379031"/>
              </a:xfrm>
              <a:custGeom>
                <a:avLst/>
                <a:gdLst/>
                <a:ahLst/>
                <a:cxnLst/>
                <a:rect l="l" t="t" r="r" b="b"/>
                <a:pathLst>
                  <a:path w="647590" h="379031" extrusionOk="0">
                    <a:moveTo>
                      <a:pt x="531706" y="105607"/>
                    </a:moveTo>
                    <a:cubicBezTo>
                      <a:pt x="531143" y="101454"/>
                      <a:pt x="533476" y="97449"/>
                      <a:pt x="537366" y="95888"/>
                    </a:cubicBezTo>
                    <a:lnTo>
                      <a:pt x="601346" y="70198"/>
                    </a:lnTo>
                    <a:lnTo>
                      <a:pt x="624386" y="0"/>
                    </a:lnTo>
                    <a:lnTo>
                      <a:pt x="200161" y="0"/>
                    </a:lnTo>
                    <a:lnTo>
                      <a:pt x="200161" y="17049"/>
                    </a:lnTo>
                    <a:cubicBezTo>
                      <a:pt x="200161" y="22105"/>
                      <a:pt x="196063" y="26201"/>
                      <a:pt x="191008" y="26201"/>
                    </a:cubicBezTo>
                    <a:lnTo>
                      <a:pt x="115295" y="26201"/>
                    </a:lnTo>
                    <a:cubicBezTo>
                      <a:pt x="110240" y="26201"/>
                      <a:pt x="106142" y="22105"/>
                      <a:pt x="106142" y="17049"/>
                    </a:cubicBezTo>
                    <a:lnTo>
                      <a:pt x="106142" y="0"/>
                    </a:lnTo>
                    <a:lnTo>
                      <a:pt x="16301" y="0"/>
                    </a:lnTo>
                    <a:lnTo>
                      <a:pt x="16301" y="127242"/>
                    </a:lnTo>
                    <a:lnTo>
                      <a:pt x="57964" y="146270"/>
                    </a:lnTo>
                    <a:cubicBezTo>
                      <a:pt x="61512" y="147890"/>
                      <a:pt x="63644" y="151583"/>
                      <a:pt x="63272" y="155464"/>
                    </a:cubicBezTo>
                    <a:cubicBezTo>
                      <a:pt x="62901" y="159347"/>
                      <a:pt x="60110" y="162569"/>
                      <a:pt x="56318" y="163488"/>
                    </a:cubicBezTo>
                    <a:lnTo>
                      <a:pt x="0" y="177141"/>
                    </a:lnTo>
                    <a:lnTo>
                      <a:pt x="0" y="263849"/>
                    </a:lnTo>
                    <a:lnTo>
                      <a:pt x="90943" y="282601"/>
                    </a:lnTo>
                    <a:cubicBezTo>
                      <a:pt x="95194" y="283477"/>
                      <a:pt x="98246" y="287223"/>
                      <a:pt x="98246" y="291564"/>
                    </a:cubicBezTo>
                    <a:lnTo>
                      <a:pt x="98246" y="317994"/>
                    </a:lnTo>
                    <a:cubicBezTo>
                      <a:pt x="98246" y="322181"/>
                      <a:pt x="95403" y="325835"/>
                      <a:pt x="91343" y="326866"/>
                    </a:cubicBezTo>
                    <a:lnTo>
                      <a:pt x="53831" y="336376"/>
                    </a:lnTo>
                    <a:lnTo>
                      <a:pt x="53831" y="379031"/>
                    </a:lnTo>
                    <a:lnTo>
                      <a:pt x="602446" y="379031"/>
                    </a:lnTo>
                    <a:lnTo>
                      <a:pt x="602446" y="284882"/>
                    </a:lnTo>
                    <a:lnTo>
                      <a:pt x="536665" y="284882"/>
                    </a:lnTo>
                    <a:cubicBezTo>
                      <a:pt x="531609" y="284882"/>
                      <a:pt x="527513" y="280785"/>
                      <a:pt x="527513" y="275730"/>
                    </a:cubicBezTo>
                    <a:lnTo>
                      <a:pt x="527513" y="250655"/>
                    </a:lnTo>
                    <a:cubicBezTo>
                      <a:pt x="527513" y="246352"/>
                      <a:pt x="530511" y="242630"/>
                      <a:pt x="534715" y="241713"/>
                    </a:cubicBezTo>
                    <a:lnTo>
                      <a:pt x="647591" y="217088"/>
                    </a:lnTo>
                    <a:lnTo>
                      <a:pt x="647591" y="125654"/>
                    </a:lnTo>
                    <a:lnTo>
                      <a:pt x="539750" y="113473"/>
                    </a:lnTo>
                    <a:cubicBezTo>
                      <a:pt x="535582" y="113001"/>
                      <a:pt x="532270" y="109761"/>
                      <a:pt x="531706" y="105607"/>
                    </a:cubicBezTo>
                    <a:close/>
                    <a:moveTo>
                      <a:pt x="424743" y="271932"/>
                    </a:moveTo>
                    <a:lnTo>
                      <a:pt x="406178" y="271932"/>
                    </a:lnTo>
                    <a:lnTo>
                      <a:pt x="406178" y="298197"/>
                    </a:lnTo>
                    <a:cubicBezTo>
                      <a:pt x="406178" y="312927"/>
                      <a:pt x="394194" y="324909"/>
                      <a:pt x="379465" y="324909"/>
                    </a:cubicBezTo>
                    <a:cubicBezTo>
                      <a:pt x="364737" y="324909"/>
                      <a:pt x="352755" y="312927"/>
                      <a:pt x="352755" y="298197"/>
                    </a:cubicBezTo>
                    <a:lnTo>
                      <a:pt x="352755" y="289491"/>
                    </a:lnTo>
                    <a:lnTo>
                      <a:pt x="350505" y="289491"/>
                    </a:lnTo>
                    <a:lnTo>
                      <a:pt x="350505" y="298197"/>
                    </a:lnTo>
                    <a:cubicBezTo>
                      <a:pt x="350505" y="312927"/>
                      <a:pt x="338521" y="324909"/>
                      <a:pt x="323791" y="324909"/>
                    </a:cubicBezTo>
                    <a:cubicBezTo>
                      <a:pt x="309063" y="324909"/>
                      <a:pt x="297080" y="312927"/>
                      <a:pt x="297080" y="298197"/>
                    </a:cubicBezTo>
                    <a:lnTo>
                      <a:pt x="297080" y="289491"/>
                    </a:lnTo>
                    <a:lnTo>
                      <a:pt x="294828" y="289491"/>
                    </a:lnTo>
                    <a:lnTo>
                      <a:pt x="294828" y="298197"/>
                    </a:lnTo>
                    <a:cubicBezTo>
                      <a:pt x="294828" y="312927"/>
                      <a:pt x="282845" y="324909"/>
                      <a:pt x="268114" y="324909"/>
                    </a:cubicBezTo>
                    <a:cubicBezTo>
                      <a:pt x="253385" y="324909"/>
                      <a:pt x="241405" y="312927"/>
                      <a:pt x="241405" y="298197"/>
                    </a:cubicBezTo>
                    <a:lnTo>
                      <a:pt x="241405" y="271932"/>
                    </a:lnTo>
                    <a:lnTo>
                      <a:pt x="222843" y="271932"/>
                    </a:lnTo>
                    <a:cubicBezTo>
                      <a:pt x="189973" y="271932"/>
                      <a:pt x="163231" y="245142"/>
                      <a:pt x="163231" y="212215"/>
                    </a:cubicBezTo>
                    <a:cubicBezTo>
                      <a:pt x="163231" y="166172"/>
                      <a:pt x="183053" y="122278"/>
                      <a:pt x="217612" y="91797"/>
                    </a:cubicBezTo>
                    <a:cubicBezTo>
                      <a:pt x="224729" y="85510"/>
                      <a:pt x="263319" y="54121"/>
                      <a:pt x="323809" y="54121"/>
                    </a:cubicBezTo>
                    <a:cubicBezTo>
                      <a:pt x="373802" y="54121"/>
                      <a:pt x="414054" y="77801"/>
                      <a:pt x="429954" y="91791"/>
                    </a:cubicBezTo>
                    <a:cubicBezTo>
                      <a:pt x="464528" y="122288"/>
                      <a:pt x="484352" y="166179"/>
                      <a:pt x="484352" y="212217"/>
                    </a:cubicBezTo>
                    <a:cubicBezTo>
                      <a:pt x="484355" y="245144"/>
                      <a:pt x="457614" y="271932"/>
                      <a:pt x="424743" y="2719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24"/>
              <p:cNvSpPr/>
              <p:nvPr/>
            </p:nvSpPr>
            <p:spPr>
              <a:xfrm>
                <a:off x="4030166" y="5385039"/>
                <a:ext cx="98331" cy="302951"/>
              </a:xfrm>
              <a:custGeom>
                <a:avLst/>
                <a:gdLst/>
                <a:ahLst/>
                <a:cxnLst/>
                <a:rect l="l" t="t" r="r" b="b"/>
                <a:pathLst>
                  <a:path w="98331" h="302951" extrusionOk="0">
                    <a:moveTo>
                      <a:pt x="69032" y="89442"/>
                    </a:moveTo>
                    <a:lnTo>
                      <a:pt x="65838" y="0"/>
                    </a:lnTo>
                    <a:lnTo>
                      <a:pt x="0" y="0"/>
                    </a:lnTo>
                    <a:lnTo>
                      <a:pt x="0" y="302951"/>
                    </a:lnTo>
                    <a:lnTo>
                      <a:pt x="70204" y="302951"/>
                    </a:lnTo>
                    <a:lnTo>
                      <a:pt x="98332" y="99731"/>
                    </a:lnTo>
                    <a:lnTo>
                      <a:pt x="77524" y="98244"/>
                    </a:lnTo>
                    <a:cubicBezTo>
                      <a:pt x="72863" y="97911"/>
                      <a:pt x="69200" y="94115"/>
                      <a:pt x="69032" y="8944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24"/>
              <p:cNvSpPr/>
              <p:nvPr/>
            </p:nvSpPr>
            <p:spPr>
              <a:xfrm>
                <a:off x="4105229" y="5159322"/>
                <a:ext cx="45617" cy="45617"/>
              </a:xfrm>
              <a:custGeom>
                <a:avLst/>
                <a:gdLst/>
                <a:ahLst/>
                <a:cxnLst/>
                <a:rect l="l" t="t" r="r" b="b"/>
                <a:pathLst>
                  <a:path w="45617" h="45617" extrusionOk="0">
                    <a:moveTo>
                      <a:pt x="22809" y="0"/>
                    </a:moveTo>
                    <a:cubicBezTo>
                      <a:pt x="10232" y="0"/>
                      <a:pt x="0" y="10232"/>
                      <a:pt x="0" y="22809"/>
                    </a:cubicBezTo>
                    <a:cubicBezTo>
                      <a:pt x="0" y="35385"/>
                      <a:pt x="10232" y="45618"/>
                      <a:pt x="22809" y="45618"/>
                    </a:cubicBezTo>
                    <a:cubicBezTo>
                      <a:pt x="35385" y="45618"/>
                      <a:pt x="45618" y="35385"/>
                      <a:pt x="45618" y="22809"/>
                    </a:cubicBezTo>
                    <a:cubicBezTo>
                      <a:pt x="45618" y="10232"/>
                      <a:pt x="35385" y="0"/>
                      <a:pt x="2280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0" name="Google Shape;750;p24"/>
            <p:cNvSpPr/>
            <p:nvPr/>
          </p:nvSpPr>
          <p:spPr>
            <a:xfrm>
              <a:off x="3937708" y="5060128"/>
              <a:ext cx="284520" cy="234183"/>
            </a:xfrm>
            <a:custGeom>
              <a:avLst/>
              <a:gdLst/>
              <a:ahLst/>
              <a:cxnLst/>
              <a:rect l="l" t="t" r="r" b="b"/>
              <a:pathLst>
                <a:path w="284520" h="234183" extrusionOk="0">
                  <a:moveTo>
                    <a:pt x="236316" y="33101"/>
                  </a:moveTo>
                  <a:cubicBezTo>
                    <a:pt x="222349" y="20812"/>
                    <a:pt x="186812" y="0"/>
                    <a:pt x="142271" y="0"/>
                  </a:cubicBezTo>
                  <a:cubicBezTo>
                    <a:pt x="88376" y="0"/>
                    <a:pt x="54445" y="27569"/>
                    <a:pt x="48190" y="33096"/>
                  </a:cubicBezTo>
                  <a:cubicBezTo>
                    <a:pt x="17562" y="60111"/>
                    <a:pt x="0" y="98997"/>
                    <a:pt x="0" y="139792"/>
                  </a:cubicBezTo>
                  <a:cubicBezTo>
                    <a:pt x="0" y="162626"/>
                    <a:pt x="18531" y="181205"/>
                    <a:pt x="41308" y="181205"/>
                  </a:cubicBezTo>
                  <a:lnTo>
                    <a:pt x="69023" y="181205"/>
                  </a:lnTo>
                  <a:cubicBezTo>
                    <a:pt x="74077" y="181205"/>
                    <a:pt x="78175" y="185302"/>
                    <a:pt x="78175" y="190358"/>
                  </a:cubicBezTo>
                  <a:lnTo>
                    <a:pt x="78175" y="225776"/>
                  </a:lnTo>
                  <a:cubicBezTo>
                    <a:pt x="78175" y="230411"/>
                    <a:pt x="81947" y="234183"/>
                    <a:pt x="86580" y="234183"/>
                  </a:cubicBezTo>
                  <a:cubicBezTo>
                    <a:pt x="91218" y="234183"/>
                    <a:pt x="94991" y="230411"/>
                    <a:pt x="94991" y="225776"/>
                  </a:cubicBezTo>
                  <a:lnTo>
                    <a:pt x="94991" y="207916"/>
                  </a:lnTo>
                  <a:cubicBezTo>
                    <a:pt x="94991" y="202860"/>
                    <a:pt x="99089" y="198764"/>
                    <a:pt x="104144" y="198764"/>
                  </a:cubicBezTo>
                  <a:lnTo>
                    <a:pt x="124699" y="198764"/>
                  </a:lnTo>
                  <a:cubicBezTo>
                    <a:pt x="129754" y="198764"/>
                    <a:pt x="133852" y="202860"/>
                    <a:pt x="133852" y="207916"/>
                  </a:cubicBezTo>
                  <a:lnTo>
                    <a:pt x="133852" y="225776"/>
                  </a:lnTo>
                  <a:cubicBezTo>
                    <a:pt x="133852" y="230411"/>
                    <a:pt x="137623" y="234183"/>
                    <a:pt x="142260" y="234183"/>
                  </a:cubicBezTo>
                  <a:cubicBezTo>
                    <a:pt x="146896" y="234183"/>
                    <a:pt x="150669" y="230411"/>
                    <a:pt x="150669" y="225776"/>
                  </a:cubicBezTo>
                  <a:lnTo>
                    <a:pt x="150669" y="207916"/>
                  </a:lnTo>
                  <a:cubicBezTo>
                    <a:pt x="150669" y="202860"/>
                    <a:pt x="154766" y="198764"/>
                    <a:pt x="159822" y="198764"/>
                  </a:cubicBezTo>
                  <a:lnTo>
                    <a:pt x="180376" y="198764"/>
                  </a:lnTo>
                  <a:cubicBezTo>
                    <a:pt x="185431" y="198764"/>
                    <a:pt x="189528" y="202860"/>
                    <a:pt x="189528" y="207916"/>
                  </a:cubicBezTo>
                  <a:lnTo>
                    <a:pt x="189528" y="225776"/>
                  </a:lnTo>
                  <a:cubicBezTo>
                    <a:pt x="189528" y="230411"/>
                    <a:pt x="193299" y="234183"/>
                    <a:pt x="197933" y="234183"/>
                  </a:cubicBezTo>
                  <a:cubicBezTo>
                    <a:pt x="202569" y="234183"/>
                    <a:pt x="206342" y="230411"/>
                    <a:pt x="206342" y="225776"/>
                  </a:cubicBezTo>
                  <a:lnTo>
                    <a:pt x="206342" y="190358"/>
                  </a:lnTo>
                  <a:cubicBezTo>
                    <a:pt x="206342" y="185302"/>
                    <a:pt x="210439" y="181205"/>
                    <a:pt x="215495" y="181205"/>
                  </a:cubicBezTo>
                  <a:lnTo>
                    <a:pt x="243213" y="181205"/>
                  </a:lnTo>
                  <a:cubicBezTo>
                    <a:pt x="265990" y="181205"/>
                    <a:pt x="284521" y="162626"/>
                    <a:pt x="284521" y="139792"/>
                  </a:cubicBezTo>
                  <a:cubicBezTo>
                    <a:pt x="284508" y="99005"/>
                    <a:pt x="266942" y="60117"/>
                    <a:pt x="236316" y="33101"/>
                  </a:cubicBezTo>
                  <a:close/>
                  <a:moveTo>
                    <a:pt x="94174" y="163116"/>
                  </a:moveTo>
                  <a:cubicBezTo>
                    <a:pt x="71505" y="163116"/>
                    <a:pt x="53062" y="144673"/>
                    <a:pt x="53062" y="122003"/>
                  </a:cubicBezTo>
                  <a:cubicBezTo>
                    <a:pt x="53062" y="99333"/>
                    <a:pt x="71505" y="80890"/>
                    <a:pt x="94174" y="80890"/>
                  </a:cubicBezTo>
                  <a:cubicBezTo>
                    <a:pt x="116845" y="80890"/>
                    <a:pt x="135290" y="99333"/>
                    <a:pt x="135290" y="122003"/>
                  </a:cubicBezTo>
                  <a:cubicBezTo>
                    <a:pt x="135291" y="144671"/>
                    <a:pt x="116845" y="163116"/>
                    <a:pt x="94174" y="163116"/>
                  </a:cubicBezTo>
                  <a:close/>
                  <a:moveTo>
                    <a:pt x="190329" y="163116"/>
                  </a:moveTo>
                  <a:cubicBezTo>
                    <a:pt x="167660" y="163116"/>
                    <a:pt x="149217" y="144673"/>
                    <a:pt x="149217" y="122003"/>
                  </a:cubicBezTo>
                  <a:cubicBezTo>
                    <a:pt x="149217" y="99333"/>
                    <a:pt x="167660" y="80890"/>
                    <a:pt x="190329" y="80890"/>
                  </a:cubicBezTo>
                  <a:cubicBezTo>
                    <a:pt x="212999" y="80890"/>
                    <a:pt x="231442" y="99333"/>
                    <a:pt x="231442" y="122003"/>
                  </a:cubicBezTo>
                  <a:cubicBezTo>
                    <a:pt x="231442" y="144671"/>
                    <a:pt x="212999" y="163116"/>
                    <a:pt x="190329" y="1631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24"/>
            <p:cNvSpPr/>
            <p:nvPr/>
          </p:nvSpPr>
          <p:spPr>
            <a:xfrm>
              <a:off x="3737859" y="4905105"/>
              <a:ext cx="684201" cy="801195"/>
            </a:xfrm>
            <a:custGeom>
              <a:avLst/>
              <a:gdLst/>
              <a:ahLst/>
              <a:cxnLst/>
              <a:rect l="l" t="t" r="r" b="b"/>
              <a:pathLst>
                <a:path w="684201" h="801195" extrusionOk="0">
                  <a:moveTo>
                    <a:pt x="676075" y="190985"/>
                  </a:moveTo>
                  <a:lnTo>
                    <a:pt x="596153" y="181956"/>
                  </a:lnTo>
                  <a:lnTo>
                    <a:pt x="630429" y="168193"/>
                  </a:lnTo>
                  <a:cubicBezTo>
                    <a:pt x="632936" y="167187"/>
                    <a:pt x="634872" y="165122"/>
                    <a:pt x="635715" y="162555"/>
                  </a:cubicBezTo>
                  <a:lnTo>
                    <a:pt x="664026" y="76301"/>
                  </a:lnTo>
                  <a:cubicBezTo>
                    <a:pt x="664942" y="73511"/>
                    <a:pt x="664464" y="70455"/>
                    <a:pt x="662743" y="68079"/>
                  </a:cubicBezTo>
                  <a:cubicBezTo>
                    <a:pt x="661022" y="65702"/>
                    <a:pt x="658266" y="64295"/>
                    <a:pt x="655330" y="64295"/>
                  </a:cubicBezTo>
                  <a:lnTo>
                    <a:pt x="386449" y="64295"/>
                  </a:lnTo>
                  <a:lnTo>
                    <a:pt x="372838" y="7035"/>
                  </a:lnTo>
                  <a:cubicBezTo>
                    <a:pt x="371858" y="2912"/>
                    <a:pt x="368176" y="0"/>
                    <a:pt x="363934" y="0"/>
                  </a:cubicBezTo>
                  <a:lnTo>
                    <a:pt x="283155" y="0"/>
                  </a:lnTo>
                  <a:cubicBezTo>
                    <a:pt x="278100" y="0"/>
                    <a:pt x="274002" y="4097"/>
                    <a:pt x="274002" y="9153"/>
                  </a:cubicBezTo>
                  <a:lnTo>
                    <a:pt x="274002" y="64297"/>
                  </a:lnTo>
                  <a:lnTo>
                    <a:pt x="209314" y="64297"/>
                  </a:lnTo>
                  <a:cubicBezTo>
                    <a:pt x="204259" y="64297"/>
                    <a:pt x="200161" y="68394"/>
                    <a:pt x="200161" y="73450"/>
                  </a:cubicBezTo>
                  <a:lnTo>
                    <a:pt x="200161" y="90498"/>
                  </a:lnTo>
                  <a:lnTo>
                    <a:pt x="142751" y="90498"/>
                  </a:lnTo>
                  <a:lnTo>
                    <a:pt x="142751" y="73448"/>
                  </a:lnTo>
                  <a:cubicBezTo>
                    <a:pt x="142751" y="68392"/>
                    <a:pt x="138653" y="64295"/>
                    <a:pt x="133598" y="64295"/>
                  </a:cubicBezTo>
                  <a:lnTo>
                    <a:pt x="25453" y="64295"/>
                  </a:lnTo>
                  <a:cubicBezTo>
                    <a:pt x="20399" y="64295"/>
                    <a:pt x="16301" y="68392"/>
                    <a:pt x="16301" y="73448"/>
                  </a:cubicBezTo>
                  <a:lnTo>
                    <a:pt x="16301" y="215723"/>
                  </a:lnTo>
                  <a:cubicBezTo>
                    <a:pt x="16301" y="219305"/>
                    <a:pt x="18391" y="222560"/>
                    <a:pt x="21651" y="224048"/>
                  </a:cubicBezTo>
                  <a:lnTo>
                    <a:pt x="44605" y="234532"/>
                  </a:lnTo>
                  <a:lnTo>
                    <a:pt x="6996" y="243652"/>
                  </a:lnTo>
                  <a:cubicBezTo>
                    <a:pt x="2890" y="244647"/>
                    <a:pt x="0" y="248323"/>
                    <a:pt x="0" y="252547"/>
                  </a:cubicBezTo>
                  <a:lnTo>
                    <a:pt x="0" y="353911"/>
                  </a:lnTo>
                  <a:cubicBezTo>
                    <a:pt x="0" y="358254"/>
                    <a:pt x="3051" y="361998"/>
                    <a:pt x="7303" y="362874"/>
                  </a:cubicBezTo>
                  <a:lnTo>
                    <a:pt x="98246" y="381626"/>
                  </a:lnTo>
                  <a:lnTo>
                    <a:pt x="98246" y="393478"/>
                  </a:lnTo>
                  <a:lnTo>
                    <a:pt x="60734" y="402987"/>
                  </a:lnTo>
                  <a:cubicBezTo>
                    <a:pt x="56675" y="404018"/>
                    <a:pt x="53830" y="407671"/>
                    <a:pt x="53830" y="411860"/>
                  </a:cubicBezTo>
                  <a:lnTo>
                    <a:pt x="53830" y="470788"/>
                  </a:lnTo>
                  <a:cubicBezTo>
                    <a:pt x="53830" y="475844"/>
                    <a:pt x="57928" y="479940"/>
                    <a:pt x="62983" y="479940"/>
                  </a:cubicBezTo>
                  <a:lnTo>
                    <a:pt x="274000" y="479940"/>
                  </a:lnTo>
                  <a:lnTo>
                    <a:pt x="274000" y="792043"/>
                  </a:lnTo>
                  <a:cubicBezTo>
                    <a:pt x="274000" y="797099"/>
                    <a:pt x="278099" y="801195"/>
                    <a:pt x="283153" y="801195"/>
                  </a:cubicBezTo>
                  <a:lnTo>
                    <a:pt x="370483" y="801195"/>
                  </a:lnTo>
                  <a:cubicBezTo>
                    <a:pt x="375052" y="801195"/>
                    <a:pt x="378920" y="797823"/>
                    <a:pt x="379549" y="793299"/>
                  </a:cubicBezTo>
                  <a:lnTo>
                    <a:pt x="410112" y="572495"/>
                  </a:lnTo>
                  <a:cubicBezTo>
                    <a:pt x="410458" y="569987"/>
                    <a:pt x="409752" y="567445"/>
                    <a:pt x="408157" y="565478"/>
                  </a:cubicBezTo>
                  <a:cubicBezTo>
                    <a:pt x="406563" y="563511"/>
                    <a:pt x="404225" y="562292"/>
                    <a:pt x="401699" y="562111"/>
                  </a:cubicBezTo>
                  <a:lnTo>
                    <a:pt x="379338" y="560515"/>
                  </a:lnTo>
                  <a:lnTo>
                    <a:pt x="376459" y="479940"/>
                  </a:lnTo>
                  <a:lnTo>
                    <a:pt x="629904" y="479940"/>
                  </a:lnTo>
                  <a:cubicBezTo>
                    <a:pt x="634960" y="479940"/>
                    <a:pt x="639056" y="475844"/>
                    <a:pt x="639056" y="470788"/>
                  </a:cubicBezTo>
                  <a:lnTo>
                    <a:pt x="639056" y="358336"/>
                  </a:lnTo>
                  <a:cubicBezTo>
                    <a:pt x="639056" y="353281"/>
                    <a:pt x="634960" y="349184"/>
                    <a:pt x="629904" y="349184"/>
                  </a:cubicBezTo>
                  <a:lnTo>
                    <a:pt x="564123" y="349184"/>
                  </a:lnTo>
                  <a:lnTo>
                    <a:pt x="564123" y="340631"/>
                  </a:lnTo>
                  <a:lnTo>
                    <a:pt x="676998" y="316005"/>
                  </a:lnTo>
                  <a:cubicBezTo>
                    <a:pt x="681203" y="315088"/>
                    <a:pt x="684201" y="311367"/>
                    <a:pt x="684201" y="307064"/>
                  </a:cubicBezTo>
                  <a:lnTo>
                    <a:pt x="684201" y="200084"/>
                  </a:lnTo>
                  <a:cubicBezTo>
                    <a:pt x="684201" y="195424"/>
                    <a:pt x="680706" y="191509"/>
                    <a:pt x="676075" y="190985"/>
                  </a:cubicBezTo>
                  <a:close/>
                  <a:moveTo>
                    <a:pt x="292307" y="18304"/>
                  </a:moveTo>
                  <a:lnTo>
                    <a:pt x="356703" y="18304"/>
                  </a:lnTo>
                  <a:lnTo>
                    <a:pt x="367635" y="64295"/>
                  </a:lnTo>
                  <a:lnTo>
                    <a:pt x="292309" y="64295"/>
                  </a:lnTo>
                  <a:lnTo>
                    <a:pt x="292309" y="18304"/>
                  </a:lnTo>
                  <a:lnTo>
                    <a:pt x="292307" y="18304"/>
                  </a:lnTo>
                  <a:close/>
                  <a:moveTo>
                    <a:pt x="390642" y="579665"/>
                  </a:moveTo>
                  <a:lnTo>
                    <a:pt x="362515" y="782885"/>
                  </a:lnTo>
                  <a:lnTo>
                    <a:pt x="292309" y="782885"/>
                  </a:lnTo>
                  <a:lnTo>
                    <a:pt x="292309" y="479934"/>
                  </a:lnTo>
                  <a:lnTo>
                    <a:pt x="358147" y="479934"/>
                  </a:lnTo>
                  <a:lnTo>
                    <a:pt x="361341" y="569376"/>
                  </a:lnTo>
                  <a:cubicBezTo>
                    <a:pt x="361510" y="574049"/>
                    <a:pt x="365172" y="577845"/>
                    <a:pt x="369836" y="578178"/>
                  </a:cubicBezTo>
                  <a:lnTo>
                    <a:pt x="390642" y="579665"/>
                  </a:lnTo>
                  <a:close/>
                  <a:moveTo>
                    <a:pt x="665898" y="299689"/>
                  </a:moveTo>
                  <a:lnTo>
                    <a:pt x="553022" y="324314"/>
                  </a:lnTo>
                  <a:cubicBezTo>
                    <a:pt x="548818" y="325231"/>
                    <a:pt x="545819" y="328952"/>
                    <a:pt x="545819" y="333256"/>
                  </a:cubicBezTo>
                  <a:lnTo>
                    <a:pt x="545819" y="358330"/>
                  </a:lnTo>
                  <a:cubicBezTo>
                    <a:pt x="545819" y="363386"/>
                    <a:pt x="549916" y="367483"/>
                    <a:pt x="554972" y="367483"/>
                  </a:cubicBezTo>
                  <a:lnTo>
                    <a:pt x="620752" y="367483"/>
                  </a:lnTo>
                  <a:lnTo>
                    <a:pt x="620752" y="461629"/>
                  </a:lnTo>
                  <a:lnTo>
                    <a:pt x="72138" y="461629"/>
                  </a:lnTo>
                  <a:lnTo>
                    <a:pt x="72138" y="418973"/>
                  </a:lnTo>
                  <a:lnTo>
                    <a:pt x="109650" y="409464"/>
                  </a:lnTo>
                  <a:cubicBezTo>
                    <a:pt x="113709" y="408433"/>
                    <a:pt x="116553" y="404780"/>
                    <a:pt x="116553" y="400591"/>
                  </a:cubicBezTo>
                  <a:lnTo>
                    <a:pt x="116553" y="374162"/>
                  </a:lnTo>
                  <a:cubicBezTo>
                    <a:pt x="116553" y="369819"/>
                    <a:pt x="113501" y="366075"/>
                    <a:pt x="109250" y="365198"/>
                  </a:cubicBezTo>
                  <a:lnTo>
                    <a:pt x="18307" y="346447"/>
                  </a:lnTo>
                  <a:lnTo>
                    <a:pt x="18307" y="259739"/>
                  </a:lnTo>
                  <a:lnTo>
                    <a:pt x="74625" y="246086"/>
                  </a:lnTo>
                  <a:cubicBezTo>
                    <a:pt x="78415" y="245167"/>
                    <a:pt x="81206" y="241945"/>
                    <a:pt x="81579" y="238061"/>
                  </a:cubicBezTo>
                  <a:cubicBezTo>
                    <a:pt x="81950" y="234179"/>
                    <a:pt x="79818" y="230486"/>
                    <a:pt x="76271" y="228868"/>
                  </a:cubicBezTo>
                  <a:lnTo>
                    <a:pt x="34606" y="209843"/>
                  </a:lnTo>
                  <a:lnTo>
                    <a:pt x="34606" y="82601"/>
                  </a:lnTo>
                  <a:lnTo>
                    <a:pt x="124447" y="82601"/>
                  </a:lnTo>
                  <a:lnTo>
                    <a:pt x="124447" y="99649"/>
                  </a:lnTo>
                  <a:cubicBezTo>
                    <a:pt x="124447" y="104705"/>
                    <a:pt x="128545" y="108802"/>
                    <a:pt x="133600" y="108802"/>
                  </a:cubicBezTo>
                  <a:lnTo>
                    <a:pt x="209314" y="108802"/>
                  </a:lnTo>
                  <a:cubicBezTo>
                    <a:pt x="214368" y="108802"/>
                    <a:pt x="218466" y="104705"/>
                    <a:pt x="218466" y="99649"/>
                  </a:cubicBezTo>
                  <a:lnTo>
                    <a:pt x="218466" y="82601"/>
                  </a:lnTo>
                  <a:lnTo>
                    <a:pt x="642693" y="82601"/>
                  </a:lnTo>
                  <a:lnTo>
                    <a:pt x="619654" y="152799"/>
                  </a:lnTo>
                  <a:lnTo>
                    <a:pt x="555675" y="178488"/>
                  </a:lnTo>
                  <a:cubicBezTo>
                    <a:pt x="551785" y="180052"/>
                    <a:pt x="549453" y="184054"/>
                    <a:pt x="550015" y="188207"/>
                  </a:cubicBezTo>
                  <a:cubicBezTo>
                    <a:pt x="550578" y="192362"/>
                    <a:pt x="553891" y="195603"/>
                    <a:pt x="558058" y="196074"/>
                  </a:cubicBezTo>
                  <a:lnTo>
                    <a:pt x="665899" y="208254"/>
                  </a:lnTo>
                  <a:lnTo>
                    <a:pt x="665898" y="299689"/>
                  </a:lnTo>
                  <a:lnTo>
                    <a:pt x="665898" y="29968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24"/>
            <p:cNvSpPr/>
            <p:nvPr/>
          </p:nvSpPr>
          <p:spPr>
            <a:xfrm>
              <a:off x="3990770" y="5141019"/>
              <a:ext cx="82228" cy="82225"/>
            </a:xfrm>
            <a:custGeom>
              <a:avLst/>
              <a:gdLst/>
              <a:ahLst/>
              <a:cxnLst/>
              <a:rect l="l" t="t" r="r" b="b"/>
              <a:pathLst>
                <a:path w="82228" h="82225" extrusionOk="0">
                  <a:moveTo>
                    <a:pt x="41113" y="0"/>
                  </a:moveTo>
                  <a:cubicBezTo>
                    <a:pt x="18443" y="0"/>
                    <a:pt x="0" y="18443"/>
                    <a:pt x="0" y="41113"/>
                  </a:cubicBezTo>
                  <a:cubicBezTo>
                    <a:pt x="0" y="63782"/>
                    <a:pt x="18443" y="82225"/>
                    <a:pt x="41113" y="82225"/>
                  </a:cubicBezTo>
                  <a:cubicBezTo>
                    <a:pt x="63784" y="82225"/>
                    <a:pt x="82228" y="63782"/>
                    <a:pt x="82228" y="41113"/>
                  </a:cubicBezTo>
                  <a:cubicBezTo>
                    <a:pt x="82230" y="18443"/>
                    <a:pt x="63784" y="0"/>
                    <a:pt x="41113" y="0"/>
                  </a:cubicBezTo>
                  <a:close/>
                  <a:moveTo>
                    <a:pt x="41113" y="63921"/>
                  </a:moveTo>
                  <a:cubicBezTo>
                    <a:pt x="28536" y="63921"/>
                    <a:pt x="18304" y="53689"/>
                    <a:pt x="18304" y="41113"/>
                  </a:cubicBezTo>
                  <a:cubicBezTo>
                    <a:pt x="18304" y="28536"/>
                    <a:pt x="28536" y="18304"/>
                    <a:pt x="41113" y="18304"/>
                  </a:cubicBezTo>
                  <a:cubicBezTo>
                    <a:pt x="53691" y="18304"/>
                    <a:pt x="63925" y="28536"/>
                    <a:pt x="63925" y="41113"/>
                  </a:cubicBezTo>
                  <a:cubicBezTo>
                    <a:pt x="63925" y="53689"/>
                    <a:pt x="53692" y="63921"/>
                    <a:pt x="41113" y="639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24"/>
            <p:cNvSpPr/>
            <p:nvPr/>
          </p:nvSpPr>
          <p:spPr>
            <a:xfrm>
              <a:off x="4086925" y="5141019"/>
              <a:ext cx="82225" cy="82225"/>
            </a:xfrm>
            <a:custGeom>
              <a:avLst/>
              <a:gdLst/>
              <a:ahLst/>
              <a:cxnLst/>
              <a:rect l="l" t="t" r="r" b="b"/>
              <a:pathLst>
                <a:path w="82225" h="82225" extrusionOk="0">
                  <a:moveTo>
                    <a:pt x="41113" y="0"/>
                  </a:moveTo>
                  <a:cubicBezTo>
                    <a:pt x="18443" y="0"/>
                    <a:pt x="0" y="18443"/>
                    <a:pt x="0" y="41113"/>
                  </a:cubicBezTo>
                  <a:cubicBezTo>
                    <a:pt x="0" y="63782"/>
                    <a:pt x="18443" y="82225"/>
                    <a:pt x="41113" y="82225"/>
                  </a:cubicBezTo>
                  <a:cubicBezTo>
                    <a:pt x="63782" y="82225"/>
                    <a:pt x="82225" y="63782"/>
                    <a:pt x="82225" y="41113"/>
                  </a:cubicBezTo>
                  <a:cubicBezTo>
                    <a:pt x="82225" y="18443"/>
                    <a:pt x="63782" y="0"/>
                    <a:pt x="41113" y="0"/>
                  </a:cubicBezTo>
                  <a:close/>
                  <a:moveTo>
                    <a:pt x="41113" y="63921"/>
                  </a:moveTo>
                  <a:cubicBezTo>
                    <a:pt x="28536" y="63921"/>
                    <a:pt x="18304" y="53689"/>
                    <a:pt x="18304" y="41113"/>
                  </a:cubicBezTo>
                  <a:cubicBezTo>
                    <a:pt x="18304" y="28536"/>
                    <a:pt x="28536" y="18304"/>
                    <a:pt x="41113" y="18304"/>
                  </a:cubicBezTo>
                  <a:cubicBezTo>
                    <a:pt x="53689" y="18304"/>
                    <a:pt x="63921" y="28536"/>
                    <a:pt x="63921" y="41113"/>
                  </a:cubicBezTo>
                  <a:cubicBezTo>
                    <a:pt x="63921" y="53689"/>
                    <a:pt x="53689" y="63921"/>
                    <a:pt x="41113" y="639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24"/>
            <p:cNvSpPr/>
            <p:nvPr/>
          </p:nvSpPr>
          <p:spPr>
            <a:xfrm>
              <a:off x="3919401" y="5041825"/>
              <a:ext cx="321121" cy="270787"/>
            </a:xfrm>
            <a:custGeom>
              <a:avLst/>
              <a:gdLst/>
              <a:ahLst/>
              <a:cxnLst/>
              <a:rect l="l" t="t" r="r" b="b"/>
              <a:pathLst>
                <a:path w="321121" h="270787" extrusionOk="0">
                  <a:moveTo>
                    <a:pt x="266722" y="37670"/>
                  </a:moveTo>
                  <a:cubicBezTo>
                    <a:pt x="250819" y="23679"/>
                    <a:pt x="210569" y="0"/>
                    <a:pt x="160577" y="0"/>
                  </a:cubicBezTo>
                  <a:cubicBezTo>
                    <a:pt x="100088" y="0"/>
                    <a:pt x="61498" y="31389"/>
                    <a:pt x="54381" y="37676"/>
                  </a:cubicBezTo>
                  <a:cubicBezTo>
                    <a:pt x="19822" y="68157"/>
                    <a:pt x="0" y="112051"/>
                    <a:pt x="0" y="158094"/>
                  </a:cubicBezTo>
                  <a:cubicBezTo>
                    <a:pt x="0" y="191021"/>
                    <a:pt x="26743" y="217811"/>
                    <a:pt x="59612" y="217811"/>
                  </a:cubicBezTo>
                  <a:lnTo>
                    <a:pt x="78174" y="217811"/>
                  </a:lnTo>
                  <a:lnTo>
                    <a:pt x="78174" y="244076"/>
                  </a:lnTo>
                  <a:cubicBezTo>
                    <a:pt x="78174" y="258806"/>
                    <a:pt x="90156" y="270788"/>
                    <a:pt x="104882" y="270788"/>
                  </a:cubicBezTo>
                  <a:cubicBezTo>
                    <a:pt x="119612" y="270788"/>
                    <a:pt x="131597" y="258806"/>
                    <a:pt x="131597" y="244076"/>
                  </a:cubicBezTo>
                  <a:lnTo>
                    <a:pt x="131597" y="235370"/>
                  </a:lnTo>
                  <a:lnTo>
                    <a:pt x="133849" y="235370"/>
                  </a:lnTo>
                  <a:lnTo>
                    <a:pt x="133849" y="244076"/>
                  </a:lnTo>
                  <a:cubicBezTo>
                    <a:pt x="133849" y="258806"/>
                    <a:pt x="145830" y="270788"/>
                    <a:pt x="160560" y="270788"/>
                  </a:cubicBezTo>
                  <a:cubicBezTo>
                    <a:pt x="175290" y="270788"/>
                    <a:pt x="187273" y="258806"/>
                    <a:pt x="187273" y="244076"/>
                  </a:cubicBezTo>
                  <a:lnTo>
                    <a:pt x="187273" y="235370"/>
                  </a:lnTo>
                  <a:lnTo>
                    <a:pt x="189523" y="235370"/>
                  </a:lnTo>
                  <a:lnTo>
                    <a:pt x="189523" y="244076"/>
                  </a:lnTo>
                  <a:cubicBezTo>
                    <a:pt x="189523" y="258806"/>
                    <a:pt x="201505" y="270788"/>
                    <a:pt x="216232" y="270788"/>
                  </a:cubicBezTo>
                  <a:cubicBezTo>
                    <a:pt x="230962" y="270788"/>
                    <a:pt x="242945" y="258806"/>
                    <a:pt x="242945" y="244076"/>
                  </a:cubicBezTo>
                  <a:lnTo>
                    <a:pt x="242945" y="217811"/>
                  </a:lnTo>
                  <a:lnTo>
                    <a:pt x="261510" y="217811"/>
                  </a:lnTo>
                  <a:cubicBezTo>
                    <a:pt x="294381" y="217811"/>
                    <a:pt x="321122" y="191021"/>
                    <a:pt x="321122" y="158094"/>
                  </a:cubicBezTo>
                  <a:cubicBezTo>
                    <a:pt x="321119" y="112058"/>
                    <a:pt x="301296" y="68167"/>
                    <a:pt x="266722" y="37670"/>
                  </a:cubicBezTo>
                  <a:close/>
                  <a:moveTo>
                    <a:pt x="261507" y="199507"/>
                  </a:moveTo>
                  <a:lnTo>
                    <a:pt x="233789" y="199507"/>
                  </a:lnTo>
                  <a:cubicBezTo>
                    <a:pt x="228733" y="199507"/>
                    <a:pt x="224637" y="203604"/>
                    <a:pt x="224637" y="208660"/>
                  </a:cubicBezTo>
                  <a:lnTo>
                    <a:pt x="224637" y="244078"/>
                  </a:lnTo>
                  <a:cubicBezTo>
                    <a:pt x="224637" y="248713"/>
                    <a:pt x="220864" y="252486"/>
                    <a:pt x="216227" y="252486"/>
                  </a:cubicBezTo>
                  <a:cubicBezTo>
                    <a:pt x="211592" y="252486"/>
                    <a:pt x="207822" y="248713"/>
                    <a:pt x="207822" y="244078"/>
                  </a:cubicBezTo>
                  <a:lnTo>
                    <a:pt x="207822" y="226219"/>
                  </a:lnTo>
                  <a:cubicBezTo>
                    <a:pt x="207822" y="221163"/>
                    <a:pt x="203726" y="217066"/>
                    <a:pt x="198670" y="217066"/>
                  </a:cubicBezTo>
                  <a:lnTo>
                    <a:pt x="178117" y="217066"/>
                  </a:lnTo>
                  <a:cubicBezTo>
                    <a:pt x="173062" y="217066"/>
                    <a:pt x="168965" y="221163"/>
                    <a:pt x="168965" y="226219"/>
                  </a:cubicBezTo>
                  <a:lnTo>
                    <a:pt x="168965" y="244078"/>
                  </a:lnTo>
                  <a:cubicBezTo>
                    <a:pt x="168965" y="248713"/>
                    <a:pt x="165192" y="252486"/>
                    <a:pt x="160555" y="252486"/>
                  </a:cubicBezTo>
                  <a:cubicBezTo>
                    <a:pt x="155919" y="252486"/>
                    <a:pt x="152148" y="248713"/>
                    <a:pt x="152148" y="244078"/>
                  </a:cubicBezTo>
                  <a:lnTo>
                    <a:pt x="152148" y="226219"/>
                  </a:lnTo>
                  <a:cubicBezTo>
                    <a:pt x="152148" y="221163"/>
                    <a:pt x="148049" y="217066"/>
                    <a:pt x="142995" y="217066"/>
                  </a:cubicBezTo>
                  <a:lnTo>
                    <a:pt x="122440" y="217066"/>
                  </a:lnTo>
                  <a:cubicBezTo>
                    <a:pt x="117385" y="217066"/>
                    <a:pt x="113287" y="221163"/>
                    <a:pt x="113287" y="226219"/>
                  </a:cubicBezTo>
                  <a:lnTo>
                    <a:pt x="113287" y="244078"/>
                  </a:lnTo>
                  <a:cubicBezTo>
                    <a:pt x="113287" y="248713"/>
                    <a:pt x="109514" y="252486"/>
                    <a:pt x="104876" y="252486"/>
                  </a:cubicBezTo>
                  <a:cubicBezTo>
                    <a:pt x="100241" y="252486"/>
                    <a:pt x="96471" y="248713"/>
                    <a:pt x="96471" y="244078"/>
                  </a:cubicBezTo>
                  <a:lnTo>
                    <a:pt x="96471" y="208660"/>
                  </a:lnTo>
                  <a:cubicBezTo>
                    <a:pt x="96471" y="203604"/>
                    <a:pt x="92373" y="199507"/>
                    <a:pt x="87319" y="199507"/>
                  </a:cubicBezTo>
                  <a:lnTo>
                    <a:pt x="59604" y="199507"/>
                  </a:lnTo>
                  <a:cubicBezTo>
                    <a:pt x="36827" y="199507"/>
                    <a:pt x="18296" y="180928"/>
                    <a:pt x="18296" y="158094"/>
                  </a:cubicBezTo>
                  <a:cubicBezTo>
                    <a:pt x="18296" y="117301"/>
                    <a:pt x="35858" y="78413"/>
                    <a:pt x="66486" y="51398"/>
                  </a:cubicBezTo>
                  <a:cubicBezTo>
                    <a:pt x="72741" y="45870"/>
                    <a:pt x="106672" y="18302"/>
                    <a:pt x="160566" y="18302"/>
                  </a:cubicBezTo>
                  <a:cubicBezTo>
                    <a:pt x="205108" y="18302"/>
                    <a:pt x="240645" y="39114"/>
                    <a:pt x="254612" y="51403"/>
                  </a:cubicBezTo>
                  <a:cubicBezTo>
                    <a:pt x="285239" y="78420"/>
                    <a:pt x="302804" y="117307"/>
                    <a:pt x="302804" y="158092"/>
                  </a:cubicBezTo>
                  <a:cubicBezTo>
                    <a:pt x="302815" y="180931"/>
                    <a:pt x="284284" y="199507"/>
                    <a:pt x="261507" y="1995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5" name="Google Shape;755;p24"/>
          <p:cNvGrpSpPr/>
          <p:nvPr/>
        </p:nvGrpSpPr>
        <p:grpSpPr>
          <a:xfrm>
            <a:off x="2868118" y="2306629"/>
            <a:ext cx="581136" cy="640151"/>
            <a:chOff x="3690180" y="3015342"/>
            <a:chExt cx="727329" cy="801190"/>
          </a:xfrm>
        </p:grpSpPr>
        <p:grpSp>
          <p:nvGrpSpPr>
            <p:cNvPr id="756" name="Google Shape;756;p24"/>
            <p:cNvGrpSpPr/>
            <p:nvPr/>
          </p:nvGrpSpPr>
          <p:grpSpPr>
            <a:xfrm>
              <a:off x="3861914" y="3750855"/>
              <a:ext cx="239585" cy="46008"/>
              <a:chOff x="3861914" y="3750855"/>
              <a:chExt cx="239585" cy="46008"/>
            </a:xfrm>
          </p:grpSpPr>
          <p:sp>
            <p:nvSpPr>
              <p:cNvPr id="757" name="Google Shape;757;p24"/>
              <p:cNvSpPr/>
              <p:nvPr/>
            </p:nvSpPr>
            <p:spPr>
              <a:xfrm>
                <a:off x="3861914" y="3750855"/>
                <a:ext cx="23179" cy="46008"/>
              </a:xfrm>
              <a:custGeom>
                <a:avLst/>
                <a:gdLst/>
                <a:ahLst/>
                <a:cxnLst/>
                <a:rect l="l" t="t" r="r" b="b"/>
                <a:pathLst>
                  <a:path w="23179" h="46008" extrusionOk="0">
                    <a:moveTo>
                      <a:pt x="16282" y="0"/>
                    </a:moveTo>
                    <a:lnTo>
                      <a:pt x="6898" y="0"/>
                    </a:lnTo>
                    <a:cubicBezTo>
                      <a:pt x="3094" y="0"/>
                      <a:pt x="0" y="3094"/>
                      <a:pt x="0" y="6899"/>
                    </a:cubicBezTo>
                    <a:lnTo>
                      <a:pt x="0" y="39111"/>
                    </a:lnTo>
                    <a:cubicBezTo>
                      <a:pt x="0" y="42915"/>
                      <a:pt x="3094" y="46009"/>
                      <a:pt x="6898" y="46009"/>
                    </a:cubicBezTo>
                    <a:lnTo>
                      <a:pt x="16282" y="46009"/>
                    </a:lnTo>
                    <a:cubicBezTo>
                      <a:pt x="20086" y="46009"/>
                      <a:pt x="23180" y="42915"/>
                      <a:pt x="23180" y="39111"/>
                    </a:cubicBezTo>
                    <a:lnTo>
                      <a:pt x="23180" y="6899"/>
                    </a:lnTo>
                    <a:cubicBezTo>
                      <a:pt x="23180" y="3097"/>
                      <a:pt x="20086" y="0"/>
                      <a:pt x="162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24"/>
              <p:cNvSpPr/>
              <p:nvPr/>
            </p:nvSpPr>
            <p:spPr>
              <a:xfrm>
                <a:off x="4078321" y="3750855"/>
                <a:ext cx="23178" cy="46008"/>
              </a:xfrm>
              <a:custGeom>
                <a:avLst/>
                <a:gdLst/>
                <a:ahLst/>
                <a:cxnLst/>
                <a:rect l="l" t="t" r="r" b="b"/>
                <a:pathLst>
                  <a:path w="23178" h="46008" extrusionOk="0">
                    <a:moveTo>
                      <a:pt x="16280" y="0"/>
                    </a:moveTo>
                    <a:lnTo>
                      <a:pt x="6898" y="0"/>
                    </a:lnTo>
                    <a:cubicBezTo>
                      <a:pt x="3094" y="0"/>
                      <a:pt x="0" y="3094"/>
                      <a:pt x="0" y="6899"/>
                    </a:cubicBezTo>
                    <a:lnTo>
                      <a:pt x="0" y="39111"/>
                    </a:lnTo>
                    <a:cubicBezTo>
                      <a:pt x="0" y="42915"/>
                      <a:pt x="3094" y="46009"/>
                      <a:pt x="6898" y="46009"/>
                    </a:cubicBezTo>
                    <a:lnTo>
                      <a:pt x="16280" y="46009"/>
                    </a:lnTo>
                    <a:cubicBezTo>
                      <a:pt x="20084" y="46009"/>
                      <a:pt x="23178" y="42915"/>
                      <a:pt x="23178" y="39111"/>
                    </a:cubicBezTo>
                    <a:lnTo>
                      <a:pt x="23178" y="6899"/>
                    </a:lnTo>
                    <a:cubicBezTo>
                      <a:pt x="23177" y="3097"/>
                      <a:pt x="20083" y="0"/>
                      <a:pt x="1628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9" name="Google Shape;759;p24"/>
            <p:cNvSpPr/>
            <p:nvPr/>
          </p:nvSpPr>
          <p:spPr>
            <a:xfrm>
              <a:off x="3804795" y="3403338"/>
              <a:ext cx="175590" cy="122186"/>
            </a:xfrm>
            <a:custGeom>
              <a:avLst/>
              <a:gdLst/>
              <a:ahLst/>
              <a:cxnLst/>
              <a:rect l="l" t="t" r="r" b="b"/>
              <a:pathLst>
                <a:path w="175590" h="122186" extrusionOk="0">
                  <a:moveTo>
                    <a:pt x="7014" y="0"/>
                  </a:moveTo>
                  <a:cubicBezTo>
                    <a:pt x="2357" y="10874"/>
                    <a:pt x="0" y="22416"/>
                    <a:pt x="0" y="34392"/>
                  </a:cubicBezTo>
                  <a:cubicBezTo>
                    <a:pt x="0" y="82801"/>
                    <a:pt x="39385" y="122186"/>
                    <a:pt x="87794" y="122186"/>
                  </a:cubicBezTo>
                  <a:cubicBezTo>
                    <a:pt x="136205" y="122186"/>
                    <a:pt x="175590" y="82804"/>
                    <a:pt x="175590" y="34392"/>
                  </a:cubicBezTo>
                  <a:cubicBezTo>
                    <a:pt x="175590" y="22419"/>
                    <a:pt x="173232" y="10876"/>
                    <a:pt x="168575" y="0"/>
                  </a:cubicBezTo>
                  <a:lnTo>
                    <a:pt x="7014" y="0"/>
                  </a:lnTo>
                  <a:lnTo>
                    <a:pt x="701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60" name="Google Shape;760;p24"/>
            <p:cNvGrpSpPr/>
            <p:nvPr/>
          </p:nvGrpSpPr>
          <p:grpSpPr>
            <a:xfrm>
              <a:off x="3934051" y="3750855"/>
              <a:ext cx="311718" cy="46008"/>
              <a:chOff x="3934051" y="3750855"/>
              <a:chExt cx="311718" cy="46008"/>
            </a:xfrm>
          </p:grpSpPr>
          <p:sp>
            <p:nvSpPr>
              <p:cNvPr id="761" name="Google Shape;761;p24"/>
              <p:cNvSpPr/>
              <p:nvPr/>
            </p:nvSpPr>
            <p:spPr>
              <a:xfrm>
                <a:off x="3934051" y="3750855"/>
                <a:ext cx="23179" cy="46008"/>
              </a:xfrm>
              <a:custGeom>
                <a:avLst/>
                <a:gdLst/>
                <a:ahLst/>
                <a:cxnLst/>
                <a:rect l="l" t="t" r="r" b="b"/>
                <a:pathLst>
                  <a:path w="23179" h="46008" extrusionOk="0">
                    <a:moveTo>
                      <a:pt x="16282" y="0"/>
                    </a:moveTo>
                    <a:lnTo>
                      <a:pt x="6898" y="0"/>
                    </a:lnTo>
                    <a:cubicBezTo>
                      <a:pt x="3094" y="0"/>
                      <a:pt x="0" y="3094"/>
                      <a:pt x="0" y="6899"/>
                    </a:cubicBezTo>
                    <a:lnTo>
                      <a:pt x="0" y="39111"/>
                    </a:lnTo>
                    <a:cubicBezTo>
                      <a:pt x="0" y="42915"/>
                      <a:pt x="3094" y="46009"/>
                      <a:pt x="6898" y="46009"/>
                    </a:cubicBezTo>
                    <a:lnTo>
                      <a:pt x="16282" y="46009"/>
                    </a:lnTo>
                    <a:cubicBezTo>
                      <a:pt x="20086" y="46009"/>
                      <a:pt x="23180" y="42915"/>
                      <a:pt x="23180" y="39111"/>
                    </a:cubicBezTo>
                    <a:lnTo>
                      <a:pt x="23180" y="6899"/>
                    </a:lnTo>
                    <a:cubicBezTo>
                      <a:pt x="23178" y="3097"/>
                      <a:pt x="20085" y="0"/>
                      <a:pt x="162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24"/>
              <p:cNvSpPr/>
              <p:nvPr/>
            </p:nvSpPr>
            <p:spPr>
              <a:xfrm>
                <a:off x="4006188" y="3750855"/>
                <a:ext cx="23178" cy="46008"/>
              </a:xfrm>
              <a:custGeom>
                <a:avLst/>
                <a:gdLst/>
                <a:ahLst/>
                <a:cxnLst/>
                <a:rect l="l" t="t" r="r" b="b"/>
                <a:pathLst>
                  <a:path w="23178" h="46008" extrusionOk="0">
                    <a:moveTo>
                      <a:pt x="16280" y="0"/>
                    </a:moveTo>
                    <a:lnTo>
                      <a:pt x="6898" y="0"/>
                    </a:lnTo>
                    <a:cubicBezTo>
                      <a:pt x="3094" y="0"/>
                      <a:pt x="0" y="3094"/>
                      <a:pt x="0" y="6899"/>
                    </a:cubicBezTo>
                    <a:lnTo>
                      <a:pt x="0" y="39111"/>
                    </a:lnTo>
                    <a:cubicBezTo>
                      <a:pt x="0" y="42915"/>
                      <a:pt x="3094" y="46009"/>
                      <a:pt x="6898" y="46009"/>
                    </a:cubicBezTo>
                    <a:lnTo>
                      <a:pt x="16280" y="46009"/>
                    </a:lnTo>
                    <a:cubicBezTo>
                      <a:pt x="20085" y="46009"/>
                      <a:pt x="23178" y="42915"/>
                      <a:pt x="23178" y="39111"/>
                    </a:cubicBezTo>
                    <a:lnTo>
                      <a:pt x="23178" y="6899"/>
                    </a:lnTo>
                    <a:cubicBezTo>
                      <a:pt x="23175" y="3097"/>
                      <a:pt x="20081" y="0"/>
                      <a:pt x="1628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24"/>
              <p:cNvSpPr/>
              <p:nvPr/>
            </p:nvSpPr>
            <p:spPr>
              <a:xfrm>
                <a:off x="4150455" y="3750855"/>
                <a:ext cx="23178" cy="46008"/>
              </a:xfrm>
              <a:custGeom>
                <a:avLst/>
                <a:gdLst/>
                <a:ahLst/>
                <a:cxnLst/>
                <a:rect l="l" t="t" r="r" b="b"/>
                <a:pathLst>
                  <a:path w="23178" h="46008" extrusionOk="0">
                    <a:moveTo>
                      <a:pt x="16280" y="0"/>
                    </a:moveTo>
                    <a:lnTo>
                      <a:pt x="6898" y="0"/>
                    </a:lnTo>
                    <a:cubicBezTo>
                      <a:pt x="3094" y="0"/>
                      <a:pt x="0" y="3094"/>
                      <a:pt x="0" y="6899"/>
                    </a:cubicBezTo>
                    <a:lnTo>
                      <a:pt x="0" y="39111"/>
                    </a:lnTo>
                    <a:cubicBezTo>
                      <a:pt x="0" y="42915"/>
                      <a:pt x="3094" y="46009"/>
                      <a:pt x="6898" y="46009"/>
                    </a:cubicBezTo>
                    <a:lnTo>
                      <a:pt x="16280" y="46009"/>
                    </a:lnTo>
                    <a:cubicBezTo>
                      <a:pt x="20084" y="46009"/>
                      <a:pt x="23178" y="42915"/>
                      <a:pt x="23178" y="39111"/>
                    </a:cubicBezTo>
                    <a:lnTo>
                      <a:pt x="23178" y="6899"/>
                    </a:lnTo>
                    <a:cubicBezTo>
                      <a:pt x="23178" y="3097"/>
                      <a:pt x="20084" y="0"/>
                      <a:pt x="1628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24"/>
              <p:cNvSpPr/>
              <p:nvPr/>
            </p:nvSpPr>
            <p:spPr>
              <a:xfrm>
                <a:off x="4222590" y="3750855"/>
                <a:ext cx="23179" cy="46008"/>
              </a:xfrm>
              <a:custGeom>
                <a:avLst/>
                <a:gdLst/>
                <a:ahLst/>
                <a:cxnLst/>
                <a:rect l="l" t="t" r="r" b="b"/>
                <a:pathLst>
                  <a:path w="23179" h="46008" extrusionOk="0">
                    <a:moveTo>
                      <a:pt x="16282" y="0"/>
                    </a:moveTo>
                    <a:lnTo>
                      <a:pt x="6898" y="0"/>
                    </a:lnTo>
                    <a:cubicBezTo>
                      <a:pt x="3094" y="0"/>
                      <a:pt x="0" y="3094"/>
                      <a:pt x="0" y="6899"/>
                    </a:cubicBezTo>
                    <a:lnTo>
                      <a:pt x="0" y="39111"/>
                    </a:lnTo>
                    <a:cubicBezTo>
                      <a:pt x="0" y="42915"/>
                      <a:pt x="3094" y="46009"/>
                      <a:pt x="6898" y="46009"/>
                    </a:cubicBezTo>
                    <a:lnTo>
                      <a:pt x="16282" y="46009"/>
                    </a:lnTo>
                    <a:cubicBezTo>
                      <a:pt x="20086" y="46009"/>
                      <a:pt x="23180" y="42915"/>
                      <a:pt x="23180" y="39111"/>
                    </a:cubicBezTo>
                    <a:lnTo>
                      <a:pt x="23180" y="6899"/>
                    </a:lnTo>
                    <a:cubicBezTo>
                      <a:pt x="23180" y="3097"/>
                      <a:pt x="20083" y="0"/>
                      <a:pt x="162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5" name="Google Shape;765;p24"/>
            <p:cNvSpPr/>
            <p:nvPr/>
          </p:nvSpPr>
          <p:spPr>
            <a:xfrm>
              <a:off x="3709846" y="3035007"/>
              <a:ext cx="687991" cy="718461"/>
            </a:xfrm>
            <a:custGeom>
              <a:avLst/>
              <a:gdLst/>
              <a:ahLst/>
              <a:cxnLst/>
              <a:rect l="l" t="t" r="r" b="b"/>
              <a:pathLst>
                <a:path w="687991" h="718461" extrusionOk="0">
                  <a:moveTo>
                    <a:pt x="687991" y="297991"/>
                  </a:moveTo>
                  <a:cubicBezTo>
                    <a:pt x="687991" y="202482"/>
                    <a:pt x="644866" y="117330"/>
                    <a:pt x="577953" y="62762"/>
                  </a:cubicBezTo>
                  <a:lnTo>
                    <a:pt x="487722" y="129558"/>
                  </a:lnTo>
                  <a:lnTo>
                    <a:pt x="513348" y="186844"/>
                  </a:lnTo>
                  <a:cubicBezTo>
                    <a:pt x="515567" y="191802"/>
                    <a:pt x="513346" y="197620"/>
                    <a:pt x="508387" y="199836"/>
                  </a:cubicBezTo>
                  <a:cubicBezTo>
                    <a:pt x="507084" y="200418"/>
                    <a:pt x="505721" y="200695"/>
                    <a:pt x="504377" y="200695"/>
                  </a:cubicBezTo>
                  <a:cubicBezTo>
                    <a:pt x="500616" y="200695"/>
                    <a:pt x="497030" y="198527"/>
                    <a:pt x="495395" y="194875"/>
                  </a:cubicBezTo>
                  <a:lnTo>
                    <a:pt x="466541" y="130370"/>
                  </a:lnTo>
                  <a:cubicBezTo>
                    <a:pt x="464657" y="126156"/>
                    <a:pt x="465957" y="121197"/>
                    <a:pt x="469666" y="118451"/>
                  </a:cubicBezTo>
                  <a:lnTo>
                    <a:pt x="561619" y="50378"/>
                  </a:lnTo>
                  <a:cubicBezTo>
                    <a:pt x="516379" y="18574"/>
                    <a:pt x="461990" y="0"/>
                    <a:pt x="403533" y="0"/>
                  </a:cubicBezTo>
                  <a:lnTo>
                    <a:pt x="284458" y="0"/>
                  </a:lnTo>
                  <a:cubicBezTo>
                    <a:pt x="216750" y="0"/>
                    <a:pt x="154503" y="24926"/>
                    <a:pt x="105607" y="66456"/>
                  </a:cubicBezTo>
                  <a:lnTo>
                    <a:pt x="166693" y="148380"/>
                  </a:lnTo>
                  <a:lnTo>
                    <a:pt x="232257" y="148380"/>
                  </a:lnTo>
                  <a:cubicBezTo>
                    <a:pt x="237687" y="148380"/>
                    <a:pt x="242091" y="152781"/>
                    <a:pt x="242091" y="158213"/>
                  </a:cubicBezTo>
                  <a:cubicBezTo>
                    <a:pt x="242091" y="163644"/>
                    <a:pt x="237687" y="168046"/>
                    <a:pt x="232257" y="168046"/>
                  </a:cubicBezTo>
                  <a:lnTo>
                    <a:pt x="161759" y="168046"/>
                  </a:lnTo>
                  <a:cubicBezTo>
                    <a:pt x="158654" y="168046"/>
                    <a:pt x="155731" y="166582"/>
                    <a:pt x="153877" y="164092"/>
                  </a:cubicBezTo>
                  <a:lnTo>
                    <a:pt x="90990" y="79756"/>
                  </a:lnTo>
                  <a:cubicBezTo>
                    <a:pt x="35058" y="134207"/>
                    <a:pt x="0" y="211885"/>
                    <a:pt x="0" y="297991"/>
                  </a:cubicBezTo>
                  <a:cubicBezTo>
                    <a:pt x="0" y="351329"/>
                    <a:pt x="13611" y="403652"/>
                    <a:pt x="39358" y="449312"/>
                  </a:cubicBezTo>
                  <a:cubicBezTo>
                    <a:pt x="41341" y="452675"/>
                    <a:pt x="41214" y="457038"/>
                    <a:pt x="38682" y="460314"/>
                  </a:cubicBezTo>
                  <a:cubicBezTo>
                    <a:pt x="26045" y="476665"/>
                    <a:pt x="19363" y="496139"/>
                    <a:pt x="19363" y="516629"/>
                  </a:cubicBezTo>
                  <a:cubicBezTo>
                    <a:pt x="19363" y="568431"/>
                    <a:pt x="62801" y="610576"/>
                    <a:pt x="116193" y="610576"/>
                  </a:cubicBezTo>
                  <a:cubicBezTo>
                    <a:pt x="124225" y="610576"/>
                    <a:pt x="132201" y="609625"/>
                    <a:pt x="139906" y="607744"/>
                  </a:cubicBezTo>
                  <a:cubicBezTo>
                    <a:pt x="142832" y="607031"/>
                    <a:pt x="145935" y="607699"/>
                    <a:pt x="148309" y="609564"/>
                  </a:cubicBezTo>
                  <a:cubicBezTo>
                    <a:pt x="150683" y="611428"/>
                    <a:pt x="152069" y="614279"/>
                    <a:pt x="152069" y="617299"/>
                  </a:cubicBezTo>
                  <a:lnTo>
                    <a:pt x="152069" y="697128"/>
                  </a:lnTo>
                  <a:cubicBezTo>
                    <a:pt x="154274" y="696532"/>
                    <a:pt x="156578" y="696188"/>
                    <a:pt x="158967" y="696188"/>
                  </a:cubicBezTo>
                  <a:lnTo>
                    <a:pt x="168351" y="696188"/>
                  </a:lnTo>
                  <a:cubicBezTo>
                    <a:pt x="181537" y="696188"/>
                    <a:pt x="192476" y="705852"/>
                    <a:pt x="194536" y="718462"/>
                  </a:cubicBezTo>
                  <a:lnTo>
                    <a:pt x="204915" y="718462"/>
                  </a:lnTo>
                  <a:cubicBezTo>
                    <a:pt x="206976" y="705851"/>
                    <a:pt x="217917" y="696188"/>
                    <a:pt x="231099" y="696188"/>
                  </a:cubicBezTo>
                  <a:lnTo>
                    <a:pt x="240483" y="696188"/>
                  </a:lnTo>
                  <a:cubicBezTo>
                    <a:pt x="253669" y="696188"/>
                    <a:pt x="264608" y="705852"/>
                    <a:pt x="266668" y="718462"/>
                  </a:cubicBezTo>
                  <a:lnTo>
                    <a:pt x="277047" y="718462"/>
                  </a:lnTo>
                  <a:cubicBezTo>
                    <a:pt x="279108" y="705851"/>
                    <a:pt x="290049" y="696188"/>
                    <a:pt x="303231" y="696188"/>
                  </a:cubicBezTo>
                  <a:lnTo>
                    <a:pt x="312614" y="696188"/>
                  </a:lnTo>
                  <a:cubicBezTo>
                    <a:pt x="325799" y="696188"/>
                    <a:pt x="336737" y="705852"/>
                    <a:pt x="338798" y="718462"/>
                  </a:cubicBezTo>
                  <a:lnTo>
                    <a:pt x="349181" y="718462"/>
                  </a:lnTo>
                  <a:cubicBezTo>
                    <a:pt x="351242" y="705851"/>
                    <a:pt x="362180" y="696188"/>
                    <a:pt x="375365" y="696188"/>
                  </a:cubicBezTo>
                  <a:lnTo>
                    <a:pt x="384748" y="696188"/>
                  </a:lnTo>
                  <a:cubicBezTo>
                    <a:pt x="397933" y="696188"/>
                    <a:pt x="408872" y="705852"/>
                    <a:pt x="410932" y="718462"/>
                  </a:cubicBezTo>
                  <a:lnTo>
                    <a:pt x="421311" y="718462"/>
                  </a:lnTo>
                  <a:cubicBezTo>
                    <a:pt x="423372" y="705851"/>
                    <a:pt x="434313" y="696188"/>
                    <a:pt x="447495" y="696188"/>
                  </a:cubicBezTo>
                  <a:lnTo>
                    <a:pt x="456878" y="696188"/>
                  </a:lnTo>
                  <a:cubicBezTo>
                    <a:pt x="470063" y="696188"/>
                    <a:pt x="481003" y="705852"/>
                    <a:pt x="483062" y="718462"/>
                  </a:cubicBezTo>
                  <a:lnTo>
                    <a:pt x="493442" y="718462"/>
                  </a:lnTo>
                  <a:cubicBezTo>
                    <a:pt x="495503" y="705851"/>
                    <a:pt x="506444" y="696188"/>
                    <a:pt x="519626" y="696188"/>
                  </a:cubicBezTo>
                  <a:lnTo>
                    <a:pt x="529010" y="696188"/>
                  </a:lnTo>
                  <a:cubicBezTo>
                    <a:pt x="531398" y="696188"/>
                    <a:pt x="533703" y="696534"/>
                    <a:pt x="535908" y="697128"/>
                  </a:cubicBezTo>
                  <a:lnTo>
                    <a:pt x="535908" y="617299"/>
                  </a:lnTo>
                  <a:cubicBezTo>
                    <a:pt x="535908" y="614280"/>
                    <a:pt x="537294" y="611431"/>
                    <a:pt x="539668" y="609564"/>
                  </a:cubicBezTo>
                  <a:cubicBezTo>
                    <a:pt x="542044" y="607702"/>
                    <a:pt x="545145" y="607031"/>
                    <a:pt x="548071" y="607744"/>
                  </a:cubicBezTo>
                  <a:cubicBezTo>
                    <a:pt x="555775" y="609623"/>
                    <a:pt x="563754" y="610576"/>
                    <a:pt x="571783" y="610576"/>
                  </a:cubicBezTo>
                  <a:cubicBezTo>
                    <a:pt x="625175" y="610576"/>
                    <a:pt x="668613" y="568431"/>
                    <a:pt x="668613" y="516629"/>
                  </a:cubicBezTo>
                  <a:cubicBezTo>
                    <a:pt x="668613" y="496138"/>
                    <a:pt x="661932" y="476665"/>
                    <a:pt x="649293" y="460314"/>
                  </a:cubicBezTo>
                  <a:cubicBezTo>
                    <a:pt x="646760" y="457038"/>
                    <a:pt x="646635" y="452678"/>
                    <a:pt x="648614" y="449315"/>
                  </a:cubicBezTo>
                  <a:cubicBezTo>
                    <a:pt x="674379" y="403651"/>
                    <a:pt x="687990" y="351329"/>
                    <a:pt x="687991" y="297991"/>
                  </a:cubicBezTo>
                  <a:close/>
                  <a:moveTo>
                    <a:pt x="182743" y="510182"/>
                  </a:moveTo>
                  <a:cubicBezTo>
                    <a:pt x="123490" y="510182"/>
                    <a:pt x="75282" y="461975"/>
                    <a:pt x="75282" y="402721"/>
                  </a:cubicBezTo>
                  <a:cubicBezTo>
                    <a:pt x="75282" y="385622"/>
                    <a:pt x="79208" y="369243"/>
                    <a:pt x="86954" y="354035"/>
                  </a:cubicBezTo>
                  <a:cubicBezTo>
                    <a:pt x="88633" y="350739"/>
                    <a:pt x="92018" y="348664"/>
                    <a:pt x="95717" y="348664"/>
                  </a:cubicBezTo>
                  <a:lnTo>
                    <a:pt x="269774" y="348664"/>
                  </a:lnTo>
                  <a:cubicBezTo>
                    <a:pt x="273473" y="348664"/>
                    <a:pt x="276859" y="350741"/>
                    <a:pt x="278537" y="354035"/>
                  </a:cubicBezTo>
                  <a:cubicBezTo>
                    <a:pt x="286281" y="369245"/>
                    <a:pt x="290209" y="385625"/>
                    <a:pt x="290209" y="402721"/>
                  </a:cubicBezTo>
                  <a:cubicBezTo>
                    <a:pt x="290206" y="461976"/>
                    <a:pt x="241997" y="510182"/>
                    <a:pt x="182743" y="510182"/>
                  </a:cubicBezTo>
                  <a:close/>
                  <a:moveTo>
                    <a:pt x="374194" y="612878"/>
                  </a:moveTo>
                  <a:cubicBezTo>
                    <a:pt x="366636" y="612878"/>
                    <a:pt x="359452" y="609940"/>
                    <a:pt x="354489" y="604813"/>
                  </a:cubicBezTo>
                  <a:cubicBezTo>
                    <a:pt x="345363" y="595391"/>
                    <a:pt x="336643" y="601806"/>
                    <a:pt x="333318" y="604999"/>
                  </a:cubicBezTo>
                  <a:cubicBezTo>
                    <a:pt x="327981" y="610109"/>
                    <a:pt x="321075" y="612878"/>
                    <a:pt x="313799" y="612878"/>
                  </a:cubicBezTo>
                  <a:cubicBezTo>
                    <a:pt x="298293" y="612878"/>
                    <a:pt x="285682" y="600266"/>
                    <a:pt x="285682" y="584763"/>
                  </a:cubicBezTo>
                  <a:cubicBezTo>
                    <a:pt x="285682" y="576654"/>
                    <a:pt x="295125" y="558707"/>
                    <a:pt x="309361" y="533102"/>
                  </a:cubicBezTo>
                  <a:cubicBezTo>
                    <a:pt x="335038" y="486921"/>
                    <a:pt x="340685" y="486921"/>
                    <a:pt x="346150" y="486921"/>
                  </a:cubicBezTo>
                  <a:cubicBezTo>
                    <a:pt x="357083" y="486921"/>
                    <a:pt x="376851" y="525291"/>
                    <a:pt x="380970" y="533448"/>
                  </a:cubicBezTo>
                  <a:cubicBezTo>
                    <a:pt x="385633" y="542679"/>
                    <a:pt x="402314" y="574928"/>
                    <a:pt x="402314" y="584762"/>
                  </a:cubicBezTo>
                  <a:cubicBezTo>
                    <a:pt x="402311" y="600266"/>
                    <a:pt x="389697" y="612878"/>
                    <a:pt x="374194" y="612878"/>
                  </a:cubicBezTo>
                  <a:close/>
                  <a:moveTo>
                    <a:pt x="505250" y="510182"/>
                  </a:moveTo>
                  <a:cubicBezTo>
                    <a:pt x="445995" y="510182"/>
                    <a:pt x="397787" y="461975"/>
                    <a:pt x="397787" y="402721"/>
                  </a:cubicBezTo>
                  <a:cubicBezTo>
                    <a:pt x="397787" y="385627"/>
                    <a:pt x="401715" y="369246"/>
                    <a:pt x="409459" y="354035"/>
                  </a:cubicBezTo>
                  <a:cubicBezTo>
                    <a:pt x="411137" y="350739"/>
                    <a:pt x="414523" y="348664"/>
                    <a:pt x="418222" y="348664"/>
                  </a:cubicBezTo>
                  <a:lnTo>
                    <a:pt x="592277" y="348664"/>
                  </a:lnTo>
                  <a:cubicBezTo>
                    <a:pt x="595975" y="348664"/>
                    <a:pt x="599361" y="350741"/>
                    <a:pt x="601040" y="354035"/>
                  </a:cubicBezTo>
                  <a:cubicBezTo>
                    <a:pt x="608785" y="369242"/>
                    <a:pt x="612712" y="385624"/>
                    <a:pt x="612712" y="402721"/>
                  </a:cubicBezTo>
                  <a:cubicBezTo>
                    <a:pt x="612711" y="461976"/>
                    <a:pt x="564505" y="510182"/>
                    <a:pt x="505250" y="51018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66" name="Google Shape;766;p24"/>
            <p:cNvGrpSpPr/>
            <p:nvPr/>
          </p:nvGrpSpPr>
          <p:grpSpPr>
            <a:xfrm>
              <a:off x="4015249" y="3403338"/>
              <a:ext cx="287641" cy="224880"/>
              <a:chOff x="4015249" y="3403338"/>
              <a:chExt cx="287641" cy="224880"/>
            </a:xfrm>
          </p:grpSpPr>
          <p:sp>
            <p:nvSpPr>
              <p:cNvPr id="767" name="Google Shape;767;p24"/>
              <p:cNvSpPr/>
              <p:nvPr/>
            </p:nvSpPr>
            <p:spPr>
              <a:xfrm>
                <a:off x="4015249" y="3545768"/>
                <a:ext cx="77195" cy="82450"/>
              </a:xfrm>
              <a:custGeom>
                <a:avLst/>
                <a:gdLst/>
                <a:ahLst/>
                <a:cxnLst/>
                <a:rect l="l" t="t" r="r" b="b"/>
                <a:pathLst>
                  <a:path w="77195" h="82450" extrusionOk="0">
                    <a:moveTo>
                      <a:pt x="0" y="74572"/>
                    </a:moveTo>
                    <a:cubicBezTo>
                      <a:pt x="299" y="78959"/>
                      <a:pt x="3928" y="82450"/>
                      <a:pt x="8394" y="82450"/>
                    </a:cubicBezTo>
                    <a:cubicBezTo>
                      <a:pt x="10563" y="82450"/>
                      <a:pt x="12622" y="81632"/>
                      <a:pt x="14198" y="80144"/>
                    </a:cubicBezTo>
                    <a:cubicBezTo>
                      <a:pt x="15720" y="78656"/>
                      <a:pt x="25679" y="69467"/>
                      <a:pt x="39380" y="69467"/>
                    </a:cubicBezTo>
                    <a:cubicBezTo>
                      <a:pt x="39473" y="69467"/>
                      <a:pt x="39563" y="69467"/>
                      <a:pt x="39656" y="69469"/>
                    </a:cubicBezTo>
                    <a:cubicBezTo>
                      <a:pt x="48234" y="69545"/>
                      <a:pt x="56379" y="73314"/>
                      <a:pt x="63213" y="80369"/>
                    </a:cubicBezTo>
                    <a:cubicBezTo>
                      <a:pt x="64493" y="81692"/>
                      <a:pt x="66527" y="82450"/>
                      <a:pt x="68790" y="82450"/>
                    </a:cubicBezTo>
                    <a:cubicBezTo>
                      <a:pt x="73293" y="82450"/>
                      <a:pt x="76953" y="78898"/>
                      <a:pt x="77196" y="74456"/>
                    </a:cubicBezTo>
                    <a:cubicBezTo>
                      <a:pt x="74763" y="64222"/>
                      <a:pt x="51669" y="17027"/>
                      <a:pt x="40502" y="0"/>
                    </a:cubicBezTo>
                    <a:cubicBezTo>
                      <a:pt x="28391" y="16878"/>
                      <a:pt x="2911" y="64139"/>
                      <a:pt x="0" y="7457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24"/>
              <p:cNvSpPr/>
              <p:nvPr/>
            </p:nvSpPr>
            <p:spPr>
              <a:xfrm>
                <a:off x="4127300" y="3403338"/>
                <a:ext cx="175590" cy="122186"/>
              </a:xfrm>
              <a:custGeom>
                <a:avLst/>
                <a:gdLst/>
                <a:ahLst/>
                <a:cxnLst/>
                <a:rect l="l" t="t" r="r" b="b"/>
                <a:pathLst>
                  <a:path w="175590" h="122186" extrusionOk="0">
                    <a:moveTo>
                      <a:pt x="7015" y="0"/>
                    </a:moveTo>
                    <a:cubicBezTo>
                      <a:pt x="2358" y="10876"/>
                      <a:pt x="0" y="22418"/>
                      <a:pt x="0" y="34392"/>
                    </a:cubicBezTo>
                    <a:cubicBezTo>
                      <a:pt x="0" y="82801"/>
                      <a:pt x="39385" y="122186"/>
                      <a:pt x="87796" y="122186"/>
                    </a:cubicBezTo>
                    <a:cubicBezTo>
                      <a:pt x="136205" y="122186"/>
                      <a:pt x="175590" y="82804"/>
                      <a:pt x="175590" y="34392"/>
                    </a:cubicBezTo>
                    <a:cubicBezTo>
                      <a:pt x="175590" y="22416"/>
                      <a:pt x="173234" y="10874"/>
                      <a:pt x="168577" y="0"/>
                    </a:cubicBezTo>
                    <a:lnTo>
                      <a:pt x="7015" y="0"/>
                    </a:lnTo>
                    <a:lnTo>
                      <a:pt x="7015"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24"/>
            <p:cNvSpPr/>
            <p:nvPr/>
          </p:nvSpPr>
          <p:spPr>
            <a:xfrm>
              <a:off x="3785127" y="3383674"/>
              <a:ext cx="214923" cy="161517"/>
            </a:xfrm>
            <a:custGeom>
              <a:avLst/>
              <a:gdLst/>
              <a:ahLst/>
              <a:cxnLst/>
              <a:rect l="l" t="t" r="r" b="b"/>
              <a:pathLst>
                <a:path w="214923" h="161517" extrusionOk="0">
                  <a:moveTo>
                    <a:pt x="203253" y="5370"/>
                  </a:moveTo>
                  <a:cubicBezTo>
                    <a:pt x="201576" y="2075"/>
                    <a:pt x="198189" y="0"/>
                    <a:pt x="194490" y="0"/>
                  </a:cubicBezTo>
                  <a:lnTo>
                    <a:pt x="20435" y="0"/>
                  </a:lnTo>
                  <a:cubicBezTo>
                    <a:pt x="16737" y="0"/>
                    <a:pt x="13351" y="2077"/>
                    <a:pt x="11672" y="5370"/>
                  </a:cubicBezTo>
                  <a:cubicBezTo>
                    <a:pt x="3928" y="20577"/>
                    <a:pt x="0" y="36960"/>
                    <a:pt x="0" y="54057"/>
                  </a:cubicBezTo>
                  <a:cubicBezTo>
                    <a:pt x="0" y="113310"/>
                    <a:pt x="48207" y="161518"/>
                    <a:pt x="107461" y="161518"/>
                  </a:cubicBezTo>
                  <a:cubicBezTo>
                    <a:pt x="166716" y="161518"/>
                    <a:pt x="214924" y="113310"/>
                    <a:pt x="214924" y="54057"/>
                  </a:cubicBezTo>
                  <a:cubicBezTo>
                    <a:pt x="214925" y="36960"/>
                    <a:pt x="210998" y="20581"/>
                    <a:pt x="203253" y="5370"/>
                  </a:cubicBezTo>
                  <a:close/>
                  <a:moveTo>
                    <a:pt x="107463" y="141848"/>
                  </a:moveTo>
                  <a:cubicBezTo>
                    <a:pt x="59053" y="141848"/>
                    <a:pt x="19668" y="102466"/>
                    <a:pt x="19668" y="54054"/>
                  </a:cubicBezTo>
                  <a:cubicBezTo>
                    <a:pt x="19668" y="42078"/>
                    <a:pt x="22025" y="30536"/>
                    <a:pt x="26682" y="19662"/>
                  </a:cubicBezTo>
                  <a:lnTo>
                    <a:pt x="188243" y="19662"/>
                  </a:lnTo>
                  <a:cubicBezTo>
                    <a:pt x="192900" y="30538"/>
                    <a:pt x="195259" y="42080"/>
                    <a:pt x="195259" y="54054"/>
                  </a:cubicBezTo>
                  <a:cubicBezTo>
                    <a:pt x="195259" y="102466"/>
                    <a:pt x="155872" y="141848"/>
                    <a:pt x="107463" y="1418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24"/>
            <p:cNvSpPr/>
            <p:nvPr/>
          </p:nvSpPr>
          <p:spPr>
            <a:xfrm>
              <a:off x="4107633" y="3383671"/>
              <a:ext cx="214923" cy="161517"/>
            </a:xfrm>
            <a:custGeom>
              <a:avLst/>
              <a:gdLst/>
              <a:ahLst/>
              <a:cxnLst/>
              <a:rect l="l" t="t" r="r" b="b"/>
              <a:pathLst>
                <a:path w="214923" h="161517" extrusionOk="0">
                  <a:moveTo>
                    <a:pt x="194490" y="0"/>
                  </a:moveTo>
                  <a:lnTo>
                    <a:pt x="20435" y="0"/>
                  </a:lnTo>
                  <a:cubicBezTo>
                    <a:pt x="16736" y="0"/>
                    <a:pt x="13350" y="2077"/>
                    <a:pt x="11672" y="5370"/>
                  </a:cubicBezTo>
                  <a:cubicBezTo>
                    <a:pt x="3928" y="20581"/>
                    <a:pt x="0" y="36961"/>
                    <a:pt x="0" y="54057"/>
                  </a:cubicBezTo>
                  <a:cubicBezTo>
                    <a:pt x="0" y="113310"/>
                    <a:pt x="48207" y="161518"/>
                    <a:pt x="107463" y="161518"/>
                  </a:cubicBezTo>
                  <a:cubicBezTo>
                    <a:pt x="166716" y="161518"/>
                    <a:pt x="214924" y="113310"/>
                    <a:pt x="214924" y="54057"/>
                  </a:cubicBezTo>
                  <a:cubicBezTo>
                    <a:pt x="214924" y="36958"/>
                    <a:pt x="210996" y="20579"/>
                    <a:pt x="203252" y="5370"/>
                  </a:cubicBezTo>
                  <a:cubicBezTo>
                    <a:pt x="201574" y="2077"/>
                    <a:pt x="198188" y="0"/>
                    <a:pt x="194490" y="0"/>
                  </a:cubicBezTo>
                  <a:close/>
                  <a:moveTo>
                    <a:pt x="107463" y="141851"/>
                  </a:moveTo>
                  <a:cubicBezTo>
                    <a:pt x="59052" y="141851"/>
                    <a:pt x="19667" y="102469"/>
                    <a:pt x="19667" y="54057"/>
                  </a:cubicBezTo>
                  <a:cubicBezTo>
                    <a:pt x="19667" y="42084"/>
                    <a:pt x="22025" y="30541"/>
                    <a:pt x="26682" y="19665"/>
                  </a:cubicBezTo>
                  <a:lnTo>
                    <a:pt x="188243" y="19665"/>
                  </a:lnTo>
                  <a:cubicBezTo>
                    <a:pt x="192900" y="30539"/>
                    <a:pt x="195257" y="42081"/>
                    <a:pt x="195257" y="54057"/>
                  </a:cubicBezTo>
                  <a:cubicBezTo>
                    <a:pt x="195257" y="102469"/>
                    <a:pt x="155874" y="141851"/>
                    <a:pt x="107463" y="1418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24"/>
            <p:cNvSpPr/>
            <p:nvPr/>
          </p:nvSpPr>
          <p:spPr>
            <a:xfrm>
              <a:off x="3995525" y="3521928"/>
              <a:ext cx="116629" cy="125957"/>
            </a:xfrm>
            <a:custGeom>
              <a:avLst/>
              <a:gdLst/>
              <a:ahLst/>
              <a:cxnLst/>
              <a:rect l="l" t="t" r="r" b="b"/>
              <a:pathLst>
                <a:path w="116629" h="125957" extrusionOk="0">
                  <a:moveTo>
                    <a:pt x="60468" y="0"/>
                  </a:moveTo>
                  <a:cubicBezTo>
                    <a:pt x="55005" y="0"/>
                    <a:pt x="49356" y="0"/>
                    <a:pt x="23679" y="46181"/>
                  </a:cubicBezTo>
                  <a:cubicBezTo>
                    <a:pt x="9444" y="71785"/>
                    <a:pt x="0" y="89733"/>
                    <a:pt x="0" y="97842"/>
                  </a:cubicBezTo>
                  <a:cubicBezTo>
                    <a:pt x="0" y="113345"/>
                    <a:pt x="12614" y="125957"/>
                    <a:pt x="28117" y="125957"/>
                  </a:cubicBezTo>
                  <a:cubicBezTo>
                    <a:pt x="35395" y="125957"/>
                    <a:pt x="42299" y="123187"/>
                    <a:pt x="47636" y="118078"/>
                  </a:cubicBezTo>
                  <a:cubicBezTo>
                    <a:pt x="50962" y="114885"/>
                    <a:pt x="59681" y="108469"/>
                    <a:pt x="68807" y="117892"/>
                  </a:cubicBezTo>
                  <a:cubicBezTo>
                    <a:pt x="73770" y="123018"/>
                    <a:pt x="80953" y="125957"/>
                    <a:pt x="88513" y="125957"/>
                  </a:cubicBezTo>
                  <a:cubicBezTo>
                    <a:pt x="104018" y="125957"/>
                    <a:pt x="116629" y="113345"/>
                    <a:pt x="116629" y="97842"/>
                  </a:cubicBezTo>
                  <a:cubicBezTo>
                    <a:pt x="116629" y="88009"/>
                    <a:pt x="99948" y="55761"/>
                    <a:pt x="95285" y="46528"/>
                  </a:cubicBezTo>
                  <a:cubicBezTo>
                    <a:pt x="91170" y="38369"/>
                    <a:pt x="71401" y="0"/>
                    <a:pt x="60468" y="0"/>
                  </a:cubicBezTo>
                  <a:close/>
                  <a:moveTo>
                    <a:pt x="88516" y="106291"/>
                  </a:moveTo>
                  <a:cubicBezTo>
                    <a:pt x="86251" y="106291"/>
                    <a:pt x="84219" y="105532"/>
                    <a:pt x="82939" y="104209"/>
                  </a:cubicBezTo>
                  <a:cubicBezTo>
                    <a:pt x="76105" y="97154"/>
                    <a:pt x="67960" y="93385"/>
                    <a:pt x="59382" y="93309"/>
                  </a:cubicBezTo>
                  <a:cubicBezTo>
                    <a:pt x="59290" y="93307"/>
                    <a:pt x="59199" y="93307"/>
                    <a:pt x="59106" y="93307"/>
                  </a:cubicBezTo>
                  <a:cubicBezTo>
                    <a:pt x="45406" y="93307"/>
                    <a:pt x="35448" y="102496"/>
                    <a:pt x="33924" y="103984"/>
                  </a:cubicBezTo>
                  <a:cubicBezTo>
                    <a:pt x="32348" y="105472"/>
                    <a:pt x="30289" y="106291"/>
                    <a:pt x="28120" y="106291"/>
                  </a:cubicBezTo>
                  <a:cubicBezTo>
                    <a:pt x="23655" y="106291"/>
                    <a:pt x="20025" y="102801"/>
                    <a:pt x="19726" y="98412"/>
                  </a:cubicBezTo>
                  <a:cubicBezTo>
                    <a:pt x="22635" y="87979"/>
                    <a:pt x="48117" y="40718"/>
                    <a:pt x="60228" y="23837"/>
                  </a:cubicBezTo>
                  <a:cubicBezTo>
                    <a:pt x="71395" y="40864"/>
                    <a:pt x="94487" y="88059"/>
                    <a:pt x="96922" y="98293"/>
                  </a:cubicBezTo>
                  <a:cubicBezTo>
                    <a:pt x="96679" y="102738"/>
                    <a:pt x="93019" y="106291"/>
                    <a:pt x="88516" y="1062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24"/>
            <p:cNvSpPr/>
            <p:nvPr/>
          </p:nvSpPr>
          <p:spPr>
            <a:xfrm>
              <a:off x="3690180" y="3015342"/>
              <a:ext cx="727329" cy="801190"/>
            </a:xfrm>
            <a:custGeom>
              <a:avLst/>
              <a:gdLst/>
              <a:ahLst/>
              <a:cxnLst/>
              <a:rect l="l" t="t" r="r" b="b"/>
              <a:pathLst>
                <a:path w="727329" h="801190" extrusionOk="0">
                  <a:moveTo>
                    <a:pt x="423201" y="0"/>
                  </a:moveTo>
                  <a:lnTo>
                    <a:pt x="304126" y="0"/>
                  </a:lnTo>
                  <a:cubicBezTo>
                    <a:pt x="136429" y="0"/>
                    <a:pt x="0" y="142499"/>
                    <a:pt x="0" y="317656"/>
                  </a:cubicBezTo>
                  <a:cubicBezTo>
                    <a:pt x="0" y="372290"/>
                    <a:pt x="13479" y="425927"/>
                    <a:pt x="38964" y="473237"/>
                  </a:cubicBezTo>
                  <a:cubicBezTo>
                    <a:pt x="26134" y="491921"/>
                    <a:pt x="19365" y="513581"/>
                    <a:pt x="19365" y="536294"/>
                  </a:cubicBezTo>
                  <a:cubicBezTo>
                    <a:pt x="19365" y="598940"/>
                    <a:pt x="71625" y="649908"/>
                    <a:pt x="135861" y="649908"/>
                  </a:cubicBezTo>
                  <a:cubicBezTo>
                    <a:pt x="141299" y="649908"/>
                    <a:pt x="146718" y="649542"/>
                    <a:pt x="152073" y="648814"/>
                  </a:cubicBezTo>
                  <a:lnTo>
                    <a:pt x="152073" y="774626"/>
                  </a:lnTo>
                  <a:cubicBezTo>
                    <a:pt x="152073" y="789271"/>
                    <a:pt x="163989" y="801191"/>
                    <a:pt x="178637" y="801191"/>
                  </a:cubicBezTo>
                  <a:lnTo>
                    <a:pt x="188021" y="801191"/>
                  </a:lnTo>
                  <a:cubicBezTo>
                    <a:pt x="202670" y="801191"/>
                    <a:pt x="214586" y="789273"/>
                    <a:pt x="214586" y="774626"/>
                  </a:cubicBezTo>
                  <a:lnTo>
                    <a:pt x="214586" y="757792"/>
                  </a:lnTo>
                  <a:lnTo>
                    <a:pt x="224206" y="757792"/>
                  </a:lnTo>
                  <a:lnTo>
                    <a:pt x="224206" y="774626"/>
                  </a:lnTo>
                  <a:cubicBezTo>
                    <a:pt x="224206" y="789271"/>
                    <a:pt x="236124" y="801191"/>
                    <a:pt x="250771" y="801191"/>
                  </a:cubicBezTo>
                  <a:lnTo>
                    <a:pt x="260155" y="801191"/>
                  </a:lnTo>
                  <a:cubicBezTo>
                    <a:pt x="274803" y="801191"/>
                    <a:pt x="286719" y="789273"/>
                    <a:pt x="286719" y="774626"/>
                  </a:cubicBezTo>
                  <a:lnTo>
                    <a:pt x="286719" y="757792"/>
                  </a:lnTo>
                  <a:lnTo>
                    <a:pt x="296343" y="757792"/>
                  </a:lnTo>
                  <a:lnTo>
                    <a:pt x="296343" y="774626"/>
                  </a:lnTo>
                  <a:cubicBezTo>
                    <a:pt x="296343" y="789271"/>
                    <a:pt x="308261" y="801191"/>
                    <a:pt x="322907" y="801191"/>
                  </a:cubicBezTo>
                  <a:lnTo>
                    <a:pt x="332290" y="801191"/>
                  </a:lnTo>
                  <a:cubicBezTo>
                    <a:pt x="346938" y="801191"/>
                    <a:pt x="358854" y="789273"/>
                    <a:pt x="358854" y="774626"/>
                  </a:cubicBezTo>
                  <a:lnTo>
                    <a:pt x="358854" y="757792"/>
                  </a:lnTo>
                  <a:lnTo>
                    <a:pt x="368478" y="757792"/>
                  </a:lnTo>
                  <a:lnTo>
                    <a:pt x="368478" y="774626"/>
                  </a:lnTo>
                  <a:cubicBezTo>
                    <a:pt x="368478" y="789271"/>
                    <a:pt x="380394" y="801191"/>
                    <a:pt x="395043" y="801191"/>
                  </a:cubicBezTo>
                  <a:lnTo>
                    <a:pt x="404425" y="801191"/>
                  </a:lnTo>
                  <a:cubicBezTo>
                    <a:pt x="419073" y="801191"/>
                    <a:pt x="430990" y="789273"/>
                    <a:pt x="430990" y="774626"/>
                  </a:cubicBezTo>
                  <a:lnTo>
                    <a:pt x="430990" y="757792"/>
                  </a:lnTo>
                  <a:lnTo>
                    <a:pt x="440613" y="757792"/>
                  </a:lnTo>
                  <a:lnTo>
                    <a:pt x="440613" y="774626"/>
                  </a:lnTo>
                  <a:cubicBezTo>
                    <a:pt x="440613" y="789271"/>
                    <a:pt x="452531" y="801191"/>
                    <a:pt x="467178" y="801191"/>
                  </a:cubicBezTo>
                  <a:lnTo>
                    <a:pt x="476560" y="801191"/>
                  </a:lnTo>
                  <a:cubicBezTo>
                    <a:pt x="491209" y="801191"/>
                    <a:pt x="503125" y="789273"/>
                    <a:pt x="503125" y="774626"/>
                  </a:cubicBezTo>
                  <a:lnTo>
                    <a:pt x="503125" y="757792"/>
                  </a:lnTo>
                  <a:lnTo>
                    <a:pt x="512748" y="757792"/>
                  </a:lnTo>
                  <a:lnTo>
                    <a:pt x="512748" y="774626"/>
                  </a:lnTo>
                  <a:cubicBezTo>
                    <a:pt x="512748" y="789271"/>
                    <a:pt x="524666" y="801191"/>
                    <a:pt x="539313" y="801191"/>
                  </a:cubicBezTo>
                  <a:lnTo>
                    <a:pt x="548697" y="801191"/>
                  </a:lnTo>
                  <a:cubicBezTo>
                    <a:pt x="563345" y="801191"/>
                    <a:pt x="575262" y="789273"/>
                    <a:pt x="575262" y="774626"/>
                  </a:cubicBezTo>
                  <a:lnTo>
                    <a:pt x="575262" y="648814"/>
                  </a:lnTo>
                  <a:cubicBezTo>
                    <a:pt x="580616" y="649541"/>
                    <a:pt x="586035" y="649908"/>
                    <a:pt x="591472" y="649908"/>
                  </a:cubicBezTo>
                  <a:cubicBezTo>
                    <a:pt x="655709" y="649908"/>
                    <a:pt x="707968" y="598942"/>
                    <a:pt x="707968" y="536294"/>
                  </a:cubicBezTo>
                  <a:cubicBezTo>
                    <a:pt x="707968" y="513581"/>
                    <a:pt x="701198" y="491921"/>
                    <a:pt x="688368" y="473237"/>
                  </a:cubicBezTo>
                  <a:cubicBezTo>
                    <a:pt x="713853" y="425923"/>
                    <a:pt x="727329" y="372287"/>
                    <a:pt x="727329" y="317656"/>
                  </a:cubicBezTo>
                  <a:cubicBezTo>
                    <a:pt x="727325" y="142499"/>
                    <a:pt x="590896" y="0"/>
                    <a:pt x="423201" y="0"/>
                  </a:cubicBezTo>
                  <a:close/>
                  <a:moveTo>
                    <a:pt x="194914" y="774625"/>
                  </a:moveTo>
                  <a:cubicBezTo>
                    <a:pt x="194914" y="778429"/>
                    <a:pt x="191821" y="781522"/>
                    <a:pt x="188017" y="781522"/>
                  </a:cubicBezTo>
                  <a:lnTo>
                    <a:pt x="178632" y="781522"/>
                  </a:lnTo>
                  <a:cubicBezTo>
                    <a:pt x="174828" y="781522"/>
                    <a:pt x="171735" y="778429"/>
                    <a:pt x="171735" y="774625"/>
                  </a:cubicBezTo>
                  <a:lnTo>
                    <a:pt x="171735" y="742413"/>
                  </a:lnTo>
                  <a:cubicBezTo>
                    <a:pt x="171735" y="738609"/>
                    <a:pt x="174828" y="735513"/>
                    <a:pt x="178632" y="735513"/>
                  </a:cubicBezTo>
                  <a:lnTo>
                    <a:pt x="188017" y="735513"/>
                  </a:lnTo>
                  <a:cubicBezTo>
                    <a:pt x="191821" y="735513"/>
                    <a:pt x="194914" y="738607"/>
                    <a:pt x="194914" y="742413"/>
                  </a:cubicBezTo>
                  <a:lnTo>
                    <a:pt x="194914" y="774625"/>
                  </a:lnTo>
                  <a:close/>
                  <a:moveTo>
                    <a:pt x="267049" y="774625"/>
                  </a:moveTo>
                  <a:cubicBezTo>
                    <a:pt x="267049" y="778429"/>
                    <a:pt x="263956" y="781522"/>
                    <a:pt x="260152" y="781522"/>
                  </a:cubicBezTo>
                  <a:lnTo>
                    <a:pt x="250767" y="781522"/>
                  </a:lnTo>
                  <a:cubicBezTo>
                    <a:pt x="246963" y="781522"/>
                    <a:pt x="243870" y="778429"/>
                    <a:pt x="243870" y="774625"/>
                  </a:cubicBezTo>
                  <a:lnTo>
                    <a:pt x="243870" y="742413"/>
                  </a:lnTo>
                  <a:cubicBezTo>
                    <a:pt x="243870" y="738609"/>
                    <a:pt x="246963" y="735513"/>
                    <a:pt x="250767" y="735513"/>
                  </a:cubicBezTo>
                  <a:lnTo>
                    <a:pt x="260152" y="735513"/>
                  </a:lnTo>
                  <a:cubicBezTo>
                    <a:pt x="263956" y="735513"/>
                    <a:pt x="267049" y="738607"/>
                    <a:pt x="267049" y="742413"/>
                  </a:cubicBezTo>
                  <a:lnTo>
                    <a:pt x="267049" y="774625"/>
                  </a:lnTo>
                  <a:close/>
                  <a:moveTo>
                    <a:pt x="339183" y="774625"/>
                  </a:moveTo>
                  <a:cubicBezTo>
                    <a:pt x="339183" y="778429"/>
                    <a:pt x="336089" y="781522"/>
                    <a:pt x="332285" y="781522"/>
                  </a:cubicBezTo>
                  <a:lnTo>
                    <a:pt x="322903" y="781522"/>
                  </a:lnTo>
                  <a:cubicBezTo>
                    <a:pt x="319099" y="781522"/>
                    <a:pt x="316005" y="778429"/>
                    <a:pt x="316005" y="774625"/>
                  </a:cubicBezTo>
                  <a:lnTo>
                    <a:pt x="316005" y="742413"/>
                  </a:lnTo>
                  <a:cubicBezTo>
                    <a:pt x="316005" y="738609"/>
                    <a:pt x="319099" y="735513"/>
                    <a:pt x="322903" y="735513"/>
                  </a:cubicBezTo>
                  <a:lnTo>
                    <a:pt x="332285" y="735513"/>
                  </a:lnTo>
                  <a:cubicBezTo>
                    <a:pt x="336089" y="735513"/>
                    <a:pt x="339183" y="738607"/>
                    <a:pt x="339183" y="742413"/>
                  </a:cubicBezTo>
                  <a:lnTo>
                    <a:pt x="339183" y="774625"/>
                  </a:lnTo>
                  <a:close/>
                  <a:moveTo>
                    <a:pt x="411318" y="774625"/>
                  </a:moveTo>
                  <a:cubicBezTo>
                    <a:pt x="411318" y="778429"/>
                    <a:pt x="408225" y="781522"/>
                    <a:pt x="404421" y="781522"/>
                  </a:cubicBezTo>
                  <a:lnTo>
                    <a:pt x="395038" y="781522"/>
                  </a:lnTo>
                  <a:cubicBezTo>
                    <a:pt x="391234" y="781522"/>
                    <a:pt x="388140" y="778429"/>
                    <a:pt x="388140" y="774625"/>
                  </a:cubicBezTo>
                  <a:lnTo>
                    <a:pt x="388140" y="742413"/>
                  </a:lnTo>
                  <a:cubicBezTo>
                    <a:pt x="388140" y="738609"/>
                    <a:pt x="391234" y="735513"/>
                    <a:pt x="395038" y="735513"/>
                  </a:cubicBezTo>
                  <a:lnTo>
                    <a:pt x="404421" y="735513"/>
                  </a:lnTo>
                  <a:cubicBezTo>
                    <a:pt x="408225" y="735513"/>
                    <a:pt x="411318" y="738607"/>
                    <a:pt x="411318" y="742413"/>
                  </a:cubicBezTo>
                  <a:lnTo>
                    <a:pt x="411318" y="774625"/>
                  </a:lnTo>
                  <a:close/>
                  <a:moveTo>
                    <a:pt x="483453" y="774625"/>
                  </a:moveTo>
                  <a:cubicBezTo>
                    <a:pt x="483453" y="778429"/>
                    <a:pt x="480360" y="781522"/>
                    <a:pt x="476556" y="781522"/>
                  </a:cubicBezTo>
                  <a:lnTo>
                    <a:pt x="467173" y="781522"/>
                  </a:lnTo>
                  <a:cubicBezTo>
                    <a:pt x="463369" y="781522"/>
                    <a:pt x="460275" y="778429"/>
                    <a:pt x="460275" y="774625"/>
                  </a:cubicBezTo>
                  <a:lnTo>
                    <a:pt x="460275" y="742413"/>
                  </a:lnTo>
                  <a:cubicBezTo>
                    <a:pt x="460275" y="738609"/>
                    <a:pt x="463369" y="735513"/>
                    <a:pt x="467173" y="735513"/>
                  </a:cubicBezTo>
                  <a:lnTo>
                    <a:pt x="476556" y="735513"/>
                  </a:lnTo>
                  <a:cubicBezTo>
                    <a:pt x="480360" y="735513"/>
                    <a:pt x="483453" y="738607"/>
                    <a:pt x="483453" y="742413"/>
                  </a:cubicBezTo>
                  <a:lnTo>
                    <a:pt x="483453" y="774625"/>
                  </a:lnTo>
                  <a:close/>
                  <a:moveTo>
                    <a:pt x="555590" y="774625"/>
                  </a:moveTo>
                  <a:cubicBezTo>
                    <a:pt x="555590" y="778429"/>
                    <a:pt x="552497" y="781522"/>
                    <a:pt x="548692" y="781522"/>
                  </a:cubicBezTo>
                  <a:lnTo>
                    <a:pt x="539308" y="781522"/>
                  </a:lnTo>
                  <a:cubicBezTo>
                    <a:pt x="535504" y="781522"/>
                    <a:pt x="532410" y="778429"/>
                    <a:pt x="532410" y="774625"/>
                  </a:cubicBezTo>
                  <a:lnTo>
                    <a:pt x="532410" y="742413"/>
                  </a:lnTo>
                  <a:cubicBezTo>
                    <a:pt x="532410" y="738609"/>
                    <a:pt x="535504" y="735513"/>
                    <a:pt x="539308" y="735513"/>
                  </a:cubicBezTo>
                  <a:lnTo>
                    <a:pt x="548692" y="735513"/>
                  </a:lnTo>
                  <a:cubicBezTo>
                    <a:pt x="552497" y="735513"/>
                    <a:pt x="555590" y="738607"/>
                    <a:pt x="555590" y="742413"/>
                  </a:cubicBezTo>
                  <a:lnTo>
                    <a:pt x="555590" y="774625"/>
                  </a:lnTo>
                  <a:close/>
                  <a:moveTo>
                    <a:pt x="668976" y="479979"/>
                  </a:moveTo>
                  <a:cubicBezTo>
                    <a:pt x="681613" y="496330"/>
                    <a:pt x="688295" y="515805"/>
                    <a:pt x="688295" y="536294"/>
                  </a:cubicBezTo>
                  <a:cubicBezTo>
                    <a:pt x="688295" y="588096"/>
                    <a:pt x="644857" y="630242"/>
                    <a:pt x="591465" y="630242"/>
                  </a:cubicBezTo>
                  <a:cubicBezTo>
                    <a:pt x="583435" y="630242"/>
                    <a:pt x="575457" y="629290"/>
                    <a:pt x="567754" y="627409"/>
                  </a:cubicBezTo>
                  <a:cubicBezTo>
                    <a:pt x="564826" y="626696"/>
                    <a:pt x="561726" y="627364"/>
                    <a:pt x="559350" y="629229"/>
                  </a:cubicBezTo>
                  <a:cubicBezTo>
                    <a:pt x="556977" y="631093"/>
                    <a:pt x="555590" y="633944"/>
                    <a:pt x="555590" y="636964"/>
                  </a:cubicBezTo>
                  <a:lnTo>
                    <a:pt x="555590" y="716793"/>
                  </a:lnTo>
                  <a:cubicBezTo>
                    <a:pt x="553385" y="716197"/>
                    <a:pt x="551082" y="715853"/>
                    <a:pt x="548692" y="715853"/>
                  </a:cubicBezTo>
                  <a:lnTo>
                    <a:pt x="539308" y="715853"/>
                  </a:lnTo>
                  <a:cubicBezTo>
                    <a:pt x="526123" y="715853"/>
                    <a:pt x="515183" y="725517"/>
                    <a:pt x="513124" y="738127"/>
                  </a:cubicBezTo>
                  <a:lnTo>
                    <a:pt x="502745" y="738127"/>
                  </a:lnTo>
                  <a:cubicBezTo>
                    <a:pt x="500684" y="725516"/>
                    <a:pt x="489742" y="715853"/>
                    <a:pt x="476560" y="715853"/>
                  </a:cubicBezTo>
                  <a:lnTo>
                    <a:pt x="467178" y="715853"/>
                  </a:lnTo>
                  <a:cubicBezTo>
                    <a:pt x="453993" y="715853"/>
                    <a:pt x="443053" y="725517"/>
                    <a:pt x="440994" y="738127"/>
                  </a:cubicBezTo>
                  <a:lnTo>
                    <a:pt x="430614" y="738127"/>
                  </a:lnTo>
                  <a:cubicBezTo>
                    <a:pt x="428553" y="725516"/>
                    <a:pt x="417612" y="715853"/>
                    <a:pt x="404430" y="715853"/>
                  </a:cubicBezTo>
                  <a:lnTo>
                    <a:pt x="395047" y="715853"/>
                  </a:lnTo>
                  <a:cubicBezTo>
                    <a:pt x="381862" y="715853"/>
                    <a:pt x="370924" y="725517"/>
                    <a:pt x="368863" y="738127"/>
                  </a:cubicBezTo>
                  <a:lnTo>
                    <a:pt x="358480" y="738127"/>
                  </a:lnTo>
                  <a:cubicBezTo>
                    <a:pt x="356420" y="725516"/>
                    <a:pt x="345481" y="715853"/>
                    <a:pt x="332296" y="715853"/>
                  </a:cubicBezTo>
                  <a:lnTo>
                    <a:pt x="322914" y="715853"/>
                  </a:lnTo>
                  <a:cubicBezTo>
                    <a:pt x="309728" y="715853"/>
                    <a:pt x="298789" y="725517"/>
                    <a:pt x="296729" y="738127"/>
                  </a:cubicBezTo>
                  <a:lnTo>
                    <a:pt x="286350" y="738127"/>
                  </a:lnTo>
                  <a:cubicBezTo>
                    <a:pt x="284289" y="725516"/>
                    <a:pt x="273348" y="715853"/>
                    <a:pt x="260166" y="715853"/>
                  </a:cubicBezTo>
                  <a:lnTo>
                    <a:pt x="250782" y="715853"/>
                  </a:lnTo>
                  <a:cubicBezTo>
                    <a:pt x="237596" y="715853"/>
                    <a:pt x="226657" y="725517"/>
                    <a:pt x="224597" y="738127"/>
                  </a:cubicBezTo>
                  <a:lnTo>
                    <a:pt x="214218" y="738127"/>
                  </a:lnTo>
                  <a:cubicBezTo>
                    <a:pt x="212157" y="725516"/>
                    <a:pt x="201216" y="715853"/>
                    <a:pt x="188034" y="715853"/>
                  </a:cubicBezTo>
                  <a:lnTo>
                    <a:pt x="178650" y="715853"/>
                  </a:lnTo>
                  <a:cubicBezTo>
                    <a:pt x="176260" y="715853"/>
                    <a:pt x="173957" y="716199"/>
                    <a:pt x="171752" y="716793"/>
                  </a:cubicBezTo>
                  <a:lnTo>
                    <a:pt x="171752" y="636964"/>
                  </a:lnTo>
                  <a:cubicBezTo>
                    <a:pt x="171752" y="633945"/>
                    <a:pt x="170365" y="631096"/>
                    <a:pt x="167992" y="629229"/>
                  </a:cubicBezTo>
                  <a:cubicBezTo>
                    <a:pt x="165616" y="627367"/>
                    <a:pt x="162515" y="626696"/>
                    <a:pt x="159588" y="627409"/>
                  </a:cubicBezTo>
                  <a:cubicBezTo>
                    <a:pt x="151883" y="629289"/>
                    <a:pt x="143906" y="630242"/>
                    <a:pt x="135875" y="630242"/>
                  </a:cubicBezTo>
                  <a:cubicBezTo>
                    <a:pt x="82483" y="630242"/>
                    <a:pt x="39045" y="588096"/>
                    <a:pt x="39045" y="536294"/>
                  </a:cubicBezTo>
                  <a:cubicBezTo>
                    <a:pt x="39045" y="515803"/>
                    <a:pt x="45726" y="496330"/>
                    <a:pt x="58365" y="479979"/>
                  </a:cubicBezTo>
                  <a:cubicBezTo>
                    <a:pt x="60898" y="476703"/>
                    <a:pt x="61023" y="472342"/>
                    <a:pt x="59041" y="468977"/>
                  </a:cubicBezTo>
                  <a:cubicBezTo>
                    <a:pt x="33284" y="423316"/>
                    <a:pt x="19675" y="370994"/>
                    <a:pt x="19671" y="317656"/>
                  </a:cubicBezTo>
                  <a:cubicBezTo>
                    <a:pt x="19671" y="231550"/>
                    <a:pt x="54730" y="153872"/>
                    <a:pt x="110661" y="99421"/>
                  </a:cubicBezTo>
                  <a:lnTo>
                    <a:pt x="173547" y="183760"/>
                  </a:lnTo>
                  <a:cubicBezTo>
                    <a:pt x="175401" y="186250"/>
                    <a:pt x="178326" y="187715"/>
                    <a:pt x="181429" y="187715"/>
                  </a:cubicBezTo>
                  <a:lnTo>
                    <a:pt x="251929" y="187715"/>
                  </a:lnTo>
                  <a:cubicBezTo>
                    <a:pt x="257359" y="187715"/>
                    <a:pt x="261762" y="183313"/>
                    <a:pt x="261762" y="177881"/>
                  </a:cubicBezTo>
                  <a:cubicBezTo>
                    <a:pt x="261762" y="172450"/>
                    <a:pt x="257359" y="168048"/>
                    <a:pt x="251929" y="168048"/>
                  </a:cubicBezTo>
                  <a:lnTo>
                    <a:pt x="186364" y="168048"/>
                  </a:lnTo>
                  <a:lnTo>
                    <a:pt x="125273" y="86123"/>
                  </a:lnTo>
                  <a:cubicBezTo>
                    <a:pt x="174171" y="44593"/>
                    <a:pt x="236418" y="19667"/>
                    <a:pt x="304125" y="19667"/>
                  </a:cubicBezTo>
                  <a:lnTo>
                    <a:pt x="423200" y="19667"/>
                  </a:lnTo>
                  <a:cubicBezTo>
                    <a:pt x="481657" y="19667"/>
                    <a:pt x="536046" y="38241"/>
                    <a:pt x="581289" y="70045"/>
                  </a:cubicBezTo>
                  <a:lnTo>
                    <a:pt x="489336" y="138117"/>
                  </a:lnTo>
                  <a:cubicBezTo>
                    <a:pt x="485627" y="140864"/>
                    <a:pt x="484327" y="145823"/>
                    <a:pt x="486211" y="150037"/>
                  </a:cubicBezTo>
                  <a:lnTo>
                    <a:pt x="515064" y="214540"/>
                  </a:lnTo>
                  <a:cubicBezTo>
                    <a:pt x="516698" y="218193"/>
                    <a:pt x="520286" y="220360"/>
                    <a:pt x="524046" y="220360"/>
                  </a:cubicBezTo>
                  <a:cubicBezTo>
                    <a:pt x="525388" y="220360"/>
                    <a:pt x="526752" y="220083"/>
                    <a:pt x="528057" y="219501"/>
                  </a:cubicBezTo>
                  <a:cubicBezTo>
                    <a:pt x="533014" y="217282"/>
                    <a:pt x="535235" y="211467"/>
                    <a:pt x="533018" y="206510"/>
                  </a:cubicBezTo>
                  <a:lnTo>
                    <a:pt x="507389" y="149221"/>
                  </a:lnTo>
                  <a:lnTo>
                    <a:pt x="597620" y="82425"/>
                  </a:lnTo>
                  <a:cubicBezTo>
                    <a:pt x="664533" y="136994"/>
                    <a:pt x="707658" y="222145"/>
                    <a:pt x="707658" y="317654"/>
                  </a:cubicBezTo>
                  <a:cubicBezTo>
                    <a:pt x="707658" y="370993"/>
                    <a:pt x="694047" y="423316"/>
                    <a:pt x="668300" y="468977"/>
                  </a:cubicBezTo>
                  <a:cubicBezTo>
                    <a:pt x="666319" y="472343"/>
                    <a:pt x="666445" y="476703"/>
                    <a:pt x="668976" y="4799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3" name="Google Shape;773;p24"/>
          <p:cNvGrpSpPr/>
          <p:nvPr/>
        </p:nvGrpSpPr>
        <p:grpSpPr>
          <a:xfrm>
            <a:off x="4080452" y="3065070"/>
            <a:ext cx="598771" cy="640149"/>
            <a:chOff x="5207494" y="3964580"/>
            <a:chExt cx="749400" cy="801188"/>
          </a:xfrm>
        </p:grpSpPr>
        <p:grpSp>
          <p:nvGrpSpPr>
            <p:cNvPr id="774" name="Google Shape;774;p24"/>
            <p:cNvGrpSpPr/>
            <p:nvPr/>
          </p:nvGrpSpPr>
          <p:grpSpPr>
            <a:xfrm>
              <a:off x="5467205" y="4164908"/>
              <a:ext cx="229971" cy="80916"/>
              <a:chOff x="5467205" y="4164908"/>
              <a:chExt cx="229971" cy="80916"/>
            </a:xfrm>
          </p:grpSpPr>
          <p:sp>
            <p:nvSpPr>
              <p:cNvPr id="775" name="Google Shape;775;p24"/>
              <p:cNvSpPr/>
              <p:nvPr/>
            </p:nvSpPr>
            <p:spPr>
              <a:xfrm>
                <a:off x="5616266" y="4164908"/>
                <a:ext cx="80910" cy="80916"/>
              </a:xfrm>
              <a:custGeom>
                <a:avLst/>
                <a:gdLst/>
                <a:ahLst/>
                <a:cxnLst/>
                <a:rect l="l" t="t" r="r" b="b"/>
                <a:pathLst>
                  <a:path w="80910" h="80916" extrusionOk="0">
                    <a:moveTo>
                      <a:pt x="40458" y="80917"/>
                    </a:moveTo>
                    <a:cubicBezTo>
                      <a:pt x="62763" y="80917"/>
                      <a:pt x="80911" y="62767"/>
                      <a:pt x="80911" y="40458"/>
                    </a:cubicBezTo>
                    <a:cubicBezTo>
                      <a:pt x="80911" y="18149"/>
                      <a:pt x="62763" y="0"/>
                      <a:pt x="40458" y="0"/>
                    </a:cubicBezTo>
                    <a:cubicBezTo>
                      <a:pt x="18150" y="0"/>
                      <a:pt x="0" y="18149"/>
                      <a:pt x="0" y="40458"/>
                    </a:cubicBezTo>
                    <a:cubicBezTo>
                      <a:pt x="0" y="62767"/>
                      <a:pt x="18149" y="80917"/>
                      <a:pt x="40458" y="809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4"/>
              <p:cNvSpPr/>
              <p:nvPr/>
            </p:nvSpPr>
            <p:spPr>
              <a:xfrm>
                <a:off x="5467205" y="4164908"/>
                <a:ext cx="80913" cy="80916"/>
              </a:xfrm>
              <a:custGeom>
                <a:avLst/>
                <a:gdLst/>
                <a:ahLst/>
                <a:cxnLst/>
                <a:rect l="l" t="t" r="r" b="b"/>
                <a:pathLst>
                  <a:path w="80913" h="80916" extrusionOk="0">
                    <a:moveTo>
                      <a:pt x="40458" y="80917"/>
                    </a:moveTo>
                    <a:cubicBezTo>
                      <a:pt x="62765" y="80917"/>
                      <a:pt x="80914" y="62767"/>
                      <a:pt x="80914" y="40458"/>
                    </a:cubicBezTo>
                    <a:cubicBezTo>
                      <a:pt x="80914" y="18149"/>
                      <a:pt x="62765" y="0"/>
                      <a:pt x="40458" y="0"/>
                    </a:cubicBezTo>
                    <a:cubicBezTo>
                      <a:pt x="18150" y="0"/>
                      <a:pt x="0" y="18149"/>
                      <a:pt x="0" y="40458"/>
                    </a:cubicBezTo>
                    <a:cubicBezTo>
                      <a:pt x="0" y="62767"/>
                      <a:pt x="18150" y="80917"/>
                      <a:pt x="40458" y="809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7" name="Google Shape;777;p24"/>
            <p:cNvGrpSpPr/>
            <p:nvPr/>
          </p:nvGrpSpPr>
          <p:grpSpPr>
            <a:xfrm>
              <a:off x="5225710" y="3982763"/>
              <a:ext cx="713002" cy="764821"/>
              <a:chOff x="5225710" y="3982763"/>
              <a:chExt cx="713002" cy="764821"/>
            </a:xfrm>
          </p:grpSpPr>
          <p:sp>
            <p:nvSpPr>
              <p:cNvPr id="778" name="Google Shape;778;p24"/>
              <p:cNvSpPr/>
              <p:nvPr/>
            </p:nvSpPr>
            <p:spPr>
              <a:xfrm>
                <a:off x="5356564" y="3982763"/>
                <a:ext cx="451252" cy="382912"/>
              </a:xfrm>
              <a:custGeom>
                <a:avLst/>
                <a:gdLst/>
                <a:ahLst/>
                <a:cxnLst/>
                <a:rect l="l" t="t" r="r" b="b"/>
                <a:pathLst>
                  <a:path w="451252" h="382912" extrusionOk="0">
                    <a:moveTo>
                      <a:pt x="69137" y="291101"/>
                    </a:moveTo>
                    <a:lnTo>
                      <a:pt x="112105" y="291101"/>
                    </a:lnTo>
                    <a:cubicBezTo>
                      <a:pt x="117125" y="291101"/>
                      <a:pt x="121197" y="295171"/>
                      <a:pt x="121197" y="300192"/>
                    </a:cubicBezTo>
                    <a:lnTo>
                      <a:pt x="121197" y="368782"/>
                    </a:lnTo>
                    <a:cubicBezTo>
                      <a:pt x="121197" y="381893"/>
                      <a:pt x="135071" y="382912"/>
                      <a:pt x="139324" y="382912"/>
                    </a:cubicBezTo>
                    <a:cubicBezTo>
                      <a:pt x="143577" y="382912"/>
                      <a:pt x="157452" y="381892"/>
                      <a:pt x="157452" y="368782"/>
                    </a:cubicBezTo>
                    <a:lnTo>
                      <a:pt x="157452" y="327411"/>
                    </a:lnTo>
                    <a:cubicBezTo>
                      <a:pt x="157452" y="322389"/>
                      <a:pt x="161524" y="318319"/>
                      <a:pt x="166544" y="318319"/>
                    </a:cubicBezTo>
                    <a:lnTo>
                      <a:pt x="198409" y="318319"/>
                    </a:lnTo>
                    <a:cubicBezTo>
                      <a:pt x="203428" y="318319"/>
                      <a:pt x="207500" y="322389"/>
                      <a:pt x="207500" y="327411"/>
                    </a:cubicBezTo>
                    <a:lnTo>
                      <a:pt x="207500" y="368782"/>
                    </a:lnTo>
                    <a:cubicBezTo>
                      <a:pt x="207500" y="381893"/>
                      <a:pt x="221375" y="382912"/>
                      <a:pt x="225629" y="382912"/>
                    </a:cubicBezTo>
                    <a:cubicBezTo>
                      <a:pt x="229880" y="382912"/>
                      <a:pt x="243756" y="381892"/>
                      <a:pt x="243756" y="368782"/>
                    </a:cubicBezTo>
                    <a:lnTo>
                      <a:pt x="243756" y="327411"/>
                    </a:lnTo>
                    <a:cubicBezTo>
                      <a:pt x="243756" y="322389"/>
                      <a:pt x="247827" y="318319"/>
                      <a:pt x="252847" y="318319"/>
                    </a:cubicBezTo>
                    <a:lnTo>
                      <a:pt x="284710" y="318319"/>
                    </a:lnTo>
                    <a:cubicBezTo>
                      <a:pt x="289730" y="318319"/>
                      <a:pt x="293802" y="322389"/>
                      <a:pt x="293802" y="327411"/>
                    </a:cubicBezTo>
                    <a:lnTo>
                      <a:pt x="293802" y="368782"/>
                    </a:lnTo>
                    <a:cubicBezTo>
                      <a:pt x="293802" y="381893"/>
                      <a:pt x="307679" y="382912"/>
                      <a:pt x="311932" y="382912"/>
                    </a:cubicBezTo>
                    <a:cubicBezTo>
                      <a:pt x="316185" y="382912"/>
                      <a:pt x="330060" y="381892"/>
                      <a:pt x="330060" y="368782"/>
                    </a:cubicBezTo>
                    <a:lnTo>
                      <a:pt x="330060" y="300192"/>
                    </a:lnTo>
                    <a:cubicBezTo>
                      <a:pt x="330060" y="295171"/>
                      <a:pt x="334132" y="291101"/>
                      <a:pt x="339152" y="291101"/>
                    </a:cubicBezTo>
                    <a:lnTo>
                      <a:pt x="382116" y="291101"/>
                    </a:lnTo>
                    <a:cubicBezTo>
                      <a:pt x="420239" y="291101"/>
                      <a:pt x="451252" y="260014"/>
                      <a:pt x="451252" y="221806"/>
                    </a:cubicBezTo>
                    <a:cubicBezTo>
                      <a:pt x="451252" y="157108"/>
                      <a:pt x="423392" y="95434"/>
                      <a:pt x="374814" y="52594"/>
                    </a:cubicBezTo>
                    <a:cubicBezTo>
                      <a:pt x="352623" y="33063"/>
                      <a:pt x="296229" y="0"/>
                      <a:pt x="225654" y="0"/>
                    </a:cubicBezTo>
                    <a:cubicBezTo>
                      <a:pt x="140253" y="0"/>
                      <a:pt x="86370" y="43806"/>
                      <a:pt x="76435" y="52586"/>
                    </a:cubicBezTo>
                    <a:cubicBezTo>
                      <a:pt x="27857" y="95431"/>
                      <a:pt x="0" y="157105"/>
                      <a:pt x="0" y="221806"/>
                    </a:cubicBezTo>
                    <a:cubicBezTo>
                      <a:pt x="3" y="260014"/>
                      <a:pt x="31018" y="291101"/>
                      <a:pt x="69137" y="291101"/>
                    </a:cubicBezTo>
                    <a:close/>
                    <a:moveTo>
                      <a:pt x="300161" y="163964"/>
                    </a:moveTo>
                    <a:cubicBezTo>
                      <a:pt x="332493" y="163964"/>
                      <a:pt x="358797" y="190270"/>
                      <a:pt x="358797" y="222605"/>
                    </a:cubicBezTo>
                    <a:cubicBezTo>
                      <a:pt x="358797" y="254941"/>
                      <a:pt x="332492" y="281247"/>
                      <a:pt x="300161" y="281247"/>
                    </a:cubicBezTo>
                    <a:cubicBezTo>
                      <a:pt x="267826" y="281247"/>
                      <a:pt x="241519" y="254941"/>
                      <a:pt x="241519" y="222605"/>
                    </a:cubicBezTo>
                    <a:cubicBezTo>
                      <a:pt x="241519" y="190270"/>
                      <a:pt x="267826" y="163964"/>
                      <a:pt x="300161" y="163964"/>
                    </a:cubicBezTo>
                    <a:close/>
                    <a:moveTo>
                      <a:pt x="151099" y="163964"/>
                    </a:moveTo>
                    <a:cubicBezTo>
                      <a:pt x="183433" y="163964"/>
                      <a:pt x="209739" y="190270"/>
                      <a:pt x="209739" y="222605"/>
                    </a:cubicBezTo>
                    <a:cubicBezTo>
                      <a:pt x="209739" y="254941"/>
                      <a:pt x="183433" y="281247"/>
                      <a:pt x="151099" y="281247"/>
                    </a:cubicBezTo>
                    <a:cubicBezTo>
                      <a:pt x="118764" y="281247"/>
                      <a:pt x="92458" y="254941"/>
                      <a:pt x="92458" y="222605"/>
                    </a:cubicBezTo>
                    <a:cubicBezTo>
                      <a:pt x="92458" y="190270"/>
                      <a:pt x="118764" y="163964"/>
                      <a:pt x="151099" y="1639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4"/>
              <p:cNvSpPr/>
              <p:nvPr/>
            </p:nvSpPr>
            <p:spPr>
              <a:xfrm>
                <a:off x="5225710" y="4320296"/>
                <a:ext cx="713002" cy="427288"/>
              </a:xfrm>
              <a:custGeom>
                <a:avLst/>
                <a:gdLst/>
                <a:ahLst/>
                <a:cxnLst/>
                <a:rect l="l" t="t" r="r" b="b"/>
                <a:pathLst>
                  <a:path w="713002" h="427288" extrusionOk="0">
                    <a:moveTo>
                      <a:pt x="421487" y="205442"/>
                    </a:moveTo>
                    <a:lnTo>
                      <a:pt x="605521" y="117260"/>
                    </a:lnTo>
                    <a:cubicBezTo>
                      <a:pt x="607981" y="116082"/>
                      <a:pt x="610840" y="116069"/>
                      <a:pt x="613312" y="117227"/>
                    </a:cubicBezTo>
                    <a:cubicBezTo>
                      <a:pt x="615781" y="118387"/>
                      <a:pt x="617601" y="120595"/>
                      <a:pt x="618268" y="123241"/>
                    </a:cubicBezTo>
                    <a:cubicBezTo>
                      <a:pt x="618726" y="125064"/>
                      <a:pt x="619360" y="126826"/>
                      <a:pt x="620153" y="128475"/>
                    </a:cubicBezTo>
                    <a:cubicBezTo>
                      <a:pt x="625665" y="139983"/>
                      <a:pt x="638568" y="146848"/>
                      <a:pt x="654673" y="146848"/>
                    </a:cubicBezTo>
                    <a:cubicBezTo>
                      <a:pt x="663537" y="146848"/>
                      <a:pt x="672744" y="144682"/>
                      <a:pt x="681304" y="140582"/>
                    </a:cubicBezTo>
                    <a:cubicBezTo>
                      <a:pt x="693688" y="134645"/>
                      <a:pt x="703466" y="125374"/>
                      <a:pt x="708832" y="114473"/>
                    </a:cubicBezTo>
                    <a:cubicBezTo>
                      <a:pt x="713838" y="104305"/>
                      <a:pt x="714320" y="93963"/>
                      <a:pt x="710192" y="85347"/>
                    </a:cubicBezTo>
                    <a:cubicBezTo>
                      <a:pt x="705250" y="75029"/>
                      <a:pt x="694343" y="68408"/>
                      <a:pt x="680268" y="67178"/>
                    </a:cubicBezTo>
                    <a:cubicBezTo>
                      <a:pt x="677066" y="66898"/>
                      <a:pt x="674248" y="64946"/>
                      <a:pt x="672860" y="62048"/>
                    </a:cubicBezTo>
                    <a:cubicBezTo>
                      <a:pt x="671470" y="59149"/>
                      <a:pt x="671716" y="55731"/>
                      <a:pt x="673506" y="53062"/>
                    </a:cubicBezTo>
                    <a:cubicBezTo>
                      <a:pt x="681369" y="41321"/>
                      <a:pt x="683045" y="28674"/>
                      <a:pt x="678100" y="18365"/>
                    </a:cubicBezTo>
                    <a:cubicBezTo>
                      <a:pt x="672591" y="6863"/>
                      <a:pt x="659689" y="0"/>
                      <a:pt x="643587" y="0"/>
                    </a:cubicBezTo>
                    <a:cubicBezTo>
                      <a:pt x="634722" y="0"/>
                      <a:pt x="625513" y="2167"/>
                      <a:pt x="616952" y="6270"/>
                    </a:cubicBezTo>
                    <a:cubicBezTo>
                      <a:pt x="604568" y="12204"/>
                      <a:pt x="594789" y="21474"/>
                      <a:pt x="589423" y="32375"/>
                    </a:cubicBezTo>
                    <a:cubicBezTo>
                      <a:pt x="584419" y="42544"/>
                      <a:pt x="583934" y="52885"/>
                      <a:pt x="588062" y="61499"/>
                    </a:cubicBezTo>
                    <a:cubicBezTo>
                      <a:pt x="588857" y="63159"/>
                      <a:pt x="589832" y="64755"/>
                      <a:pt x="590965" y="66255"/>
                    </a:cubicBezTo>
                    <a:cubicBezTo>
                      <a:pt x="592611" y="68431"/>
                      <a:pt x="593192" y="71234"/>
                      <a:pt x="592548" y="73885"/>
                    </a:cubicBezTo>
                    <a:cubicBezTo>
                      <a:pt x="591905" y="76537"/>
                      <a:pt x="590103" y="78759"/>
                      <a:pt x="587643" y="79937"/>
                    </a:cubicBezTo>
                    <a:lnTo>
                      <a:pt x="360418" y="188810"/>
                    </a:lnTo>
                    <a:cubicBezTo>
                      <a:pt x="357935" y="189999"/>
                      <a:pt x="355044" y="189999"/>
                      <a:pt x="352561" y="188810"/>
                    </a:cubicBezTo>
                    <a:lnTo>
                      <a:pt x="125335" y="79937"/>
                    </a:lnTo>
                    <a:cubicBezTo>
                      <a:pt x="122875" y="78761"/>
                      <a:pt x="121074" y="76539"/>
                      <a:pt x="120431" y="73889"/>
                    </a:cubicBezTo>
                    <a:cubicBezTo>
                      <a:pt x="119784" y="71240"/>
                      <a:pt x="120363" y="68439"/>
                      <a:pt x="122006" y="66264"/>
                    </a:cubicBezTo>
                    <a:cubicBezTo>
                      <a:pt x="123149" y="64749"/>
                      <a:pt x="124127" y="63148"/>
                      <a:pt x="124911" y="61508"/>
                    </a:cubicBezTo>
                    <a:cubicBezTo>
                      <a:pt x="129040" y="52889"/>
                      <a:pt x="128557" y="42544"/>
                      <a:pt x="123551" y="32379"/>
                    </a:cubicBezTo>
                    <a:cubicBezTo>
                      <a:pt x="118184" y="21477"/>
                      <a:pt x="108407" y="12206"/>
                      <a:pt x="96022" y="6275"/>
                    </a:cubicBezTo>
                    <a:cubicBezTo>
                      <a:pt x="87461" y="2170"/>
                      <a:pt x="78252" y="3"/>
                      <a:pt x="69388" y="3"/>
                    </a:cubicBezTo>
                    <a:cubicBezTo>
                      <a:pt x="53284" y="3"/>
                      <a:pt x="40382" y="6868"/>
                      <a:pt x="34872" y="18368"/>
                    </a:cubicBezTo>
                    <a:cubicBezTo>
                      <a:pt x="29932" y="28682"/>
                      <a:pt x="31608" y="41330"/>
                      <a:pt x="39470" y="53068"/>
                    </a:cubicBezTo>
                    <a:cubicBezTo>
                      <a:pt x="41258" y="55739"/>
                      <a:pt x="41504" y="59155"/>
                      <a:pt x="40116" y="62055"/>
                    </a:cubicBezTo>
                    <a:cubicBezTo>
                      <a:pt x="38727" y="64954"/>
                      <a:pt x="35910" y="66904"/>
                      <a:pt x="32708" y="67184"/>
                    </a:cubicBezTo>
                    <a:cubicBezTo>
                      <a:pt x="18636" y="68414"/>
                      <a:pt x="7727" y="75033"/>
                      <a:pt x="2783" y="85353"/>
                    </a:cubicBezTo>
                    <a:cubicBezTo>
                      <a:pt x="-1345" y="93964"/>
                      <a:pt x="-862" y="104310"/>
                      <a:pt x="4144" y="114479"/>
                    </a:cubicBezTo>
                    <a:cubicBezTo>
                      <a:pt x="9510" y="125380"/>
                      <a:pt x="19287" y="134653"/>
                      <a:pt x="31672" y="140588"/>
                    </a:cubicBezTo>
                    <a:cubicBezTo>
                      <a:pt x="40232" y="144688"/>
                      <a:pt x="49439" y="146854"/>
                      <a:pt x="58302" y="146854"/>
                    </a:cubicBezTo>
                    <a:cubicBezTo>
                      <a:pt x="74408" y="146854"/>
                      <a:pt x="87313" y="139989"/>
                      <a:pt x="92822" y="128489"/>
                    </a:cubicBezTo>
                    <a:cubicBezTo>
                      <a:pt x="93611" y="126838"/>
                      <a:pt x="94248" y="125073"/>
                      <a:pt x="94706" y="123245"/>
                    </a:cubicBezTo>
                    <a:cubicBezTo>
                      <a:pt x="95372" y="120599"/>
                      <a:pt x="97190" y="118393"/>
                      <a:pt x="99661" y="117232"/>
                    </a:cubicBezTo>
                    <a:cubicBezTo>
                      <a:pt x="102130" y="116074"/>
                      <a:pt x="104990" y="116086"/>
                      <a:pt x="107452" y="117263"/>
                    </a:cubicBezTo>
                    <a:lnTo>
                      <a:pt x="291481" y="205444"/>
                    </a:lnTo>
                    <a:cubicBezTo>
                      <a:pt x="294636" y="206956"/>
                      <a:pt x="296644" y="210145"/>
                      <a:pt x="296644" y="213642"/>
                    </a:cubicBezTo>
                    <a:cubicBezTo>
                      <a:pt x="296644" y="217139"/>
                      <a:pt x="294636" y="220330"/>
                      <a:pt x="291481" y="221842"/>
                    </a:cubicBezTo>
                    <a:lnTo>
                      <a:pt x="107444" y="310023"/>
                    </a:lnTo>
                    <a:cubicBezTo>
                      <a:pt x="104980" y="311201"/>
                      <a:pt x="102117" y="311213"/>
                      <a:pt x="99647" y="310052"/>
                    </a:cubicBezTo>
                    <a:cubicBezTo>
                      <a:pt x="97176" y="308890"/>
                      <a:pt x="95357" y="306682"/>
                      <a:pt x="94696" y="304032"/>
                    </a:cubicBezTo>
                    <a:cubicBezTo>
                      <a:pt x="94246" y="302236"/>
                      <a:pt x="93611" y="300473"/>
                      <a:pt x="92808" y="298789"/>
                    </a:cubicBezTo>
                    <a:cubicBezTo>
                      <a:pt x="87305" y="287303"/>
                      <a:pt x="74400" y="280437"/>
                      <a:pt x="58295" y="280437"/>
                    </a:cubicBezTo>
                    <a:cubicBezTo>
                      <a:pt x="49430" y="280437"/>
                      <a:pt x="40222" y="282602"/>
                      <a:pt x="31663" y="286704"/>
                    </a:cubicBezTo>
                    <a:cubicBezTo>
                      <a:pt x="19280" y="292637"/>
                      <a:pt x="9507" y="301907"/>
                      <a:pt x="4141" y="312810"/>
                    </a:cubicBezTo>
                    <a:cubicBezTo>
                      <a:pt x="-865" y="322979"/>
                      <a:pt x="-1349" y="333324"/>
                      <a:pt x="2779" y="341937"/>
                    </a:cubicBezTo>
                    <a:cubicBezTo>
                      <a:pt x="7721" y="352256"/>
                      <a:pt x="18626" y="358875"/>
                      <a:pt x="32700" y="360102"/>
                    </a:cubicBezTo>
                    <a:cubicBezTo>
                      <a:pt x="35904" y="360382"/>
                      <a:pt x="38720" y="362333"/>
                      <a:pt x="40110" y="365230"/>
                    </a:cubicBezTo>
                    <a:cubicBezTo>
                      <a:pt x="41499" y="368129"/>
                      <a:pt x="41254" y="371548"/>
                      <a:pt x="39464" y="374218"/>
                    </a:cubicBezTo>
                    <a:cubicBezTo>
                      <a:pt x="31605" y="385954"/>
                      <a:pt x="29931" y="398606"/>
                      <a:pt x="34872" y="408926"/>
                    </a:cubicBezTo>
                    <a:cubicBezTo>
                      <a:pt x="40382" y="420422"/>
                      <a:pt x="53287" y="427289"/>
                      <a:pt x="69392" y="427289"/>
                    </a:cubicBezTo>
                    <a:cubicBezTo>
                      <a:pt x="78256" y="427289"/>
                      <a:pt x="87463" y="425122"/>
                      <a:pt x="96018" y="421019"/>
                    </a:cubicBezTo>
                    <a:cubicBezTo>
                      <a:pt x="120844" y="409123"/>
                      <a:pt x="133804" y="384344"/>
                      <a:pt x="124909" y="365782"/>
                    </a:cubicBezTo>
                    <a:cubicBezTo>
                      <a:pt x="124109" y="364118"/>
                      <a:pt x="123131" y="362516"/>
                      <a:pt x="122006" y="361033"/>
                    </a:cubicBezTo>
                    <a:cubicBezTo>
                      <a:pt x="120360" y="358856"/>
                      <a:pt x="119780" y="356053"/>
                      <a:pt x="120423" y="353403"/>
                    </a:cubicBezTo>
                    <a:cubicBezTo>
                      <a:pt x="121066" y="350750"/>
                      <a:pt x="122869" y="348528"/>
                      <a:pt x="125328" y="347350"/>
                    </a:cubicBezTo>
                    <a:lnTo>
                      <a:pt x="352558" y="238474"/>
                    </a:lnTo>
                    <a:cubicBezTo>
                      <a:pt x="353800" y="237880"/>
                      <a:pt x="355143" y="237581"/>
                      <a:pt x="356487" y="237581"/>
                    </a:cubicBezTo>
                    <a:cubicBezTo>
                      <a:pt x="357831" y="237581"/>
                      <a:pt x="359172" y="237880"/>
                      <a:pt x="360416" y="238474"/>
                    </a:cubicBezTo>
                    <a:lnTo>
                      <a:pt x="587643" y="347350"/>
                    </a:lnTo>
                    <a:cubicBezTo>
                      <a:pt x="590104" y="348528"/>
                      <a:pt x="591905" y="350750"/>
                      <a:pt x="592548" y="353403"/>
                    </a:cubicBezTo>
                    <a:cubicBezTo>
                      <a:pt x="593192" y="356053"/>
                      <a:pt x="592611" y="358856"/>
                      <a:pt x="590965" y="361033"/>
                    </a:cubicBezTo>
                    <a:cubicBezTo>
                      <a:pt x="589841" y="362516"/>
                      <a:pt x="588863" y="364118"/>
                      <a:pt x="588057" y="365796"/>
                    </a:cubicBezTo>
                    <a:cubicBezTo>
                      <a:pt x="579169" y="384345"/>
                      <a:pt x="592129" y="409123"/>
                      <a:pt x="616950" y="421019"/>
                    </a:cubicBezTo>
                    <a:cubicBezTo>
                      <a:pt x="625510" y="425120"/>
                      <a:pt x="634717" y="427289"/>
                      <a:pt x="643580" y="427289"/>
                    </a:cubicBezTo>
                    <a:cubicBezTo>
                      <a:pt x="659684" y="427289"/>
                      <a:pt x="672591" y="420424"/>
                      <a:pt x="678100" y="408923"/>
                    </a:cubicBezTo>
                    <a:cubicBezTo>
                      <a:pt x="683041" y="398606"/>
                      <a:pt x="681368" y="385956"/>
                      <a:pt x="673509" y="374218"/>
                    </a:cubicBezTo>
                    <a:cubicBezTo>
                      <a:pt x="671722" y="371545"/>
                      <a:pt x="671477" y="368128"/>
                      <a:pt x="672866" y="365230"/>
                    </a:cubicBezTo>
                    <a:cubicBezTo>
                      <a:pt x="674256" y="362331"/>
                      <a:pt x="677074" y="360382"/>
                      <a:pt x="680276" y="360102"/>
                    </a:cubicBezTo>
                    <a:cubicBezTo>
                      <a:pt x="694348" y="358876"/>
                      <a:pt x="705253" y="352256"/>
                      <a:pt x="710198" y="341937"/>
                    </a:cubicBezTo>
                    <a:cubicBezTo>
                      <a:pt x="719089" y="323375"/>
                      <a:pt x="706131" y="298595"/>
                      <a:pt x="681310" y="286702"/>
                    </a:cubicBezTo>
                    <a:cubicBezTo>
                      <a:pt x="672750" y="282602"/>
                      <a:pt x="663541" y="280437"/>
                      <a:pt x="654680" y="280437"/>
                    </a:cubicBezTo>
                    <a:cubicBezTo>
                      <a:pt x="638575" y="280437"/>
                      <a:pt x="625673" y="287301"/>
                      <a:pt x="620163" y="298801"/>
                    </a:cubicBezTo>
                    <a:cubicBezTo>
                      <a:pt x="619365" y="300466"/>
                      <a:pt x="618728" y="302233"/>
                      <a:pt x="618274" y="304045"/>
                    </a:cubicBezTo>
                    <a:cubicBezTo>
                      <a:pt x="617609" y="306691"/>
                      <a:pt x="615789" y="308897"/>
                      <a:pt x="613320" y="310059"/>
                    </a:cubicBezTo>
                    <a:cubicBezTo>
                      <a:pt x="610849" y="311215"/>
                      <a:pt x="607989" y="311204"/>
                      <a:pt x="605529" y="310026"/>
                    </a:cubicBezTo>
                    <a:lnTo>
                      <a:pt x="421495" y="221843"/>
                    </a:lnTo>
                    <a:cubicBezTo>
                      <a:pt x="418340" y="220332"/>
                      <a:pt x="416332" y="217143"/>
                      <a:pt x="416332" y="213644"/>
                    </a:cubicBezTo>
                    <a:cubicBezTo>
                      <a:pt x="416332" y="210145"/>
                      <a:pt x="418332" y="206954"/>
                      <a:pt x="421487" y="20544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0" name="Google Shape;780;p24"/>
            <p:cNvSpPr/>
            <p:nvPr/>
          </p:nvSpPr>
          <p:spPr>
            <a:xfrm>
              <a:off x="5207494" y="4302110"/>
              <a:ext cx="749400" cy="463658"/>
            </a:xfrm>
            <a:custGeom>
              <a:avLst/>
              <a:gdLst/>
              <a:ahLst/>
              <a:cxnLst/>
              <a:rect l="l" t="t" r="r" b="b"/>
              <a:pathLst>
                <a:path w="749400" h="463658" extrusionOk="0">
                  <a:moveTo>
                    <a:pt x="672890" y="183220"/>
                  </a:moveTo>
                  <a:cubicBezTo>
                    <a:pt x="684454" y="183220"/>
                    <a:pt x="696379" y="180437"/>
                    <a:pt x="707377" y="175166"/>
                  </a:cubicBezTo>
                  <a:cubicBezTo>
                    <a:pt x="723424" y="167478"/>
                    <a:pt x="736202" y="155233"/>
                    <a:pt x="743363" y="140688"/>
                  </a:cubicBezTo>
                  <a:cubicBezTo>
                    <a:pt x="750884" y="125411"/>
                    <a:pt x="751395" y="109423"/>
                    <a:pt x="744804" y="95676"/>
                  </a:cubicBezTo>
                  <a:cubicBezTo>
                    <a:pt x="738836" y="83217"/>
                    <a:pt x="727397" y="74022"/>
                    <a:pt x="713040" y="69713"/>
                  </a:cubicBezTo>
                  <a:cubicBezTo>
                    <a:pt x="718678" y="55822"/>
                    <a:pt x="718683" y="41147"/>
                    <a:pt x="712711" y="28693"/>
                  </a:cubicBezTo>
                  <a:cubicBezTo>
                    <a:pt x="704233" y="10994"/>
                    <a:pt x="684723" y="2"/>
                    <a:pt x="661800" y="2"/>
                  </a:cubicBezTo>
                  <a:cubicBezTo>
                    <a:pt x="650231" y="2"/>
                    <a:pt x="638306" y="2787"/>
                    <a:pt x="627310" y="8057"/>
                  </a:cubicBezTo>
                  <a:cubicBezTo>
                    <a:pt x="611262" y="15744"/>
                    <a:pt x="598484" y="27987"/>
                    <a:pt x="591323" y="42530"/>
                  </a:cubicBezTo>
                  <a:cubicBezTo>
                    <a:pt x="584088" y="57230"/>
                    <a:pt x="583340" y="72581"/>
                    <a:pt x="589158" y="85964"/>
                  </a:cubicBezTo>
                  <a:lnTo>
                    <a:pt x="374703" y="188718"/>
                  </a:lnTo>
                  <a:lnTo>
                    <a:pt x="160246" y="85960"/>
                  </a:lnTo>
                  <a:cubicBezTo>
                    <a:pt x="166063" y="72578"/>
                    <a:pt x="165310" y="57226"/>
                    <a:pt x="158077" y="42529"/>
                  </a:cubicBezTo>
                  <a:cubicBezTo>
                    <a:pt x="150917" y="27984"/>
                    <a:pt x="138135" y="15741"/>
                    <a:pt x="122094" y="8057"/>
                  </a:cubicBezTo>
                  <a:cubicBezTo>
                    <a:pt x="111097" y="2789"/>
                    <a:pt x="99171" y="0"/>
                    <a:pt x="87602" y="0"/>
                  </a:cubicBezTo>
                  <a:cubicBezTo>
                    <a:pt x="64676" y="0"/>
                    <a:pt x="45167" y="10993"/>
                    <a:pt x="36689" y="28691"/>
                  </a:cubicBezTo>
                  <a:cubicBezTo>
                    <a:pt x="30723" y="41149"/>
                    <a:pt x="30727" y="55823"/>
                    <a:pt x="36362" y="69711"/>
                  </a:cubicBezTo>
                  <a:cubicBezTo>
                    <a:pt x="22010" y="74021"/>
                    <a:pt x="10569" y="83217"/>
                    <a:pt x="4599" y="95673"/>
                  </a:cubicBezTo>
                  <a:cubicBezTo>
                    <a:pt x="-1990" y="109423"/>
                    <a:pt x="-1477" y="125410"/>
                    <a:pt x="6044" y="140688"/>
                  </a:cubicBezTo>
                  <a:cubicBezTo>
                    <a:pt x="13203" y="155232"/>
                    <a:pt x="25981" y="167478"/>
                    <a:pt x="42027" y="175166"/>
                  </a:cubicBezTo>
                  <a:cubicBezTo>
                    <a:pt x="53023" y="180433"/>
                    <a:pt x="64947" y="183220"/>
                    <a:pt x="76514" y="183220"/>
                  </a:cubicBezTo>
                  <a:cubicBezTo>
                    <a:pt x="98761" y="183220"/>
                    <a:pt x="117794" y="172869"/>
                    <a:pt x="126651" y="156082"/>
                  </a:cubicBezTo>
                  <a:lnTo>
                    <a:pt x="284731" y="231828"/>
                  </a:lnTo>
                  <a:lnTo>
                    <a:pt x="126646" y="307572"/>
                  </a:lnTo>
                  <a:cubicBezTo>
                    <a:pt x="117791" y="290789"/>
                    <a:pt x="98758" y="280435"/>
                    <a:pt x="76509" y="280435"/>
                  </a:cubicBezTo>
                  <a:cubicBezTo>
                    <a:pt x="64942" y="280435"/>
                    <a:pt x="53018" y="283219"/>
                    <a:pt x="42021" y="288489"/>
                  </a:cubicBezTo>
                  <a:cubicBezTo>
                    <a:pt x="25978" y="296177"/>
                    <a:pt x="13198" y="308420"/>
                    <a:pt x="6039" y="322965"/>
                  </a:cubicBezTo>
                  <a:cubicBezTo>
                    <a:pt x="-1481" y="338244"/>
                    <a:pt x="-1995" y="354232"/>
                    <a:pt x="4593" y="367979"/>
                  </a:cubicBezTo>
                  <a:cubicBezTo>
                    <a:pt x="10561" y="380440"/>
                    <a:pt x="22000" y="389635"/>
                    <a:pt x="36354" y="393942"/>
                  </a:cubicBezTo>
                  <a:cubicBezTo>
                    <a:pt x="30721" y="407829"/>
                    <a:pt x="30719" y="422505"/>
                    <a:pt x="36685" y="434969"/>
                  </a:cubicBezTo>
                  <a:cubicBezTo>
                    <a:pt x="45167" y="452664"/>
                    <a:pt x="64679" y="463658"/>
                    <a:pt x="87604" y="463658"/>
                  </a:cubicBezTo>
                  <a:cubicBezTo>
                    <a:pt x="99171" y="463658"/>
                    <a:pt x="111095" y="460873"/>
                    <a:pt x="122088" y="455601"/>
                  </a:cubicBezTo>
                  <a:cubicBezTo>
                    <a:pt x="155303" y="439685"/>
                    <a:pt x="172093" y="405075"/>
                    <a:pt x="160238" y="377693"/>
                  </a:cubicBezTo>
                  <a:lnTo>
                    <a:pt x="374699" y="274936"/>
                  </a:lnTo>
                  <a:lnTo>
                    <a:pt x="589153" y="377693"/>
                  </a:lnTo>
                  <a:cubicBezTo>
                    <a:pt x="577298" y="405064"/>
                    <a:pt x="594084" y="439684"/>
                    <a:pt x="627302" y="455601"/>
                  </a:cubicBezTo>
                  <a:cubicBezTo>
                    <a:pt x="638298" y="460871"/>
                    <a:pt x="650222" y="463658"/>
                    <a:pt x="661789" y="463658"/>
                  </a:cubicBezTo>
                  <a:cubicBezTo>
                    <a:pt x="661790" y="463658"/>
                    <a:pt x="661789" y="463658"/>
                    <a:pt x="661790" y="463658"/>
                  </a:cubicBezTo>
                  <a:cubicBezTo>
                    <a:pt x="684714" y="463658"/>
                    <a:pt x="704227" y="452666"/>
                    <a:pt x="712708" y="434966"/>
                  </a:cubicBezTo>
                  <a:cubicBezTo>
                    <a:pt x="718675" y="422507"/>
                    <a:pt x="718672" y="407830"/>
                    <a:pt x="713038" y="393942"/>
                  </a:cubicBezTo>
                  <a:cubicBezTo>
                    <a:pt x="727392" y="389635"/>
                    <a:pt x="738831" y="380440"/>
                    <a:pt x="744803" y="367980"/>
                  </a:cubicBezTo>
                  <a:cubicBezTo>
                    <a:pt x="758027" y="340374"/>
                    <a:pt x="741236" y="304716"/>
                    <a:pt x="707374" y="288489"/>
                  </a:cubicBezTo>
                  <a:cubicBezTo>
                    <a:pt x="696376" y="283222"/>
                    <a:pt x="684452" y="280438"/>
                    <a:pt x="672887" y="280438"/>
                  </a:cubicBezTo>
                  <a:cubicBezTo>
                    <a:pt x="650638" y="280438"/>
                    <a:pt x="631608" y="290788"/>
                    <a:pt x="622751" y="307577"/>
                  </a:cubicBezTo>
                  <a:lnTo>
                    <a:pt x="464667" y="231830"/>
                  </a:lnTo>
                  <a:lnTo>
                    <a:pt x="622751" y="156082"/>
                  </a:lnTo>
                  <a:cubicBezTo>
                    <a:pt x="631608" y="172864"/>
                    <a:pt x="650638" y="183220"/>
                    <a:pt x="672890" y="183220"/>
                  </a:cubicBezTo>
                  <a:close/>
                  <a:moveTo>
                    <a:pt x="439703" y="240027"/>
                  </a:moveTo>
                  <a:lnTo>
                    <a:pt x="623737" y="328209"/>
                  </a:lnTo>
                  <a:cubicBezTo>
                    <a:pt x="626197" y="329386"/>
                    <a:pt x="629057" y="329397"/>
                    <a:pt x="631528" y="328242"/>
                  </a:cubicBezTo>
                  <a:cubicBezTo>
                    <a:pt x="633998" y="327082"/>
                    <a:pt x="635818" y="324874"/>
                    <a:pt x="636484" y="322228"/>
                  </a:cubicBezTo>
                  <a:cubicBezTo>
                    <a:pt x="636938" y="320415"/>
                    <a:pt x="637575" y="318649"/>
                    <a:pt x="638373" y="316984"/>
                  </a:cubicBezTo>
                  <a:cubicBezTo>
                    <a:pt x="643883" y="305485"/>
                    <a:pt x="656786" y="298620"/>
                    <a:pt x="672890" y="298620"/>
                  </a:cubicBezTo>
                  <a:cubicBezTo>
                    <a:pt x="681753" y="298620"/>
                    <a:pt x="690960" y="300785"/>
                    <a:pt x="699520" y="304885"/>
                  </a:cubicBezTo>
                  <a:cubicBezTo>
                    <a:pt x="724340" y="316779"/>
                    <a:pt x="737299" y="341560"/>
                    <a:pt x="728408" y="360120"/>
                  </a:cubicBezTo>
                  <a:cubicBezTo>
                    <a:pt x="723462" y="370439"/>
                    <a:pt x="712556" y="377060"/>
                    <a:pt x="698486" y="378285"/>
                  </a:cubicBezTo>
                  <a:cubicBezTo>
                    <a:pt x="695284" y="378565"/>
                    <a:pt x="692466" y="380516"/>
                    <a:pt x="691076" y="383413"/>
                  </a:cubicBezTo>
                  <a:cubicBezTo>
                    <a:pt x="689687" y="386312"/>
                    <a:pt x="689932" y="389730"/>
                    <a:pt x="691719" y="392401"/>
                  </a:cubicBezTo>
                  <a:cubicBezTo>
                    <a:pt x="699578" y="404139"/>
                    <a:pt x="701252" y="416789"/>
                    <a:pt x="696310" y="427106"/>
                  </a:cubicBezTo>
                  <a:cubicBezTo>
                    <a:pt x="690801" y="438607"/>
                    <a:pt x="677894" y="445472"/>
                    <a:pt x="661790" y="445472"/>
                  </a:cubicBezTo>
                  <a:cubicBezTo>
                    <a:pt x="652926" y="445472"/>
                    <a:pt x="643718" y="443305"/>
                    <a:pt x="635160" y="439202"/>
                  </a:cubicBezTo>
                  <a:cubicBezTo>
                    <a:pt x="610338" y="427306"/>
                    <a:pt x="597379" y="402527"/>
                    <a:pt x="606267" y="383979"/>
                  </a:cubicBezTo>
                  <a:cubicBezTo>
                    <a:pt x="607073" y="382300"/>
                    <a:pt x="608053" y="380699"/>
                    <a:pt x="609175" y="379216"/>
                  </a:cubicBezTo>
                  <a:cubicBezTo>
                    <a:pt x="610821" y="377039"/>
                    <a:pt x="611402" y="374237"/>
                    <a:pt x="610758" y="371586"/>
                  </a:cubicBezTo>
                  <a:cubicBezTo>
                    <a:pt x="610115" y="368933"/>
                    <a:pt x="608313" y="366711"/>
                    <a:pt x="605853" y="365533"/>
                  </a:cubicBezTo>
                  <a:lnTo>
                    <a:pt x="378630" y="256656"/>
                  </a:lnTo>
                  <a:cubicBezTo>
                    <a:pt x="377387" y="256061"/>
                    <a:pt x="376044" y="255762"/>
                    <a:pt x="374700" y="255762"/>
                  </a:cubicBezTo>
                  <a:cubicBezTo>
                    <a:pt x="373356" y="255762"/>
                    <a:pt x="372014" y="256061"/>
                    <a:pt x="370771" y="256656"/>
                  </a:cubicBezTo>
                  <a:lnTo>
                    <a:pt x="143543" y="365533"/>
                  </a:lnTo>
                  <a:cubicBezTo>
                    <a:pt x="141083" y="366711"/>
                    <a:pt x="139281" y="368933"/>
                    <a:pt x="138637" y="371586"/>
                  </a:cubicBezTo>
                  <a:cubicBezTo>
                    <a:pt x="137994" y="374237"/>
                    <a:pt x="138575" y="377039"/>
                    <a:pt x="140221" y="379216"/>
                  </a:cubicBezTo>
                  <a:cubicBezTo>
                    <a:pt x="141345" y="380699"/>
                    <a:pt x="142323" y="382302"/>
                    <a:pt x="143124" y="383965"/>
                  </a:cubicBezTo>
                  <a:cubicBezTo>
                    <a:pt x="152017" y="402529"/>
                    <a:pt x="139058" y="427308"/>
                    <a:pt x="114232" y="439202"/>
                  </a:cubicBezTo>
                  <a:cubicBezTo>
                    <a:pt x="105678" y="443303"/>
                    <a:pt x="96469" y="445472"/>
                    <a:pt x="87607" y="445472"/>
                  </a:cubicBezTo>
                  <a:cubicBezTo>
                    <a:pt x="71502" y="445472"/>
                    <a:pt x="58597" y="438607"/>
                    <a:pt x="53087" y="427109"/>
                  </a:cubicBezTo>
                  <a:cubicBezTo>
                    <a:pt x="48147" y="416787"/>
                    <a:pt x="49820" y="404136"/>
                    <a:pt x="57678" y="392401"/>
                  </a:cubicBezTo>
                  <a:cubicBezTo>
                    <a:pt x="59467" y="389730"/>
                    <a:pt x="59713" y="386311"/>
                    <a:pt x="58325" y="383413"/>
                  </a:cubicBezTo>
                  <a:cubicBezTo>
                    <a:pt x="56935" y="380515"/>
                    <a:pt x="54118" y="378565"/>
                    <a:pt x="50915" y="378285"/>
                  </a:cubicBezTo>
                  <a:cubicBezTo>
                    <a:pt x="36841" y="377058"/>
                    <a:pt x="25937" y="370439"/>
                    <a:pt x="20994" y="360120"/>
                  </a:cubicBezTo>
                  <a:cubicBezTo>
                    <a:pt x="16866" y="351509"/>
                    <a:pt x="17350" y="341163"/>
                    <a:pt x="22356" y="330993"/>
                  </a:cubicBezTo>
                  <a:cubicBezTo>
                    <a:pt x="27721" y="320091"/>
                    <a:pt x="37497" y="310819"/>
                    <a:pt x="49878" y="304887"/>
                  </a:cubicBezTo>
                  <a:cubicBezTo>
                    <a:pt x="58439" y="300784"/>
                    <a:pt x="67646" y="298620"/>
                    <a:pt x="76509" y="298620"/>
                  </a:cubicBezTo>
                  <a:cubicBezTo>
                    <a:pt x="92614" y="298620"/>
                    <a:pt x="105521" y="305485"/>
                    <a:pt x="111023" y="316972"/>
                  </a:cubicBezTo>
                  <a:cubicBezTo>
                    <a:pt x="111827" y="318656"/>
                    <a:pt x="112461" y="320419"/>
                    <a:pt x="112910" y="322216"/>
                  </a:cubicBezTo>
                  <a:cubicBezTo>
                    <a:pt x="113572" y="324865"/>
                    <a:pt x="115390" y="327076"/>
                    <a:pt x="117861" y="328236"/>
                  </a:cubicBezTo>
                  <a:cubicBezTo>
                    <a:pt x="120332" y="329400"/>
                    <a:pt x="123194" y="329387"/>
                    <a:pt x="125659" y="328206"/>
                  </a:cubicBezTo>
                  <a:lnTo>
                    <a:pt x="309694" y="240023"/>
                  </a:lnTo>
                  <a:cubicBezTo>
                    <a:pt x="312849" y="238512"/>
                    <a:pt x="314857" y="235323"/>
                    <a:pt x="314857" y="231825"/>
                  </a:cubicBezTo>
                  <a:cubicBezTo>
                    <a:pt x="314857" y="228328"/>
                    <a:pt x="312849" y="225137"/>
                    <a:pt x="309694" y="223626"/>
                  </a:cubicBezTo>
                  <a:lnTo>
                    <a:pt x="125659" y="135445"/>
                  </a:lnTo>
                  <a:cubicBezTo>
                    <a:pt x="123197" y="134270"/>
                    <a:pt x="120338" y="134257"/>
                    <a:pt x="117868" y="135413"/>
                  </a:cubicBezTo>
                  <a:cubicBezTo>
                    <a:pt x="115398" y="136573"/>
                    <a:pt x="113580" y="138781"/>
                    <a:pt x="112913" y="141427"/>
                  </a:cubicBezTo>
                  <a:cubicBezTo>
                    <a:pt x="112455" y="143255"/>
                    <a:pt x="111818" y="145020"/>
                    <a:pt x="111029" y="146671"/>
                  </a:cubicBezTo>
                  <a:cubicBezTo>
                    <a:pt x="105520" y="158171"/>
                    <a:pt x="92614" y="165036"/>
                    <a:pt x="76509" y="165036"/>
                  </a:cubicBezTo>
                  <a:cubicBezTo>
                    <a:pt x="67646" y="165036"/>
                    <a:pt x="58439" y="162870"/>
                    <a:pt x="49879" y="158770"/>
                  </a:cubicBezTo>
                  <a:cubicBezTo>
                    <a:pt x="37495" y="152833"/>
                    <a:pt x="27720" y="143561"/>
                    <a:pt x="22351" y="132661"/>
                  </a:cubicBezTo>
                  <a:cubicBezTo>
                    <a:pt x="17345" y="122491"/>
                    <a:pt x="16861" y="112148"/>
                    <a:pt x="20989" y="103535"/>
                  </a:cubicBezTo>
                  <a:cubicBezTo>
                    <a:pt x="25936" y="93216"/>
                    <a:pt x="36841" y="86596"/>
                    <a:pt x="50915" y="85366"/>
                  </a:cubicBezTo>
                  <a:cubicBezTo>
                    <a:pt x="54117" y="85086"/>
                    <a:pt x="56935" y="83134"/>
                    <a:pt x="58323" y="80236"/>
                  </a:cubicBezTo>
                  <a:cubicBezTo>
                    <a:pt x="59713" y="77337"/>
                    <a:pt x="59467" y="73919"/>
                    <a:pt x="57677" y="71249"/>
                  </a:cubicBezTo>
                  <a:cubicBezTo>
                    <a:pt x="49817" y="59512"/>
                    <a:pt x="48139" y="46863"/>
                    <a:pt x="53079" y="36550"/>
                  </a:cubicBezTo>
                  <a:cubicBezTo>
                    <a:pt x="58589" y="25050"/>
                    <a:pt x="71491" y="18185"/>
                    <a:pt x="87595" y="18185"/>
                  </a:cubicBezTo>
                  <a:cubicBezTo>
                    <a:pt x="96459" y="18185"/>
                    <a:pt x="105668" y="20352"/>
                    <a:pt x="114229" y="24457"/>
                  </a:cubicBezTo>
                  <a:cubicBezTo>
                    <a:pt x="126612" y="30387"/>
                    <a:pt x="136389" y="39657"/>
                    <a:pt x="141758" y="50561"/>
                  </a:cubicBezTo>
                  <a:cubicBezTo>
                    <a:pt x="146764" y="60729"/>
                    <a:pt x="147249" y="71071"/>
                    <a:pt x="143118" y="79690"/>
                  </a:cubicBezTo>
                  <a:cubicBezTo>
                    <a:pt x="142334" y="81330"/>
                    <a:pt x="141356" y="82931"/>
                    <a:pt x="140213" y="84446"/>
                  </a:cubicBezTo>
                  <a:cubicBezTo>
                    <a:pt x="138572" y="86622"/>
                    <a:pt x="137991" y="89422"/>
                    <a:pt x="138637" y="92071"/>
                  </a:cubicBezTo>
                  <a:cubicBezTo>
                    <a:pt x="139284" y="94720"/>
                    <a:pt x="141083" y="96942"/>
                    <a:pt x="143542" y="98119"/>
                  </a:cubicBezTo>
                  <a:lnTo>
                    <a:pt x="370768" y="206992"/>
                  </a:lnTo>
                  <a:cubicBezTo>
                    <a:pt x="373251" y="208181"/>
                    <a:pt x="376141" y="208181"/>
                    <a:pt x="378625" y="206992"/>
                  </a:cubicBezTo>
                  <a:lnTo>
                    <a:pt x="605851" y="98119"/>
                  </a:lnTo>
                  <a:cubicBezTo>
                    <a:pt x="608313" y="96941"/>
                    <a:pt x="610114" y="94719"/>
                    <a:pt x="610757" y="92066"/>
                  </a:cubicBezTo>
                  <a:cubicBezTo>
                    <a:pt x="611400" y="89415"/>
                    <a:pt x="610819" y="86613"/>
                    <a:pt x="609173" y="84436"/>
                  </a:cubicBezTo>
                  <a:cubicBezTo>
                    <a:pt x="608039" y="82939"/>
                    <a:pt x="607064" y="81341"/>
                    <a:pt x="606271" y="79681"/>
                  </a:cubicBezTo>
                  <a:cubicBezTo>
                    <a:pt x="602143" y="71070"/>
                    <a:pt x="602626" y="60726"/>
                    <a:pt x="607632" y="50556"/>
                  </a:cubicBezTo>
                  <a:cubicBezTo>
                    <a:pt x="612998" y="39656"/>
                    <a:pt x="622773" y="30384"/>
                    <a:pt x="635160" y="24452"/>
                  </a:cubicBezTo>
                  <a:cubicBezTo>
                    <a:pt x="643721" y="20350"/>
                    <a:pt x="652930" y="18182"/>
                    <a:pt x="661795" y="18182"/>
                  </a:cubicBezTo>
                  <a:cubicBezTo>
                    <a:pt x="677897" y="18182"/>
                    <a:pt x="690799" y="25047"/>
                    <a:pt x="696309" y="36546"/>
                  </a:cubicBezTo>
                  <a:cubicBezTo>
                    <a:pt x="701251" y="46857"/>
                    <a:pt x="699576" y="59502"/>
                    <a:pt x="691715" y="71243"/>
                  </a:cubicBezTo>
                  <a:cubicBezTo>
                    <a:pt x="689926" y="73914"/>
                    <a:pt x="689680" y="77330"/>
                    <a:pt x="691068" y="80230"/>
                  </a:cubicBezTo>
                  <a:cubicBezTo>
                    <a:pt x="692458" y="83130"/>
                    <a:pt x="695275" y="85079"/>
                    <a:pt x="698476" y="85359"/>
                  </a:cubicBezTo>
                  <a:cubicBezTo>
                    <a:pt x="712552" y="86589"/>
                    <a:pt x="723459" y="93209"/>
                    <a:pt x="728400" y="103529"/>
                  </a:cubicBezTo>
                  <a:cubicBezTo>
                    <a:pt x="732530" y="112141"/>
                    <a:pt x="732046" y="122486"/>
                    <a:pt x="727040" y="132655"/>
                  </a:cubicBezTo>
                  <a:cubicBezTo>
                    <a:pt x="721675" y="143555"/>
                    <a:pt x="711898" y="152828"/>
                    <a:pt x="699512" y="158764"/>
                  </a:cubicBezTo>
                  <a:cubicBezTo>
                    <a:pt x="690952" y="162864"/>
                    <a:pt x="681745" y="165029"/>
                    <a:pt x="672882" y="165029"/>
                  </a:cubicBezTo>
                  <a:cubicBezTo>
                    <a:pt x="656777" y="165029"/>
                    <a:pt x="643875" y="158164"/>
                    <a:pt x="638362" y="146657"/>
                  </a:cubicBezTo>
                  <a:cubicBezTo>
                    <a:pt x="637569" y="145007"/>
                    <a:pt x="636935" y="143245"/>
                    <a:pt x="636476" y="141422"/>
                  </a:cubicBezTo>
                  <a:cubicBezTo>
                    <a:pt x="635811" y="138776"/>
                    <a:pt x="633991" y="136570"/>
                    <a:pt x="631522" y="135409"/>
                  </a:cubicBezTo>
                  <a:cubicBezTo>
                    <a:pt x="629050" y="134249"/>
                    <a:pt x="626191" y="134262"/>
                    <a:pt x="623731" y="135442"/>
                  </a:cubicBezTo>
                  <a:lnTo>
                    <a:pt x="439697" y="223624"/>
                  </a:lnTo>
                  <a:cubicBezTo>
                    <a:pt x="436542" y="225136"/>
                    <a:pt x="434534" y="228325"/>
                    <a:pt x="434534" y="231824"/>
                  </a:cubicBezTo>
                  <a:cubicBezTo>
                    <a:pt x="434534" y="235323"/>
                    <a:pt x="436548" y="238516"/>
                    <a:pt x="439703" y="24002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4"/>
            <p:cNvSpPr/>
            <p:nvPr/>
          </p:nvSpPr>
          <p:spPr>
            <a:xfrm>
              <a:off x="5449021" y="4146725"/>
              <a:ext cx="117281" cy="117283"/>
            </a:xfrm>
            <a:custGeom>
              <a:avLst/>
              <a:gdLst/>
              <a:ahLst/>
              <a:cxnLst/>
              <a:rect l="l" t="t" r="r" b="b"/>
              <a:pathLst>
                <a:path w="117281" h="117283" extrusionOk="0">
                  <a:moveTo>
                    <a:pt x="58642" y="117283"/>
                  </a:moveTo>
                  <a:cubicBezTo>
                    <a:pt x="90976" y="117283"/>
                    <a:pt x="117282" y="90977"/>
                    <a:pt x="117282" y="58642"/>
                  </a:cubicBezTo>
                  <a:cubicBezTo>
                    <a:pt x="117282" y="26306"/>
                    <a:pt x="90976" y="0"/>
                    <a:pt x="58642" y="0"/>
                  </a:cubicBezTo>
                  <a:cubicBezTo>
                    <a:pt x="26306" y="0"/>
                    <a:pt x="0" y="26306"/>
                    <a:pt x="0" y="58642"/>
                  </a:cubicBezTo>
                  <a:cubicBezTo>
                    <a:pt x="0" y="90977"/>
                    <a:pt x="26306" y="117283"/>
                    <a:pt x="58642" y="117283"/>
                  </a:cubicBezTo>
                  <a:close/>
                  <a:moveTo>
                    <a:pt x="58642" y="18185"/>
                  </a:moveTo>
                  <a:cubicBezTo>
                    <a:pt x="80948" y="18185"/>
                    <a:pt x="99097" y="36334"/>
                    <a:pt x="99097" y="58643"/>
                  </a:cubicBezTo>
                  <a:cubicBezTo>
                    <a:pt x="99097" y="80950"/>
                    <a:pt x="80948" y="99102"/>
                    <a:pt x="58642" y="99102"/>
                  </a:cubicBezTo>
                  <a:cubicBezTo>
                    <a:pt x="36334" y="99102"/>
                    <a:pt x="18183" y="80951"/>
                    <a:pt x="18183" y="58643"/>
                  </a:cubicBezTo>
                  <a:cubicBezTo>
                    <a:pt x="18183" y="36334"/>
                    <a:pt x="36334" y="18185"/>
                    <a:pt x="58642" y="18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4"/>
            <p:cNvSpPr/>
            <p:nvPr/>
          </p:nvSpPr>
          <p:spPr>
            <a:xfrm>
              <a:off x="5598083" y="4146725"/>
              <a:ext cx="117277" cy="117283"/>
            </a:xfrm>
            <a:custGeom>
              <a:avLst/>
              <a:gdLst/>
              <a:ahLst/>
              <a:cxnLst/>
              <a:rect l="l" t="t" r="r" b="b"/>
              <a:pathLst>
                <a:path w="117277" h="117283" extrusionOk="0">
                  <a:moveTo>
                    <a:pt x="58642" y="117283"/>
                  </a:moveTo>
                  <a:cubicBezTo>
                    <a:pt x="90974" y="117283"/>
                    <a:pt x="117277" y="90977"/>
                    <a:pt x="117277" y="58642"/>
                  </a:cubicBezTo>
                  <a:cubicBezTo>
                    <a:pt x="117277" y="26306"/>
                    <a:pt x="90973" y="0"/>
                    <a:pt x="58642" y="0"/>
                  </a:cubicBezTo>
                  <a:cubicBezTo>
                    <a:pt x="26306" y="0"/>
                    <a:pt x="0" y="26306"/>
                    <a:pt x="0" y="58642"/>
                  </a:cubicBezTo>
                  <a:cubicBezTo>
                    <a:pt x="0" y="90977"/>
                    <a:pt x="26306" y="117283"/>
                    <a:pt x="58642" y="117283"/>
                  </a:cubicBezTo>
                  <a:close/>
                  <a:moveTo>
                    <a:pt x="58642" y="18185"/>
                  </a:moveTo>
                  <a:cubicBezTo>
                    <a:pt x="80947" y="18185"/>
                    <a:pt x="99094" y="36334"/>
                    <a:pt x="99094" y="58643"/>
                  </a:cubicBezTo>
                  <a:cubicBezTo>
                    <a:pt x="99094" y="80950"/>
                    <a:pt x="80947" y="99102"/>
                    <a:pt x="58642" y="99102"/>
                  </a:cubicBezTo>
                  <a:cubicBezTo>
                    <a:pt x="36334" y="99102"/>
                    <a:pt x="18183" y="80951"/>
                    <a:pt x="18183" y="58643"/>
                  </a:cubicBezTo>
                  <a:cubicBezTo>
                    <a:pt x="18183" y="36334"/>
                    <a:pt x="36332" y="18185"/>
                    <a:pt x="58642" y="18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4"/>
            <p:cNvSpPr/>
            <p:nvPr/>
          </p:nvSpPr>
          <p:spPr>
            <a:xfrm>
              <a:off x="5338384" y="3964580"/>
              <a:ext cx="487615" cy="419278"/>
            </a:xfrm>
            <a:custGeom>
              <a:avLst/>
              <a:gdLst/>
              <a:ahLst/>
              <a:cxnLst/>
              <a:rect l="l" t="t" r="r" b="b"/>
              <a:pathLst>
                <a:path w="487615" h="419278" extrusionOk="0">
                  <a:moveTo>
                    <a:pt x="87317" y="327467"/>
                  </a:moveTo>
                  <a:lnTo>
                    <a:pt x="121194" y="327467"/>
                  </a:lnTo>
                  <a:lnTo>
                    <a:pt x="121194" y="386965"/>
                  </a:lnTo>
                  <a:cubicBezTo>
                    <a:pt x="121194" y="405992"/>
                    <a:pt x="136124" y="419278"/>
                    <a:pt x="157504" y="419278"/>
                  </a:cubicBezTo>
                  <a:cubicBezTo>
                    <a:pt x="178884" y="419278"/>
                    <a:pt x="193816" y="405990"/>
                    <a:pt x="193816" y="386965"/>
                  </a:cubicBezTo>
                  <a:lnTo>
                    <a:pt x="193816" y="354686"/>
                  </a:lnTo>
                  <a:lnTo>
                    <a:pt x="207497" y="354686"/>
                  </a:lnTo>
                  <a:lnTo>
                    <a:pt x="207497" y="386965"/>
                  </a:lnTo>
                  <a:cubicBezTo>
                    <a:pt x="207497" y="405992"/>
                    <a:pt x="222429" y="419278"/>
                    <a:pt x="243809" y="419278"/>
                  </a:cubicBezTo>
                  <a:cubicBezTo>
                    <a:pt x="265187" y="419278"/>
                    <a:pt x="280119" y="405990"/>
                    <a:pt x="280119" y="386965"/>
                  </a:cubicBezTo>
                  <a:lnTo>
                    <a:pt x="280119" y="354686"/>
                  </a:lnTo>
                  <a:lnTo>
                    <a:pt x="293799" y="354686"/>
                  </a:lnTo>
                  <a:lnTo>
                    <a:pt x="293799" y="386965"/>
                  </a:lnTo>
                  <a:cubicBezTo>
                    <a:pt x="293799" y="405992"/>
                    <a:pt x="308730" y="419278"/>
                    <a:pt x="330112" y="419278"/>
                  </a:cubicBezTo>
                  <a:cubicBezTo>
                    <a:pt x="351492" y="419278"/>
                    <a:pt x="366423" y="405990"/>
                    <a:pt x="366423" y="386965"/>
                  </a:cubicBezTo>
                  <a:lnTo>
                    <a:pt x="366423" y="327467"/>
                  </a:lnTo>
                  <a:lnTo>
                    <a:pt x="400296" y="327467"/>
                  </a:lnTo>
                  <a:cubicBezTo>
                    <a:pt x="448445" y="327467"/>
                    <a:pt x="487616" y="288225"/>
                    <a:pt x="487616" y="239989"/>
                  </a:cubicBezTo>
                  <a:cubicBezTo>
                    <a:pt x="487616" y="170076"/>
                    <a:pt x="457512" y="103428"/>
                    <a:pt x="405015" y="57133"/>
                  </a:cubicBezTo>
                  <a:cubicBezTo>
                    <a:pt x="380906" y="35913"/>
                    <a:pt x="319828" y="0"/>
                    <a:pt x="243837" y="0"/>
                  </a:cubicBezTo>
                  <a:cubicBezTo>
                    <a:pt x="151883" y="0"/>
                    <a:pt x="93371" y="47603"/>
                    <a:pt x="82585" y="57139"/>
                  </a:cubicBezTo>
                  <a:cubicBezTo>
                    <a:pt x="30102" y="103427"/>
                    <a:pt x="0" y="170073"/>
                    <a:pt x="0" y="239987"/>
                  </a:cubicBezTo>
                  <a:cubicBezTo>
                    <a:pt x="0" y="288225"/>
                    <a:pt x="39171" y="327467"/>
                    <a:pt x="87317" y="327467"/>
                  </a:cubicBezTo>
                  <a:close/>
                  <a:moveTo>
                    <a:pt x="94620" y="70769"/>
                  </a:moveTo>
                  <a:cubicBezTo>
                    <a:pt x="104554" y="61989"/>
                    <a:pt x="158437" y="18183"/>
                    <a:pt x="243837" y="18183"/>
                  </a:cubicBezTo>
                  <a:cubicBezTo>
                    <a:pt x="314410" y="18183"/>
                    <a:pt x="370805" y="51246"/>
                    <a:pt x="392997" y="70777"/>
                  </a:cubicBezTo>
                  <a:cubicBezTo>
                    <a:pt x="441574" y="113617"/>
                    <a:pt x="469436" y="175291"/>
                    <a:pt x="469436" y="239989"/>
                  </a:cubicBezTo>
                  <a:cubicBezTo>
                    <a:pt x="469436" y="278199"/>
                    <a:pt x="438421" y="309284"/>
                    <a:pt x="400299" y="309284"/>
                  </a:cubicBezTo>
                  <a:lnTo>
                    <a:pt x="357335" y="309284"/>
                  </a:lnTo>
                  <a:cubicBezTo>
                    <a:pt x="352315" y="309284"/>
                    <a:pt x="348243" y="313354"/>
                    <a:pt x="348243" y="318376"/>
                  </a:cubicBezTo>
                  <a:lnTo>
                    <a:pt x="348243" y="386965"/>
                  </a:lnTo>
                  <a:cubicBezTo>
                    <a:pt x="348243" y="400077"/>
                    <a:pt x="334368" y="401095"/>
                    <a:pt x="330115" y="401095"/>
                  </a:cubicBezTo>
                  <a:cubicBezTo>
                    <a:pt x="325862" y="401095"/>
                    <a:pt x="311985" y="400075"/>
                    <a:pt x="311985" y="386965"/>
                  </a:cubicBezTo>
                  <a:lnTo>
                    <a:pt x="311985" y="345594"/>
                  </a:lnTo>
                  <a:cubicBezTo>
                    <a:pt x="311985" y="340573"/>
                    <a:pt x="307913" y="336503"/>
                    <a:pt x="302893" y="336503"/>
                  </a:cubicBezTo>
                  <a:lnTo>
                    <a:pt x="271030" y="336503"/>
                  </a:lnTo>
                  <a:cubicBezTo>
                    <a:pt x="266010" y="336503"/>
                    <a:pt x="261939" y="340573"/>
                    <a:pt x="261939" y="345594"/>
                  </a:cubicBezTo>
                  <a:lnTo>
                    <a:pt x="261939" y="386965"/>
                  </a:lnTo>
                  <a:cubicBezTo>
                    <a:pt x="261939" y="400077"/>
                    <a:pt x="248065" y="401095"/>
                    <a:pt x="243812" y="401095"/>
                  </a:cubicBezTo>
                  <a:cubicBezTo>
                    <a:pt x="239559" y="401095"/>
                    <a:pt x="225683" y="400075"/>
                    <a:pt x="225683" y="386965"/>
                  </a:cubicBezTo>
                  <a:lnTo>
                    <a:pt x="225683" y="345594"/>
                  </a:lnTo>
                  <a:cubicBezTo>
                    <a:pt x="225683" y="340573"/>
                    <a:pt x="221612" y="336503"/>
                    <a:pt x="216592" y="336503"/>
                  </a:cubicBezTo>
                  <a:lnTo>
                    <a:pt x="184727" y="336503"/>
                  </a:lnTo>
                  <a:cubicBezTo>
                    <a:pt x="179707" y="336503"/>
                    <a:pt x="175636" y="340573"/>
                    <a:pt x="175636" y="345594"/>
                  </a:cubicBezTo>
                  <a:lnTo>
                    <a:pt x="175636" y="386965"/>
                  </a:lnTo>
                  <a:cubicBezTo>
                    <a:pt x="175636" y="400077"/>
                    <a:pt x="161760" y="401095"/>
                    <a:pt x="157507" y="401095"/>
                  </a:cubicBezTo>
                  <a:cubicBezTo>
                    <a:pt x="153256" y="401095"/>
                    <a:pt x="139380" y="400075"/>
                    <a:pt x="139380" y="386965"/>
                  </a:cubicBezTo>
                  <a:lnTo>
                    <a:pt x="139380" y="318376"/>
                  </a:lnTo>
                  <a:cubicBezTo>
                    <a:pt x="139380" y="313354"/>
                    <a:pt x="135309" y="309284"/>
                    <a:pt x="130289" y="309284"/>
                  </a:cubicBezTo>
                  <a:lnTo>
                    <a:pt x="87320" y="309284"/>
                  </a:lnTo>
                  <a:cubicBezTo>
                    <a:pt x="49201" y="309284"/>
                    <a:pt x="18186" y="278197"/>
                    <a:pt x="18186" y="239989"/>
                  </a:cubicBezTo>
                  <a:cubicBezTo>
                    <a:pt x="18183" y="175290"/>
                    <a:pt x="46040" y="113614"/>
                    <a:pt x="94620" y="707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4" name="Google Shape;784;p24"/>
          <p:cNvGrpSpPr/>
          <p:nvPr/>
        </p:nvGrpSpPr>
        <p:grpSpPr>
          <a:xfrm>
            <a:off x="4063199" y="2329241"/>
            <a:ext cx="633279" cy="640149"/>
            <a:chOff x="5185900" y="3043643"/>
            <a:chExt cx="792590" cy="801188"/>
          </a:xfrm>
        </p:grpSpPr>
        <p:grpSp>
          <p:nvGrpSpPr>
            <p:cNvPr id="785" name="Google Shape;785;p24"/>
            <p:cNvGrpSpPr/>
            <p:nvPr/>
          </p:nvGrpSpPr>
          <p:grpSpPr>
            <a:xfrm>
              <a:off x="5396263" y="3262613"/>
              <a:ext cx="147959" cy="113903"/>
              <a:chOff x="5396263" y="3262613"/>
              <a:chExt cx="147959" cy="113903"/>
            </a:xfrm>
          </p:grpSpPr>
          <p:sp>
            <p:nvSpPr>
              <p:cNvPr id="786" name="Google Shape;786;p24"/>
              <p:cNvSpPr/>
              <p:nvPr/>
            </p:nvSpPr>
            <p:spPr>
              <a:xfrm>
                <a:off x="5396263" y="3262613"/>
                <a:ext cx="87227" cy="58214"/>
              </a:xfrm>
              <a:custGeom>
                <a:avLst/>
                <a:gdLst/>
                <a:ahLst/>
                <a:cxnLst/>
                <a:rect l="l" t="t" r="r" b="b"/>
                <a:pathLst>
                  <a:path w="87227" h="58214" extrusionOk="0">
                    <a:moveTo>
                      <a:pt x="2508" y="0"/>
                    </a:moveTo>
                    <a:cubicBezTo>
                      <a:pt x="842" y="4665"/>
                      <a:pt x="0" y="9555"/>
                      <a:pt x="0" y="14601"/>
                    </a:cubicBezTo>
                    <a:cubicBezTo>
                      <a:pt x="0" y="38650"/>
                      <a:pt x="19565" y="58215"/>
                      <a:pt x="43613" y="58215"/>
                    </a:cubicBezTo>
                    <a:cubicBezTo>
                      <a:pt x="67661" y="58215"/>
                      <a:pt x="87228" y="38650"/>
                      <a:pt x="87228" y="14601"/>
                    </a:cubicBezTo>
                    <a:cubicBezTo>
                      <a:pt x="87228" y="9556"/>
                      <a:pt x="86384" y="4668"/>
                      <a:pt x="84716" y="0"/>
                    </a:cubicBezTo>
                    <a:lnTo>
                      <a:pt x="2508"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24"/>
              <p:cNvSpPr/>
              <p:nvPr/>
            </p:nvSpPr>
            <p:spPr>
              <a:xfrm>
                <a:off x="5510826" y="3343567"/>
                <a:ext cx="33396" cy="32949"/>
              </a:xfrm>
              <a:custGeom>
                <a:avLst/>
                <a:gdLst/>
                <a:ahLst/>
                <a:cxnLst/>
                <a:rect l="l" t="t" r="r" b="b"/>
                <a:pathLst>
                  <a:path w="33396" h="32949" extrusionOk="0">
                    <a:moveTo>
                      <a:pt x="0" y="32949"/>
                    </a:moveTo>
                    <a:cubicBezTo>
                      <a:pt x="80" y="32997"/>
                      <a:pt x="5336" y="26000"/>
                      <a:pt x="17091" y="26000"/>
                    </a:cubicBezTo>
                    <a:cubicBezTo>
                      <a:pt x="27408" y="26000"/>
                      <a:pt x="33309" y="32997"/>
                      <a:pt x="33396" y="32921"/>
                    </a:cubicBezTo>
                    <a:cubicBezTo>
                      <a:pt x="31512" y="27314"/>
                      <a:pt x="23430" y="10348"/>
                      <a:pt x="17579" y="0"/>
                    </a:cubicBezTo>
                    <a:cubicBezTo>
                      <a:pt x="11296" y="10135"/>
                      <a:pt x="2310" y="26956"/>
                      <a:pt x="0" y="329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8" name="Google Shape;788;p24"/>
            <p:cNvSpPr/>
            <p:nvPr/>
          </p:nvSpPr>
          <p:spPr>
            <a:xfrm>
              <a:off x="5344682" y="3062500"/>
              <a:ext cx="365619" cy="410517"/>
            </a:xfrm>
            <a:custGeom>
              <a:avLst/>
              <a:gdLst/>
              <a:ahLst/>
              <a:cxnLst/>
              <a:rect l="l" t="t" r="r" b="b"/>
              <a:pathLst>
                <a:path w="365619" h="410517" extrusionOk="0">
                  <a:moveTo>
                    <a:pt x="355096" y="276600"/>
                  </a:moveTo>
                  <a:cubicBezTo>
                    <a:pt x="355096" y="266377"/>
                    <a:pt x="351761" y="256662"/>
                    <a:pt x="345456" y="248506"/>
                  </a:cubicBezTo>
                  <a:cubicBezTo>
                    <a:pt x="343043" y="245383"/>
                    <a:pt x="342903" y="241231"/>
                    <a:pt x="344766" y="238014"/>
                  </a:cubicBezTo>
                  <a:cubicBezTo>
                    <a:pt x="358405" y="213817"/>
                    <a:pt x="365619" y="186087"/>
                    <a:pt x="365619" y="157815"/>
                  </a:cubicBezTo>
                  <a:cubicBezTo>
                    <a:pt x="365618" y="70796"/>
                    <a:pt x="298121" y="0"/>
                    <a:pt x="215157" y="0"/>
                  </a:cubicBezTo>
                  <a:lnTo>
                    <a:pt x="150462" y="0"/>
                  </a:lnTo>
                  <a:cubicBezTo>
                    <a:pt x="67497" y="0"/>
                    <a:pt x="0" y="70796"/>
                    <a:pt x="0" y="157812"/>
                  </a:cubicBezTo>
                  <a:cubicBezTo>
                    <a:pt x="2" y="186096"/>
                    <a:pt x="7219" y="213833"/>
                    <a:pt x="20865" y="238031"/>
                  </a:cubicBezTo>
                  <a:cubicBezTo>
                    <a:pt x="22715" y="241247"/>
                    <a:pt x="22573" y="245389"/>
                    <a:pt x="20163" y="248506"/>
                  </a:cubicBezTo>
                  <a:cubicBezTo>
                    <a:pt x="13855" y="256664"/>
                    <a:pt x="10522" y="266381"/>
                    <a:pt x="10522" y="276600"/>
                  </a:cubicBezTo>
                  <a:cubicBezTo>
                    <a:pt x="10522" y="302494"/>
                    <a:pt x="32289" y="323558"/>
                    <a:pt x="59045" y="323558"/>
                  </a:cubicBezTo>
                  <a:cubicBezTo>
                    <a:pt x="63080" y="323558"/>
                    <a:pt x="67089" y="323079"/>
                    <a:pt x="70960" y="322134"/>
                  </a:cubicBezTo>
                  <a:cubicBezTo>
                    <a:pt x="73767" y="321450"/>
                    <a:pt x="76740" y="322091"/>
                    <a:pt x="79017" y="323879"/>
                  </a:cubicBezTo>
                  <a:cubicBezTo>
                    <a:pt x="81294" y="325666"/>
                    <a:pt x="82623" y="328400"/>
                    <a:pt x="82623" y="331296"/>
                  </a:cubicBezTo>
                  <a:lnTo>
                    <a:pt x="82623" y="394000"/>
                  </a:lnTo>
                  <a:cubicBezTo>
                    <a:pt x="85079" y="396825"/>
                    <a:pt x="94307" y="400781"/>
                    <a:pt x="109996" y="404123"/>
                  </a:cubicBezTo>
                  <a:lnTo>
                    <a:pt x="109996" y="373327"/>
                  </a:lnTo>
                  <a:cubicBezTo>
                    <a:pt x="109996" y="368120"/>
                    <a:pt x="114218" y="363899"/>
                    <a:pt x="119424" y="363899"/>
                  </a:cubicBezTo>
                  <a:cubicBezTo>
                    <a:pt x="124630" y="363899"/>
                    <a:pt x="128852" y="368120"/>
                    <a:pt x="128852" y="373327"/>
                  </a:cubicBezTo>
                  <a:lnTo>
                    <a:pt x="128852" y="407336"/>
                  </a:lnTo>
                  <a:cubicBezTo>
                    <a:pt x="141293" y="408999"/>
                    <a:pt x="156160" y="410193"/>
                    <a:pt x="173381" y="410517"/>
                  </a:cubicBezTo>
                  <a:lnTo>
                    <a:pt x="173381" y="373327"/>
                  </a:lnTo>
                  <a:cubicBezTo>
                    <a:pt x="173381" y="368120"/>
                    <a:pt x="177603" y="363899"/>
                    <a:pt x="182809" y="363899"/>
                  </a:cubicBezTo>
                  <a:cubicBezTo>
                    <a:pt x="188015" y="363899"/>
                    <a:pt x="192237" y="368120"/>
                    <a:pt x="192237" y="373327"/>
                  </a:cubicBezTo>
                  <a:lnTo>
                    <a:pt x="192237" y="410517"/>
                  </a:lnTo>
                  <a:cubicBezTo>
                    <a:pt x="209459" y="410193"/>
                    <a:pt x="224328" y="408999"/>
                    <a:pt x="236765" y="407336"/>
                  </a:cubicBezTo>
                  <a:lnTo>
                    <a:pt x="236765" y="373327"/>
                  </a:lnTo>
                  <a:cubicBezTo>
                    <a:pt x="236765" y="368120"/>
                    <a:pt x="240986" y="363899"/>
                    <a:pt x="246193" y="363899"/>
                  </a:cubicBezTo>
                  <a:cubicBezTo>
                    <a:pt x="251401" y="363899"/>
                    <a:pt x="255622" y="368120"/>
                    <a:pt x="255622" y="373327"/>
                  </a:cubicBezTo>
                  <a:lnTo>
                    <a:pt x="255622" y="404123"/>
                  </a:lnTo>
                  <a:cubicBezTo>
                    <a:pt x="271310" y="400782"/>
                    <a:pt x="280538" y="396825"/>
                    <a:pt x="282997" y="394000"/>
                  </a:cubicBezTo>
                  <a:lnTo>
                    <a:pt x="282997" y="331296"/>
                  </a:lnTo>
                  <a:cubicBezTo>
                    <a:pt x="282997" y="328401"/>
                    <a:pt x="284327" y="325669"/>
                    <a:pt x="286602" y="323879"/>
                  </a:cubicBezTo>
                  <a:cubicBezTo>
                    <a:pt x="288879" y="322094"/>
                    <a:pt x="291844" y="321450"/>
                    <a:pt x="294659" y="322134"/>
                  </a:cubicBezTo>
                  <a:cubicBezTo>
                    <a:pt x="298531" y="323079"/>
                    <a:pt x="302540" y="323558"/>
                    <a:pt x="306571" y="323558"/>
                  </a:cubicBezTo>
                  <a:cubicBezTo>
                    <a:pt x="333329" y="323558"/>
                    <a:pt x="355096" y="302493"/>
                    <a:pt x="355096" y="276600"/>
                  </a:cubicBezTo>
                  <a:close/>
                  <a:moveTo>
                    <a:pt x="95194" y="277185"/>
                  </a:moveTo>
                  <a:cubicBezTo>
                    <a:pt x="60748" y="277185"/>
                    <a:pt x="32725" y="249162"/>
                    <a:pt x="32725" y="214716"/>
                  </a:cubicBezTo>
                  <a:cubicBezTo>
                    <a:pt x="32725" y="204774"/>
                    <a:pt x="35008" y="195249"/>
                    <a:pt x="39510" y="186408"/>
                  </a:cubicBezTo>
                  <a:cubicBezTo>
                    <a:pt x="41119" y="183247"/>
                    <a:pt x="44366" y="181258"/>
                    <a:pt x="47912" y="181258"/>
                  </a:cubicBezTo>
                  <a:lnTo>
                    <a:pt x="142479" y="181258"/>
                  </a:lnTo>
                  <a:cubicBezTo>
                    <a:pt x="146026" y="181258"/>
                    <a:pt x="149273" y="183250"/>
                    <a:pt x="150882" y="186409"/>
                  </a:cubicBezTo>
                  <a:cubicBezTo>
                    <a:pt x="155385" y="195255"/>
                    <a:pt x="157668" y="204780"/>
                    <a:pt x="157668" y="214716"/>
                  </a:cubicBezTo>
                  <a:cubicBezTo>
                    <a:pt x="157667" y="249160"/>
                    <a:pt x="129642" y="277185"/>
                    <a:pt x="95194" y="277185"/>
                  </a:cubicBezTo>
                  <a:close/>
                  <a:moveTo>
                    <a:pt x="199213" y="332980"/>
                  </a:moveTo>
                  <a:cubicBezTo>
                    <a:pt x="193999" y="332980"/>
                    <a:pt x="189024" y="330927"/>
                    <a:pt x="185566" y="327345"/>
                  </a:cubicBezTo>
                  <a:cubicBezTo>
                    <a:pt x="184538" y="326284"/>
                    <a:pt x="182970" y="324668"/>
                    <a:pt x="179811" y="327585"/>
                  </a:cubicBezTo>
                  <a:cubicBezTo>
                    <a:pt x="176160" y="331076"/>
                    <a:pt x="171408" y="332980"/>
                    <a:pt x="166402" y="332980"/>
                  </a:cubicBezTo>
                  <a:cubicBezTo>
                    <a:pt x="155725" y="332980"/>
                    <a:pt x="147037" y="324294"/>
                    <a:pt x="147037" y="313617"/>
                  </a:cubicBezTo>
                  <a:cubicBezTo>
                    <a:pt x="147037" y="311980"/>
                    <a:pt x="147037" y="307628"/>
                    <a:pt x="160416" y="283563"/>
                  </a:cubicBezTo>
                  <a:cubicBezTo>
                    <a:pt x="174043" y="259055"/>
                    <a:pt x="178238" y="256371"/>
                    <a:pt x="183976" y="256371"/>
                  </a:cubicBezTo>
                  <a:cubicBezTo>
                    <a:pt x="190005" y="256371"/>
                    <a:pt x="193551" y="259185"/>
                    <a:pt x="206542" y="283896"/>
                  </a:cubicBezTo>
                  <a:cubicBezTo>
                    <a:pt x="218577" y="306790"/>
                    <a:pt x="218577" y="313201"/>
                    <a:pt x="218577" y="313619"/>
                  </a:cubicBezTo>
                  <a:cubicBezTo>
                    <a:pt x="218574" y="324295"/>
                    <a:pt x="209890" y="332980"/>
                    <a:pt x="199213" y="332980"/>
                  </a:cubicBezTo>
                  <a:close/>
                  <a:moveTo>
                    <a:pt x="270417" y="277185"/>
                  </a:moveTo>
                  <a:cubicBezTo>
                    <a:pt x="235969" y="277185"/>
                    <a:pt x="207945" y="249162"/>
                    <a:pt x="207945" y="214716"/>
                  </a:cubicBezTo>
                  <a:cubicBezTo>
                    <a:pt x="207945" y="204782"/>
                    <a:pt x="210228" y="195257"/>
                    <a:pt x="214731" y="186409"/>
                  </a:cubicBezTo>
                  <a:cubicBezTo>
                    <a:pt x="216340" y="183247"/>
                    <a:pt x="219587" y="181258"/>
                    <a:pt x="223134" y="181258"/>
                  </a:cubicBezTo>
                  <a:lnTo>
                    <a:pt x="317701" y="181258"/>
                  </a:lnTo>
                  <a:cubicBezTo>
                    <a:pt x="321249" y="181258"/>
                    <a:pt x="324494" y="183250"/>
                    <a:pt x="326104" y="186409"/>
                  </a:cubicBezTo>
                  <a:cubicBezTo>
                    <a:pt x="330608" y="195255"/>
                    <a:pt x="332891" y="204780"/>
                    <a:pt x="332891" y="214716"/>
                  </a:cubicBezTo>
                  <a:cubicBezTo>
                    <a:pt x="332889" y="249160"/>
                    <a:pt x="304863" y="277185"/>
                    <a:pt x="270417" y="277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9" name="Google Shape;789;p24"/>
            <p:cNvGrpSpPr/>
            <p:nvPr/>
          </p:nvGrpSpPr>
          <p:grpSpPr>
            <a:xfrm>
              <a:off x="5204758" y="3262613"/>
              <a:ext cx="453954" cy="563335"/>
              <a:chOff x="5204758" y="3262613"/>
              <a:chExt cx="453954" cy="563335"/>
            </a:xfrm>
          </p:grpSpPr>
          <p:sp>
            <p:nvSpPr>
              <p:cNvPr id="790" name="Google Shape;790;p24"/>
              <p:cNvSpPr/>
              <p:nvPr/>
            </p:nvSpPr>
            <p:spPr>
              <a:xfrm>
                <a:off x="5204758" y="3541361"/>
                <a:ext cx="258557" cy="284587"/>
              </a:xfrm>
              <a:custGeom>
                <a:avLst/>
                <a:gdLst/>
                <a:ahLst/>
                <a:cxnLst/>
                <a:rect l="l" t="t" r="r" b="b"/>
                <a:pathLst>
                  <a:path w="258557" h="284587" extrusionOk="0">
                    <a:moveTo>
                      <a:pt x="244946" y="132566"/>
                    </a:moveTo>
                    <a:cubicBezTo>
                      <a:pt x="241586" y="130517"/>
                      <a:pt x="239969" y="126703"/>
                      <a:pt x="240547" y="123041"/>
                    </a:cubicBezTo>
                    <a:cubicBezTo>
                      <a:pt x="243263" y="104822"/>
                      <a:pt x="241162" y="85930"/>
                      <a:pt x="234463" y="68407"/>
                    </a:cubicBezTo>
                    <a:cubicBezTo>
                      <a:pt x="213863" y="14537"/>
                      <a:pt x="155370" y="-13327"/>
                      <a:pt x="104085" y="6274"/>
                    </a:cubicBezTo>
                    <a:lnTo>
                      <a:pt x="62885" y="22029"/>
                    </a:lnTo>
                    <a:lnTo>
                      <a:pt x="62883" y="22029"/>
                    </a:lnTo>
                    <a:cubicBezTo>
                      <a:pt x="11593" y="41644"/>
                      <a:pt x="-13375" y="101428"/>
                      <a:pt x="7224" y="155302"/>
                    </a:cubicBezTo>
                    <a:cubicBezTo>
                      <a:pt x="13925" y="172822"/>
                      <a:pt x="24963" y="188296"/>
                      <a:pt x="39145" y="200059"/>
                    </a:cubicBezTo>
                    <a:cubicBezTo>
                      <a:pt x="42015" y="202401"/>
                      <a:pt x="43354" y="206318"/>
                      <a:pt x="42217" y="210083"/>
                    </a:cubicBezTo>
                    <a:cubicBezTo>
                      <a:pt x="40379" y="216172"/>
                      <a:pt x="40599" y="222503"/>
                      <a:pt x="42849" y="228384"/>
                    </a:cubicBezTo>
                    <a:cubicBezTo>
                      <a:pt x="48560" y="243329"/>
                      <a:pt x="65820" y="250664"/>
                      <a:pt x="81315" y="244742"/>
                    </a:cubicBezTo>
                    <a:cubicBezTo>
                      <a:pt x="83661" y="243844"/>
                      <a:pt x="85884" y="242675"/>
                      <a:pt x="87919" y="241268"/>
                    </a:cubicBezTo>
                    <a:cubicBezTo>
                      <a:pt x="90299" y="239625"/>
                      <a:pt x="93302" y="239168"/>
                      <a:pt x="96068" y="240020"/>
                    </a:cubicBezTo>
                    <a:cubicBezTo>
                      <a:pt x="98833" y="240877"/>
                      <a:pt x="101051" y="242955"/>
                      <a:pt x="102084" y="245658"/>
                    </a:cubicBezTo>
                    <a:lnTo>
                      <a:pt x="116827" y="284217"/>
                    </a:lnTo>
                    <a:cubicBezTo>
                      <a:pt x="119154" y="284750"/>
                      <a:pt x="123758" y="284753"/>
                      <a:pt x="130277" y="283933"/>
                    </a:cubicBezTo>
                    <a:lnTo>
                      <a:pt x="124144" y="267902"/>
                    </a:lnTo>
                    <a:cubicBezTo>
                      <a:pt x="122285" y="263038"/>
                      <a:pt x="124720" y="257586"/>
                      <a:pt x="129582" y="255727"/>
                    </a:cubicBezTo>
                    <a:cubicBezTo>
                      <a:pt x="134449" y="253868"/>
                      <a:pt x="139897" y="256303"/>
                      <a:pt x="141758" y="261165"/>
                    </a:cubicBezTo>
                    <a:lnTo>
                      <a:pt x="149075" y="280298"/>
                    </a:lnTo>
                    <a:cubicBezTo>
                      <a:pt x="155989" y="278586"/>
                      <a:pt x="163824" y="276278"/>
                      <a:pt x="172466" y="273264"/>
                    </a:cubicBezTo>
                    <a:lnTo>
                      <a:pt x="164514" y="252465"/>
                    </a:lnTo>
                    <a:cubicBezTo>
                      <a:pt x="162655" y="247601"/>
                      <a:pt x="165091" y="242149"/>
                      <a:pt x="169955" y="240292"/>
                    </a:cubicBezTo>
                    <a:cubicBezTo>
                      <a:pt x="174820" y="238433"/>
                      <a:pt x="180270" y="240869"/>
                      <a:pt x="182129" y="245733"/>
                    </a:cubicBezTo>
                    <a:lnTo>
                      <a:pt x="190080" y="266531"/>
                    </a:lnTo>
                    <a:cubicBezTo>
                      <a:pt x="198530" y="263012"/>
                      <a:pt x="205908" y="259502"/>
                      <a:pt x="212202" y="256166"/>
                    </a:cubicBezTo>
                    <a:lnTo>
                      <a:pt x="204888" y="237031"/>
                    </a:lnTo>
                    <a:cubicBezTo>
                      <a:pt x="203029" y="232167"/>
                      <a:pt x="205465" y="226716"/>
                      <a:pt x="210329" y="224858"/>
                    </a:cubicBezTo>
                    <a:cubicBezTo>
                      <a:pt x="215197" y="223001"/>
                      <a:pt x="220644" y="225436"/>
                      <a:pt x="222503" y="230299"/>
                    </a:cubicBezTo>
                    <a:lnTo>
                      <a:pt x="228634" y="246334"/>
                    </a:lnTo>
                    <a:cubicBezTo>
                      <a:pt x="234037" y="242597"/>
                      <a:pt x="237464" y="239521"/>
                      <a:pt x="238840" y="237571"/>
                    </a:cubicBezTo>
                    <a:lnTo>
                      <a:pt x="224096" y="199010"/>
                    </a:lnTo>
                    <a:cubicBezTo>
                      <a:pt x="223063" y="196306"/>
                      <a:pt x="223326" y="193282"/>
                      <a:pt x="224813" y="190798"/>
                    </a:cubicBezTo>
                    <a:cubicBezTo>
                      <a:pt x="226299" y="188316"/>
                      <a:pt x="228842" y="186653"/>
                      <a:pt x="231712" y="186287"/>
                    </a:cubicBezTo>
                    <a:cubicBezTo>
                      <a:pt x="234189" y="185972"/>
                      <a:pt x="236628" y="185359"/>
                      <a:pt x="238952" y="184467"/>
                    </a:cubicBezTo>
                    <a:cubicBezTo>
                      <a:pt x="246510" y="181578"/>
                      <a:pt x="252507" y="176022"/>
                      <a:pt x="255845" y="168812"/>
                    </a:cubicBezTo>
                    <a:cubicBezTo>
                      <a:pt x="259143" y="161696"/>
                      <a:pt x="259444" y="153814"/>
                      <a:pt x="256693" y="146620"/>
                    </a:cubicBezTo>
                    <a:cubicBezTo>
                      <a:pt x="254438" y="140736"/>
                      <a:pt x="250379" y="135878"/>
                      <a:pt x="244946" y="132566"/>
                    </a:cubicBezTo>
                    <a:close/>
                    <a:moveTo>
                      <a:pt x="120531" y="188025"/>
                    </a:moveTo>
                    <a:cubicBezTo>
                      <a:pt x="115564" y="199145"/>
                      <a:pt x="106564" y="207665"/>
                      <a:pt x="95189" y="212014"/>
                    </a:cubicBezTo>
                    <a:cubicBezTo>
                      <a:pt x="89953" y="214017"/>
                      <a:pt x="84476" y="215031"/>
                      <a:pt x="78910" y="215031"/>
                    </a:cubicBezTo>
                    <a:cubicBezTo>
                      <a:pt x="60140" y="215031"/>
                      <a:pt x="43022" y="203251"/>
                      <a:pt x="36317" y="185717"/>
                    </a:cubicBezTo>
                    <a:cubicBezTo>
                      <a:pt x="33727" y="178940"/>
                      <a:pt x="32803" y="171851"/>
                      <a:pt x="33565" y="164648"/>
                    </a:cubicBezTo>
                    <a:cubicBezTo>
                      <a:pt x="33935" y="161120"/>
                      <a:pt x="36259" y="158100"/>
                      <a:pt x="39572" y="156832"/>
                    </a:cubicBezTo>
                    <a:lnTo>
                      <a:pt x="99797" y="133806"/>
                    </a:lnTo>
                    <a:cubicBezTo>
                      <a:pt x="103108" y="132538"/>
                      <a:pt x="106853" y="133238"/>
                      <a:pt x="109484" y="135615"/>
                    </a:cubicBezTo>
                    <a:cubicBezTo>
                      <a:pt x="114782" y="140400"/>
                      <a:pt x="118934" y="146462"/>
                      <a:pt x="121490" y="153141"/>
                    </a:cubicBezTo>
                    <a:cubicBezTo>
                      <a:pt x="125842" y="164515"/>
                      <a:pt x="125501" y="176907"/>
                      <a:pt x="120531" y="188025"/>
                    </a:cubicBezTo>
                    <a:close/>
                    <a:moveTo>
                      <a:pt x="175014" y="222220"/>
                    </a:moveTo>
                    <a:cubicBezTo>
                      <a:pt x="171117" y="223710"/>
                      <a:pt x="166847" y="223645"/>
                      <a:pt x="162980" y="222034"/>
                    </a:cubicBezTo>
                    <a:cubicBezTo>
                      <a:pt x="162977" y="222032"/>
                      <a:pt x="162972" y="222032"/>
                      <a:pt x="162969" y="222030"/>
                    </a:cubicBezTo>
                    <a:cubicBezTo>
                      <a:pt x="161276" y="225730"/>
                      <a:pt x="158065" y="228703"/>
                      <a:pt x="154108" y="230211"/>
                    </a:cubicBezTo>
                    <a:cubicBezTo>
                      <a:pt x="152238" y="230930"/>
                      <a:pt x="150282" y="231286"/>
                      <a:pt x="148327" y="231286"/>
                    </a:cubicBezTo>
                    <a:cubicBezTo>
                      <a:pt x="146085" y="231286"/>
                      <a:pt x="143841" y="230814"/>
                      <a:pt x="141727" y="229870"/>
                    </a:cubicBezTo>
                    <a:cubicBezTo>
                      <a:pt x="137780" y="228108"/>
                      <a:pt x="134755" y="224916"/>
                      <a:pt x="133208" y="220883"/>
                    </a:cubicBezTo>
                    <a:cubicBezTo>
                      <a:pt x="133206" y="220877"/>
                      <a:pt x="133202" y="220873"/>
                      <a:pt x="133200" y="220866"/>
                    </a:cubicBezTo>
                    <a:cubicBezTo>
                      <a:pt x="132651" y="219431"/>
                      <a:pt x="131510" y="216449"/>
                      <a:pt x="133441" y="197627"/>
                    </a:cubicBezTo>
                    <a:cubicBezTo>
                      <a:pt x="135317" y="179341"/>
                      <a:pt x="137197" y="174332"/>
                      <a:pt x="143024" y="172106"/>
                    </a:cubicBezTo>
                    <a:cubicBezTo>
                      <a:pt x="148671" y="169952"/>
                      <a:pt x="153500" y="172321"/>
                      <a:pt x="167648" y="184190"/>
                    </a:cubicBezTo>
                    <a:cubicBezTo>
                      <a:pt x="182622" y="196757"/>
                      <a:pt x="183753" y="199708"/>
                      <a:pt x="184359" y="201295"/>
                    </a:cubicBezTo>
                    <a:lnTo>
                      <a:pt x="184360" y="201297"/>
                    </a:lnTo>
                    <a:cubicBezTo>
                      <a:pt x="184360" y="201297"/>
                      <a:pt x="184360" y="201298"/>
                      <a:pt x="184362" y="201300"/>
                    </a:cubicBezTo>
                    <a:cubicBezTo>
                      <a:pt x="187554" y="209648"/>
                      <a:pt x="183357" y="219032"/>
                      <a:pt x="175014" y="222220"/>
                    </a:cubicBezTo>
                    <a:close/>
                    <a:moveTo>
                      <a:pt x="206776" y="169341"/>
                    </a:moveTo>
                    <a:cubicBezTo>
                      <a:pt x="201540" y="171346"/>
                      <a:pt x="196062" y="172361"/>
                      <a:pt x="190494" y="172361"/>
                    </a:cubicBezTo>
                    <a:cubicBezTo>
                      <a:pt x="171726" y="172361"/>
                      <a:pt x="154611" y="160580"/>
                      <a:pt x="147906" y="143043"/>
                    </a:cubicBezTo>
                    <a:cubicBezTo>
                      <a:pt x="145351" y="136360"/>
                      <a:pt x="144399" y="129075"/>
                      <a:pt x="145154" y="121974"/>
                    </a:cubicBezTo>
                    <a:cubicBezTo>
                      <a:pt x="145529" y="118449"/>
                      <a:pt x="147850" y="115429"/>
                      <a:pt x="151164" y="114164"/>
                    </a:cubicBezTo>
                    <a:lnTo>
                      <a:pt x="211388" y="91136"/>
                    </a:lnTo>
                    <a:cubicBezTo>
                      <a:pt x="214699" y="89867"/>
                      <a:pt x="218444" y="90568"/>
                      <a:pt x="221077" y="92947"/>
                    </a:cubicBezTo>
                    <a:cubicBezTo>
                      <a:pt x="226451" y="97804"/>
                      <a:pt x="230491" y="103700"/>
                      <a:pt x="233081" y="110473"/>
                    </a:cubicBezTo>
                    <a:cubicBezTo>
                      <a:pt x="242057" y="133954"/>
                      <a:pt x="230258" y="160361"/>
                      <a:pt x="206776" y="1693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4"/>
              <p:cNvSpPr/>
              <p:nvPr/>
            </p:nvSpPr>
            <p:spPr>
              <a:xfrm>
                <a:off x="5571483" y="3262613"/>
                <a:ext cx="87229" cy="58214"/>
              </a:xfrm>
              <a:custGeom>
                <a:avLst/>
                <a:gdLst/>
                <a:ahLst/>
                <a:cxnLst/>
                <a:rect l="l" t="t" r="r" b="b"/>
                <a:pathLst>
                  <a:path w="87229" h="58214" extrusionOk="0">
                    <a:moveTo>
                      <a:pt x="2512" y="0"/>
                    </a:moveTo>
                    <a:cubicBezTo>
                      <a:pt x="843" y="4668"/>
                      <a:pt x="0" y="9556"/>
                      <a:pt x="0" y="14601"/>
                    </a:cubicBezTo>
                    <a:cubicBezTo>
                      <a:pt x="0" y="38650"/>
                      <a:pt x="19567" y="58215"/>
                      <a:pt x="43615" y="58215"/>
                    </a:cubicBezTo>
                    <a:cubicBezTo>
                      <a:pt x="67663" y="58215"/>
                      <a:pt x="87229" y="38650"/>
                      <a:pt x="87229" y="14601"/>
                    </a:cubicBezTo>
                    <a:cubicBezTo>
                      <a:pt x="87229" y="9556"/>
                      <a:pt x="86386" y="4668"/>
                      <a:pt x="84720" y="0"/>
                    </a:cubicBezTo>
                    <a:lnTo>
                      <a:pt x="2512"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2" name="Google Shape;792;p24"/>
            <p:cNvGrpSpPr/>
            <p:nvPr/>
          </p:nvGrpSpPr>
          <p:grpSpPr>
            <a:xfrm>
              <a:off x="5257058" y="3652402"/>
              <a:ext cx="164930" cy="95561"/>
              <a:chOff x="5257058" y="3652402"/>
              <a:chExt cx="164930" cy="95561"/>
            </a:xfrm>
          </p:grpSpPr>
          <p:sp>
            <p:nvSpPr>
              <p:cNvPr id="793" name="Google Shape;793;p24"/>
              <p:cNvSpPr/>
              <p:nvPr/>
            </p:nvSpPr>
            <p:spPr>
              <a:xfrm>
                <a:off x="5257058" y="3695070"/>
                <a:ext cx="53356" cy="42462"/>
              </a:xfrm>
              <a:custGeom>
                <a:avLst/>
                <a:gdLst/>
                <a:ahLst/>
                <a:cxnLst/>
                <a:rect l="l" t="t" r="r" b="b"/>
                <a:pathLst>
                  <a:path w="53356" h="42462" extrusionOk="0">
                    <a:moveTo>
                      <a:pt x="48240" y="0"/>
                    </a:moveTo>
                    <a:lnTo>
                      <a:pt x="0" y="18445"/>
                    </a:lnTo>
                    <a:cubicBezTo>
                      <a:pt x="236" y="20764"/>
                      <a:pt x="781" y="23048"/>
                      <a:pt x="1631" y="25275"/>
                    </a:cubicBezTo>
                    <a:cubicBezTo>
                      <a:pt x="5563" y="35554"/>
                      <a:pt x="15601" y="42463"/>
                      <a:pt x="26611" y="42463"/>
                    </a:cubicBezTo>
                    <a:cubicBezTo>
                      <a:pt x="29868" y="42463"/>
                      <a:pt x="33079" y="41867"/>
                      <a:pt x="36157" y="40692"/>
                    </a:cubicBezTo>
                    <a:cubicBezTo>
                      <a:pt x="42824" y="38141"/>
                      <a:pt x="48103" y="33145"/>
                      <a:pt x="51016" y="26624"/>
                    </a:cubicBezTo>
                    <a:cubicBezTo>
                      <a:pt x="53930" y="20103"/>
                      <a:pt x="54130" y="12838"/>
                      <a:pt x="51578" y="6167"/>
                    </a:cubicBezTo>
                    <a:cubicBezTo>
                      <a:pt x="50727" y="3945"/>
                      <a:pt x="49610" y="1884"/>
                      <a:pt x="4824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4"/>
              <p:cNvSpPr/>
              <p:nvPr/>
            </p:nvSpPr>
            <p:spPr>
              <a:xfrm>
                <a:off x="5356348" y="3737561"/>
                <a:ext cx="9157" cy="10402"/>
              </a:xfrm>
              <a:custGeom>
                <a:avLst/>
                <a:gdLst/>
                <a:ahLst/>
                <a:cxnLst/>
                <a:rect l="l" t="t" r="r" b="b"/>
                <a:pathLst>
                  <a:path w="9157" h="10402" extrusionOk="0">
                    <a:moveTo>
                      <a:pt x="0" y="10403"/>
                    </a:moveTo>
                    <a:cubicBezTo>
                      <a:pt x="1433" y="9301"/>
                      <a:pt x="2864" y="8556"/>
                      <a:pt x="4111" y="8067"/>
                    </a:cubicBezTo>
                    <a:cubicBezTo>
                      <a:pt x="5843" y="7388"/>
                      <a:pt x="7549" y="7053"/>
                      <a:pt x="9157" y="6924"/>
                    </a:cubicBezTo>
                    <a:cubicBezTo>
                      <a:pt x="6602" y="4665"/>
                      <a:pt x="3696" y="2200"/>
                      <a:pt x="986" y="0"/>
                    </a:cubicBezTo>
                    <a:cubicBezTo>
                      <a:pt x="592" y="3405"/>
                      <a:pt x="246" y="7104"/>
                      <a:pt x="0" y="104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24"/>
              <p:cNvSpPr/>
              <p:nvPr/>
            </p:nvSpPr>
            <p:spPr>
              <a:xfrm>
                <a:off x="5368646" y="3652402"/>
                <a:ext cx="53342" cy="42462"/>
              </a:xfrm>
              <a:custGeom>
                <a:avLst/>
                <a:gdLst/>
                <a:ahLst/>
                <a:cxnLst/>
                <a:rect l="l" t="t" r="r" b="b"/>
                <a:pathLst>
                  <a:path w="53342" h="42462" extrusionOk="0">
                    <a:moveTo>
                      <a:pt x="48240" y="0"/>
                    </a:moveTo>
                    <a:lnTo>
                      <a:pt x="0" y="18445"/>
                    </a:lnTo>
                    <a:cubicBezTo>
                      <a:pt x="236" y="20762"/>
                      <a:pt x="781" y="23042"/>
                      <a:pt x="1631" y="25266"/>
                    </a:cubicBezTo>
                    <a:cubicBezTo>
                      <a:pt x="5565" y="35553"/>
                      <a:pt x="15601" y="42463"/>
                      <a:pt x="26607" y="42463"/>
                    </a:cubicBezTo>
                    <a:cubicBezTo>
                      <a:pt x="29862" y="42463"/>
                      <a:pt x="33073" y="41867"/>
                      <a:pt x="36152" y="40688"/>
                    </a:cubicBezTo>
                    <a:cubicBezTo>
                      <a:pt x="49921" y="35421"/>
                      <a:pt x="56842" y="19936"/>
                      <a:pt x="51580" y="6167"/>
                    </a:cubicBezTo>
                    <a:cubicBezTo>
                      <a:pt x="50728" y="3945"/>
                      <a:pt x="49611" y="1884"/>
                      <a:pt x="4824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6" name="Google Shape;796;p24"/>
            <p:cNvSpPr/>
            <p:nvPr/>
          </p:nvSpPr>
          <p:spPr>
            <a:xfrm>
              <a:off x="5657715" y="3464680"/>
              <a:ext cx="301917" cy="335717"/>
            </a:xfrm>
            <a:custGeom>
              <a:avLst/>
              <a:gdLst/>
              <a:ahLst/>
              <a:cxnLst/>
              <a:rect l="l" t="t" r="r" b="b"/>
              <a:pathLst>
                <a:path w="301917" h="335717" extrusionOk="0">
                  <a:moveTo>
                    <a:pt x="213712" y="16663"/>
                  </a:moveTo>
                  <a:lnTo>
                    <a:pt x="163372" y="3660"/>
                  </a:lnTo>
                  <a:cubicBezTo>
                    <a:pt x="132659" y="-4277"/>
                    <a:pt x="100513" y="791"/>
                    <a:pt x="72872" y="17929"/>
                  </a:cubicBezTo>
                  <a:cubicBezTo>
                    <a:pt x="45093" y="35153"/>
                    <a:pt x="25184" y="62481"/>
                    <a:pt x="16813" y="94884"/>
                  </a:cubicBezTo>
                  <a:cubicBezTo>
                    <a:pt x="11210" y="116580"/>
                    <a:pt x="11244" y="139292"/>
                    <a:pt x="16921" y="160563"/>
                  </a:cubicBezTo>
                  <a:cubicBezTo>
                    <a:pt x="17898" y="164132"/>
                    <a:pt x="16720" y="168096"/>
                    <a:pt x="13613" y="170506"/>
                  </a:cubicBezTo>
                  <a:cubicBezTo>
                    <a:pt x="7390" y="175336"/>
                    <a:pt x="3068" y="181881"/>
                    <a:pt x="1117" y="189431"/>
                  </a:cubicBezTo>
                  <a:cubicBezTo>
                    <a:pt x="-1268" y="198663"/>
                    <a:pt x="195" y="208318"/>
                    <a:pt x="5237" y="216612"/>
                  </a:cubicBezTo>
                  <a:cubicBezTo>
                    <a:pt x="10330" y="224990"/>
                    <a:pt x="18453" y="230977"/>
                    <a:pt x="28107" y="233473"/>
                  </a:cubicBezTo>
                  <a:cubicBezTo>
                    <a:pt x="31103" y="234246"/>
                    <a:pt x="34172" y="234659"/>
                    <a:pt x="37226" y="234698"/>
                  </a:cubicBezTo>
                  <a:cubicBezTo>
                    <a:pt x="40121" y="234737"/>
                    <a:pt x="42838" y="236103"/>
                    <a:pt x="44594" y="238403"/>
                  </a:cubicBezTo>
                  <a:cubicBezTo>
                    <a:pt x="46351" y="240704"/>
                    <a:pt x="46953" y="243683"/>
                    <a:pt x="46229" y="246486"/>
                  </a:cubicBezTo>
                  <a:lnTo>
                    <a:pt x="33831" y="294469"/>
                  </a:lnTo>
                  <a:cubicBezTo>
                    <a:pt x="35587" y="296881"/>
                    <a:pt x="40963" y="300835"/>
                    <a:pt x="49892" y="305458"/>
                  </a:cubicBezTo>
                  <a:lnTo>
                    <a:pt x="55494" y="283771"/>
                  </a:lnTo>
                  <a:cubicBezTo>
                    <a:pt x="56796" y="278730"/>
                    <a:pt x="61935" y="275695"/>
                    <a:pt x="66982" y="277001"/>
                  </a:cubicBezTo>
                  <a:cubicBezTo>
                    <a:pt x="72023" y="278303"/>
                    <a:pt x="75055" y="283447"/>
                    <a:pt x="73751" y="288489"/>
                  </a:cubicBezTo>
                  <a:lnTo>
                    <a:pt x="67331" y="313341"/>
                  </a:lnTo>
                  <a:cubicBezTo>
                    <a:pt x="75898" y="316763"/>
                    <a:pt x="86065" y="320281"/>
                    <a:pt x="97820" y="323624"/>
                  </a:cubicBezTo>
                  <a:lnTo>
                    <a:pt x="104824" y="296515"/>
                  </a:lnTo>
                  <a:cubicBezTo>
                    <a:pt x="106126" y="291473"/>
                    <a:pt x="111261" y="288439"/>
                    <a:pt x="116311" y="289745"/>
                  </a:cubicBezTo>
                  <a:cubicBezTo>
                    <a:pt x="121351" y="291047"/>
                    <a:pt x="124384" y="296191"/>
                    <a:pt x="123080" y="301233"/>
                  </a:cubicBezTo>
                  <a:lnTo>
                    <a:pt x="116076" y="328340"/>
                  </a:lnTo>
                  <a:cubicBezTo>
                    <a:pt x="127977" y="331108"/>
                    <a:pt x="138575" y="332956"/>
                    <a:pt x="147726" y="334114"/>
                  </a:cubicBezTo>
                  <a:lnTo>
                    <a:pt x="154147" y="309260"/>
                  </a:lnTo>
                  <a:cubicBezTo>
                    <a:pt x="155449" y="304215"/>
                    <a:pt x="160594" y="301193"/>
                    <a:pt x="165634" y="302491"/>
                  </a:cubicBezTo>
                  <a:cubicBezTo>
                    <a:pt x="170676" y="303793"/>
                    <a:pt x="173707" y="308936"/>
                    <a:pt x="172404" y="313978"/>
                  </a:cubicBezTo>
                  <a:lnTo>
                    <a:pt x="166800" y="335663"/>
                  </a:lnTo>
                  <a:cubicBezTo>
                    <a:pt x="176851" y="335945"/>
                    <a:pt x="183472" y="335092"/>
                    <a:pt x="186174" y="333831"/>
                  </a:cubicBezTo>
                  <a:lnTo>
                    <a:pt x="198571" y="285849"/>
                  </a:lnTo>
                  <a:cubicBezTo>
                    <a:pt x="199295" y="283046"/>
                    <a:pt x="201265" y="280730"/>
                    <a:pt x="203916" y="279571"/>
                  </a:cubicBezTo>
                  <a:cubicBezTo>
                    <a:pt x="206565" y="278411"/>
                    <a:pt x="209607" y="278530"/>
                    <a:pt x="212156" y="279899"/>
                  </a:cubicBezTo>
                  <a:cubicBezTo>
                    <a:pt x="214843" y="281342"/>
                    <a:pt x="217727" y="282466"/>
                    <a:pt x="220727" y="283240"/>
                  </a:cubicBezTo>
                  <a:cubicBezTo>
                    <a:pt x="240553" y="288364"/>
                    <a:pt x="260721" y="276940"/>
                    <a:pt x="265673" y="257784"/>
                  </a:cubicBezTo>
                  <a:cubicBezTo>
                    <a:pt x="267623" y="250229"/>
                    <a:pt x="267014" y="242413"/>
                    <a:pt x="263910" y="235178"/>
                  </a:cubicBezTo>
                  <a:cubicBezTo>
                    <a:pt x="262356" y="231556"/>
                    <a:pt x="263251" y="227508"/>
                    <a:pt x="265852" y="224855"/>
                  </a:cubicBezTo>
                  <a:cubicBezTo>
                    <a:pt x="281110" y="208994"/>
                    <a:pt x="292136" y="189151"/>
                    <a:pt x="297741" y="167464"/>
                  </a:cubicBezTo>
                  <a:cubicBezTo>
                    <a:pt x="314978" y="100740"/>
                    <a:pt x="277284" y="33091"/>
                    <a:pt x="213712" y="16663"/>
                  </a:cubicBezTo>
                  <a:close/>
                  <a:moveTo>
                    <a:pt x="64639" y="208238"/>
                  </a:moveTo>
                  <a:cubicBezTo>
                    <a:pt x="36848" y="201056"/>
                    <a:pt x="20076" y="172604"/>
                    <a:pt x="27257" y="144813"/>
                  </a:cubicBezTo>
                  <a:cubicBezTo>
                    <a:pt x="29329" y="136796"/>
                    <a:pt x="33158" y="129590"/>
                    <a:pt x="38633" y="123389"/>
                  </a:cubicBezTo>
                  <a:cubicBezTo>
                    <a:pt x="40981" y="120730"/>
                    <a:pt x="44628" y="119612"/>
                    <a:pt x="48058" y="120503"/>
                  </a:cubicBezTo>
                  <a:lnTo>
                    <a:pt x="121644" y="139518"/>
                  </a:lnTo>
                  <a:cubicBezTo>
                    <a:pt x="125076" y="140406"/>
                    <a:pt x="127723" y="143143"/>
                    <a:pt x="128492" y="146606"/>
                  </a:cubicBezTo>
                  <a:cubicBezTo>
                    <a:pt x="130255" y="154568"/>
                    <a:pt x="130108" y="162956"/>
                    <a:pt x="128063" y="170863"/>
                  </a:cubicBezTo>
                  <a:cubicBezTo>
                    <a:pt x="122123" y="193848"/>
                    <a:pt x="101406" y="209906"/>
                    <a:pt x="77691" y="209906"/>
                  </a:cubicBezTo>
                  <a:cubicBezTo>
                    <a:pt x="73307" y="209905"/>
                    <a:pt x="68916" y="209345"/>
                    <a:pt x="64639" y="208238"/>
                  </a:cubicBezTo>
                  <a:close/>
                  <a:moveTo>
                    <a:pt x="155745" y="258962"/>
                  </a:moveTo>
                  <a:cubicBezTo>
                    <a:pt x="155705" y="259366"/>
                    <a:pt x="155654" y="259732"/>
                    <a:pt x="155580" y="260029"/>
                  </a:cubicBezTo>
                  <a:cubicBezTo>
                    <a:pt x="155577" y="260040"/>
                    <a:pt x="155579" y="260051"/>
                    <a:pt x="155574" y="260064"/>
                  </a:cubicBezTo>
                  <a:cubicBezTo>
                    <a:pt x="155574" y="260067"/>
                    <a:pt x="155572" y="260072"/>
                    <a:pt x="155571" y="260073"/>
                  </a:cubicBezTo>
                  <a:lnTo>
                    <a:pt x="155571" y="260081"/>
                  </a:lnTo>
                  <a:cubicBezTo>
                    <a:pt x="155571" y="260081"/>
                    <a:pt x="155569" y="260082"/>
                    <a:pt x="155568" y="260084"/>
                  </a:cubicBezTo>
                  <a:cubicBezTo>
                    <a:pt x="154404" y="264580"/>
                    <a:pt x="151560" y="268353"/>
                    <a:pt x="147559" y="270712"/>
                  </a:cubicBezTo>
                  <a:cubicBezTo>
                    <a:pt x="144844" y="272315"/>
                    <a:pt x="141815" y="273133"/>
                    <a:pt x="138743" y="273133"/>
                  </a:cubicBezTo>
                  <a:cubicBezTo>
                    <a:pt x="137281" y="273133"/>
                    <a:pt x="135810" y="272947"/>
                    <a:pt x="134360" y="272571"/>
                  </a:cubicBezTo>
                  <a:cubicBezTo>
                    <a:pt x="129814" y="271393"/>
                    <a:pt x="125939" y="268473"/>
                    <a:pt x="123722" y="264563"/>
                  </a:cubicBezTo>
                  <a:cubicBezTo>
                    <a:pt x="123508" y="264182"/>
                    <a:pt x="123190" y="263799"/>
                    <a:pt x="123093" y="263693"/>
                  </a:cubicBezTo>
                  <a:cubicBezTo>
                    <a:pt x="122816" y="263744"/>
                    <a:pt x="121741" y="264278"/>
                    <a:pt x="121685" y="264309"/>
                  </a:cubicBezTo>
                  <a:cubicBezTo>
                    <a:pt x="117755" y="266509"/>
                    <a:pt x="113191" y="267104"/>
                    <a:pt x="108831" y="265976"/>
                  </a:cubicBezTo>
                  <a:cubicBezTo>
                    <a:pt x="99531" y="263577"/>
                    <a:pt x="93922" y="254059"/>
                    <a:pt x="96317" y="244761"/>
                  </a:cubicBezTo>
                  <a:lnTo>
                    <a:pt x="96319" y="244758"/>
                  </a:lnTo>
                  <a:lnTo>
                    <a:pt x="96319" y="244755"/>
                  </a:lnTo>
                  <a:cubicBezTo>
                    <a:pt x="96749" y="243092"/>
                    <a:pt x="97644" y="239632"/>
                    <a:pt x="113224" y="223250"/>
                  </a:cubicBezTo>
                  <a:cubicBezTo>
                    <a:pt x="128606" y="207076"/>
                    <a:pt x="133106" y="204833"/>
                    <a:pt x="138830" y="206314"/>
                  </a:cubicBezTo>
                  <a:cubicBezTo>
                    <a:pt x="141600" y="207029"/>
                    <a:pt x="143844" y="208811"/>
                    <a:pt x="145492" y="211611"/>
                  </a:cubicBezTo>
                  <a:cubicBezTo>
                    <a:pt x="149077" y="217696"/>
                    <a:pt x="155648" y="246217"/>
                    <a:pt x="155802" y="257001"/>
                  </a:cubicBezTo>
                  <a:cubicBezTo>
                    <a:pt x="155856" y="257648"/>
                    <a:pt x="155834" y="258302"/>
                    <a:pt x="155745" y="258962"/>
                  </a:cubicBezTo>
                  <a:close/>
                  <a:moveTo>
                    <a:pt x="264414" y="206090"/>
                  </a:moveTo>
                  <a:cubicBezTo>
                    <a:pt x="258475" y="229077"/>
                    <a:pt x="237757" y="245134"/>
                    <a:pt x="214039" y="245134"/>
                  </a:cubicBezTo>
                  <a:cubicBezTo>
                    <a:pt x="209654" y="245134"/>
                    <a:pt x="205265" y="244574"/>
                    <a:pt x="200988" y="243469"/>
                  </a:cubicBezTo>
                  <a:cubicBezTo>
                    <a:pt x="173192" y="236285"/>
                    <a:pt x="156424" y="207833"/>
                    <a:pt x="163606" y="180040"/>
                  </a:cubicBezTo>
                  <a:cubicBezTo>
                    <a:pt x="165678" y="172024"/>
                    <a:pt x="169504" y="164816"/>
                    <a:pt x="174983" y="158616"/>
                  </a:cubicBezTo>
                  <a:cubicBezTo>
                    <a:pt x="177328" y="155958"/>
                    <a:pt x="180962" y="154836"/>
                    <a:pt x="184407" y="155731"/>
                  </a:cubicBezTo>
                  <a:lnTo>
                    <a:pt x="257993" y="174740"/>
                  </a:lnTo>
                  <a:cubicBezTo>
                    <a:pt x="261426" y="175629"/>
                    <a:pt x="264074" y="178369"/>
                    <a:pt x="264841" y="181832"/>
                  </a:cubicBezTo>
                  <a:cubicBezTo>
                    <a:pt x="266629" y="189913"/>
                    <a:pt x="266485" y="198075"/>
                    <a:pt x="264414" y="20609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97" name="Google Shape;797;p24"/>
            <p:cNvGrpSpPr/>
            <p:nvPr/>
          </p:nvGrpSpPr>
          <p:grpSpPr>
            <a:xfrm>
              <a:off x="5702166" y="3605016"/>
              <a:ext cx="202767" cy="109857"/>
              <a:chOff x="5702166" y="3605016"/>
              <a:chExt cx="202767" cy="109857"/>
            </a:xfrm>
          </p:grpSpPr>
          <p:sp>
            <p:nvSpPr>
              <p:cNvPr id="798" name="Google Shape;798;p24"/>
              <p:cNvSpPr/>
              <p:nvPr/>
            </p:nvSpPr>
            <p:spPr>
              <a:xfrm>
                <a:off x="5838516" y="3640247"/>
                <a:ext cx="66417" cy="50711"/>
              </a:xfrm>
              <a:custGeom>
                <a:avLst/>
                <a:gdLst/>
                <a:ahLst/>
                <a:cxnLst/>
                <a:rect l="l" t="t" r="r" b="b"/>
                <a:pathLst>
                  <a:path w="66417" h="50711" extrusionOk="0">
                    <a:moveTo>
                      <a:pt x="4984" y="0"/>
                    </a:moveTo>
                    <a:cubicBezTo>
                      <a:pt x="3225" y="2829"/>
                      <a:pt x="1911" y="5906"/>
                      <a:pt x="1060" y="9195"/>
                    </a:cubicBezTo>
                    <a:cubicBezTo>
                      <a:pt x="-3521" y="26918"/>
                      <a:pt x="7175" y="45065"/>
                      <a:pt x="24901" y="49647"/>
                    </a:cubicBezTo>
                    <a:cubicBezTo>
                      <a:pt x="27638" y="50354"/>
                      <a:pt x="30444" y="50711"/>
                      <a:pt x="33235" y="50711"/>
                    </a:cubicBezTo>
                    <a:cubicBezTo>
                      <a:pt x="48359" y="50711"/>
                      <a:pt x="61565" y="40469"/>
                      <a:pt x="65353" y="25807"/>
                    </a:cubicBezTo>
                    <a:cubicBezTo>
                      <a:pt x="66203" y="22516"/>
                      <a:pt x="66546" y="19186"/>
                      <a:pt x="66375" y="15859"/>
                    </a:cubicBezTo>
                    <a:lnTo>
                      <a:pt x="498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24"/>
              <p:cNvSpPr/>
              <p:nvPr/>
            </p:nvSpPr>
            <p:spPr>
              <a:xfrm>
                <a:off x="5776055" y="3695499"/>
                <a:ext cx="17868" cy="19374"/>
              </a:xfrm>
              <a:custGeom>
                <a:avLst/>
                <a:gdLst/>
                <a:ahLst/>
                <a:cxnLst/>
                <a:rect l="l" t="t" r="r" b="b"/>
                <a:pathLst>
                  <a:path w="17868" h="19374" extrusionOk="0">
                    <a:moveTo>
                      <a:pt x="0" y="14792"/>
                    </a:moveTo>
                    <a:cubicBezTo>
                      <a:pt x="2759" y="14137"/>
                      <a:pt x="6195" y="13846"/>
                      <a:pt x="9883" y="14831"/>
                    </a:cubicBezTo>
                    <a:cubicBezTo>
                      <a:pt x="12192" y="15448"/>
                      <a:pt x="15118" y="16750"/>
                      <a:pt x="17869" y="19374"/>
                    </a:cubicBezTo>
                    <a:cubicBezTo>
                      <a:pt x="16931" y="13825"/>
                      <a:pt x="15368" y="6167"/>
                      <a:pt x="13852" y="0"/>
                    </a:cubicBezTo>
                    <a:cubicBezTo>
                      <a:pt x="9279" y="4536"/>
                      <a:pt x="3821" y="10376"/>
                      <a:pt x="0" y="1479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24"/>
              <p:cNvSpPr/>
              <p:nvPr/>
            </p:nvSpPr>
            <p:spPr>
              <a:xfrm>
                <a:off x="5702166" y="3605016"/>
                <a:ext cx="66419" cy="50711"/>
              </a:xfrm>
              <a:custGeom>
                <a:avLst/>
                <a:gdLst/>
                <a:ahLst/>
                <a:cxnLst/>
                <a:rect l="l" t="t" r="r" b="b"/>
                <a:pathLst>
                  <a:path w="66419" h="50711" extrusionOk="0">
                    <a:moveTo>
                      <a:pt x="4984" y="0"/>
                    </a:moveTo>
                    <a:cubicBezTo>
                      <a:pt x="3225" y="2829"/>
                      <a:pt x="1910" y="5906"/>
                      <a:pt x="1059" y="9196"/>
                    </a:cubicBezTo>
                    <a:cubicBezTo>
                      <a:pt x="-3520" y="26916"/>
                      <a:pt x="7176" y="45065"/>
                      <a:pt x="24904" y="49646"/>
                    </a:cubicBezTo>
                    <a:cubicBezTo>
                      <a:pt x="27642" y="50353"/>
                      <a:pt x="30446" y="50711"/>
                      <a:pt x="33241" y="50711"/>
                    </a:cubicBezTo>
                    <a:cubicBezTo>
                      <a:pt x="48360" y="50711"/>
                      <a:pt x="61566" y="40468"/>
                      <a:pt x="65354" y="25804"/>
                    </a:cubicBezTo>
                    <a:cubicBezTo>
                      <a:pt x="66204" y="22513"/>
                      <a:pt x="66547" y="19185"/>
                      <a:pt x="66378" y="15861"/>
                    </a:cubicBezTo>
                    <a:lnTo>
                      <a:pt x="498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1" name="Google Shape;801;p24"/>
            <p:cNvSpPr/>
            <p:nvPr/>
          </p:nvSpPr>
          <p:spPr>
            <a:xfrm>
              <a:off x="5377406" y="3243758"/>
              <a:ext cx="124941" cy="95926"/>
            </a:xfrm>
            <a:custGeom>
              <a:avLst/>
              <a:gdLst/>
              <a:ahLst/>
              <a:cxnLst/>
              <a:rect l="l" t="t" r="r" b="b"/>
              <a:pathLst>
                <a:path w="124941" h="95926" extrusionOk="0">
                  <a:moveTo>
                    <a:pt x="118157" y="5151"/>
                  </a:moveTo>
                  <a:cubicBezTo>
                    <a:pt x="116548" y="1989"/>
                    <a:pt x="113301" y="0"/>
                    <a:pt x="109754" y="0"/>
                  </a:cubicBezTo>
                  <a:lnTo>
                    <a:pt x="15187" y="0"/>
                  </a:lnTo>
                  <a:cubicBezTo>
                    <a:pt x="11639" y="0"/>
                    <a:pt x="8394" y="1992"/>
                    <a:pt x="6785" y="5150"/>
                  </a:cubicBezTo>
                  <a:cubicBezTo>
                    <a:pt x="2282" y="13990"/>
                    <a:pt x="0" y="23515"/>
                    <a:pt x="0" y="33457"/>
                  </a:cubicBezTo>
                  <a:cubicBezTo>
                    <a:pt x="0" y="67904"/>
                    <a:pt x="28023" y="95927"/>
                    <a:pt x="62469" y="95927"/>
                  </a:cubicBezTo>
                  <a:cubicBezTo>
                    <a:pt x="96916" y="95927"/>
                    <a:pt x="124942" y="67904"/>
                    <a:pt x="124942" y="33457"/>
                  </a:cubicBezTo>
                  <a:cubicBezTo>
                    <a:pt x="124943" y="23522"/>
                    <a:pt x="122660" y="13997"/>
                    <a:pt x="118157" y="5151"/>
                  </a:cubicBezTo>
                  <a:close/>
                  <a:moveTo>
                    <a:pt x="62471" y="77069"/>
                  </a:moveTo>
                  <a:cubicBezTo>
                    <a:pt x="38423" y="77069"/>
                    <a:pt x="18858" y="57504"/>
                    <a:pt x="18858" y="33456"/>
                  </a:cubicBezTo>
                  <a:cubicBezTo>
                    <a:pt x="18858" y="28409"/>
                    <a:pt x="19698" y="23521"/>
                    <a:pt x="21366" y="18855"/>
                  </a:cubicBezTo>
                  <a:lnTo>
                    <a:pt x="103574" y="18855"/>
                  </a:lnTo>
                  <a:cubicBezTo>
                    <a:pt x="105242" y="23522"/>
                    <a:pt x="106086" y="28411"/>
                    <a:pt x="106086" y="33456"/>
                  </a:cubicBezTo>
                  <a:cubicBezTo>
                    <a:pt x="106086" y="57506"/>
                    <a:pt x="86522" y="77069"/>
                    <a:pt x="62471" y="770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24"/>
            <p:cNvSpPr/>
            <p:nvPr/>
          </p:nvSpPr>
          <p:spPr>
            <a:xfrm>
              <a:off x="5552625" y="3243757"/>
              <a:ext cx="124946" cy="95926"/>
            </a:xfrm>
            <a:custGeom>
              <a:avLst/>
              <a:gdLst/>
              <a:ahLst/>
              <a:cxnLst/>
              <a:rect l="l" t="t" r="r" b="b"/>
              <a:pathLst>
                <a:path w="124946" h="95926" extrusionOk="0">
                  <a:moveTo>
                    <a:pt x="124946" y="33457"/>
                  </a:moveTo>
                  <a:cubicBezTo>
                    <a:pt x="124946" y="23524"/>
                    <a:pt x="122663" y="13999"/>
                    <a:pt x="118160" y="5151"/>
                  </a:cubicBezTo>
                  <a:cubicBezTo>
                    <a:pt x="116550" y="1989"/>
                    <a:pt x="113304" y="0"/>
                    <a:pt x="109757" y="0"/>
                  </a:cubicBezTo>
                  <a:lnTo>
                    <a:pt x="15190" y="0"/>
                  </a:lnTo>
                  <a:cubicBezTo>
                    <a:pt x="11642" y="0"/>
                    <a:pt x="8395" y="1992"/>
                    <a:pt x="6787" y="5151"/>
                  </a:cubicBezTo>
                  <a:cubicBezTo>
                    <a:pt x="2283" y="13997"/>
                    <a:pt x="0" y="23522"/>
                    <a:pt x="0" y="33457"/>
                  </a:cubicBezTo>
                  <a:cubicBezTo>
                    <a:pt x="0" y="67904"/>
                    <a:pt x="28023" y="95927"/>
                    <a:pt x="62472" y="95927"/>
                  </a:cubicBezTo>
                  <a:cubicBezTo>
                    <a:pt x="96920" y="95928"/>
                    <a:pt x="124946" y="67904"/>
                    <a:pt x="124946" y="33457"/>
                  </a:cubicBezTo>
                  <a:close/>
                  <a:moveTo>
                    <a:pt x="62474" y="77071"/>
                  </a:moveTo>
                  <a:cubicBezTo>
                    <a:pt x="38426" y="77071"/>
                    <a:pt x="18859" y="57506"/>
                    <a:pt x="18859" y="33457"/>
                  </a:cubicBezTo>
                  <a:cubicBezTo>
                    <a:pt x="18859" y="28412"/>
                    <a:pt x="19703" y="23524"/>
                    <a:pt x="21371" y="18856"/>
                  </a:cubicBezTo>
                  <a:lnTo>
                    <a:pt x="103580" y="18856"/>
                  </a:lnTo>
                  <a:cubicBezTo>
                    <a:pt x="105247" y="23524"/>
                    <a:pt x="106090" y="28412"/>
                    <a:pt x="106090" y="33457"/>
                  </a:cubicBezTo>
                  <a:cubicBezTo>
                    <a:pt x="106089" y="57507"/>
                    <a:pt x="86522" y="77071"/>
                    <a:pt x="62474" y="7707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24"/>
            <p:cNvSpPr/>
            <p:nvPr/>
          </p:nvSpPr>
          <p:spPr>
            <a:xfrm>
              <a:off x="5491719" y="3318871"/>
              <a:ext cx="71540" cy="76609"/>
            </a:xfrm>
            <a:custGeom>
              <a:avLst/>
              <a:gdLst/>
              <a:ahLst/>
              <a:cxnLst/>
              <a:rect l="l" t="t" r="r" b="b"/>
              <a:pathLst>
                <a:path w="71540" h="76609" extrusionOk="0">
                  <a:moveTo>
                    <a:pt x="36939" y="0"/>
                  </a:moveTo>
                  <a:cubicBezTo>
                    <a:pt x="31201" y="0"/>
                    <a:pt x="27006" y="2684"/>
                    <a:pt x="13379" y="27192"/>
                  </a:cubicBezTo>
                  <a:cubicBezTo>
                    <a:pt x="0" y="51259"/>
                    <a:pt x="0" y="55609"/>
                    <a:pt x="0" y="57246"/>
                  </a:cubicBezTo>
                  <a:cubicBezTo>
                    <a:pt x="0" y="67921"/>
                    <a:pt x="8686" y="76609"/>
                    <a:pt x="19365" y="76609"/>
                  </a:cubicBezTo>
                  <a:cubicBezTo>
                    <a:pt x="24371" y="76609"/>
                    <a:pt x="29124" y="74703"/>
                    <a:pt x="32774" y="71214"/>
                  </a:cubicBezTo>
                  <a:cubicBezTo>
                    <a:pt x="35931" y="68297"/>
                    <a:pt x="37499" y="69915"/>
                    <a:pt x="38529" y="70974"/>
                  </a:cubicBezTo>
                  <a:cubicBezTo>
                    <a:pt x="41989" y="74558"/>
                    <a:pt x="46962" y="76609"/>
                    <a:pt x="52176" y="76609"/>
                  </a:cubicBezTo>
                  <a:cubicBezTo>
                    <a:pt x="62853" y="76609"/>
                    <a:pt x="71541" y="67923"/>
                    <a:pt x="71541" y="57246"/>
                  </a:cubicBezTo>
                  <a:cubicBezTo>
                    <a:pt x="71541" y="56827"/>
                    <a:pt x="71541" y="50415"/>
                    <a:pt x="59505" y="27524"/>
                  </a:cubicBezTo>
                  <a:cubicBezTo>
                    <a:pt x="46514" y="2814"/>
                    <a:pt x="42968" y="0"/>
                    <a:pt x="36939" y="0"/>
                  </a:cubicBezTo>
                  <a:close/>
                  <a:moveTo>
                    <a:pt x="36194" y="50699"/>
                  </a:moveTo>
                  <a:cubicBezTo>
                    <a:pt x="24441" y="50699"/>
                    <a:pt x="19185" y="57697"/>
                    <a:pt x="19103" y="57648"/>
                  </a:cubicBezTo>
                  <a:cubicBezTo>
                    <a:pt x="21413" y="51653"/>
                    <a:pt x="30403" y="34833"/>
                    <a:pt x="36679" y="24699"/>
                  </a:cubicBezTo>
                  <a:cubicBezTo>
                    <a:pt x="42530" y="35047"/>
                    <a:pt x="50613" y="52013"/>
                    <a:pt x="52497" y="57620"/>
                  </a:cubicBezTo>
                  <a:cubicBezTo>
                    <a:pt x="52412" y="57697"/>
                    <a:pt x="46511" y="50699"/>
                    <a:pt x="36194" y="5069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24"/>
            <p:cNvSpPr/>
            <p:nvPr/>
          </p:nvSpPr>
          <p:spPr>
            <a:xfrm>
              <a:off x="5325821" y="3043643"/>
              <a:ext cx="403332" cy="448323"/>
            </a:xfrm>
            <a:custGeom>
              <a:avLst/>
              <a:gdLst/>
              <a:ahLst/>
              <a:cxnLst/>
              <a:rect l="l" t="t" r="r" b="b"/>
              <a:pathLst>
                <a:path w="403332" h="448323" extrusionOk="0">
                  <a:moveTo>
                    <a:pt x="317772" y="423011"/>
                  </a:moveTo>
                  <a:cubicBezTo>
                    <a:pt x="319576" y="421292"/>
                    <a:pt x="320715" y="418883"/>
                    <a:pt x="320715" y="416194"/>
                  </a:cubicBezTo>
                  <a:lnTo>
                    <a:pt x="320715" y="361112"/>
                  </a:lnTo>
                  <a:cubicBezTo>
                    <a:pt x="322285" y="361220"/>
                    <a:pt x="323859" y="361272"/>
                    <a:pt x="325435" y="361272"/>
                  </a:cubicBezTo>
                  <a:cubicBezTo>
                    <a:pt x="362587" y="361272"/>
                    <a:pt x="392814" y="331747"/>
                    <a:pt x="392814" y="295457"/>
                  </a:cubicBezTo>
                  <a:cubicBezTo>
                    <a:pt x="392814" y="283126"/>
                    <a:pt x="389375" y="271334"/>
                    <a:pt x="382837" y="260994"/>
                  </a:cubicBezTo>
                  <a:cubicBezTo>
                    <a:pt x="396262" y="235224"/>
                    <a:pt x="403333" y="206200"/>
                    <a:pt x="403333" y="176670"/>
                  </a:cubicBezTo>
                  <a:cubicBezTo>
                    <a:pt x="403333" y="79254"/>
                    <a:pt x="327380" y="0"/>
                    <a:pt x="234016" y="0"/>
                  </a:cubicBezTo>
                  <a:lnTo>
                    <a:pt x="169322" y="0"/>
                  </a:lnTo>
                  <a:cubicBezTo>
                    <a:pt x="75956" y="0"/>
                    <a:pt x="0" y="79254"/>
                    <a:pt x="0" y="176668"/>
                  </a:cubicBezTo>
                  <a:cubicBezTo>
                    <a:pt x="2" y="206201"/>
                    <a:pt x="7075" y="235224"/>
                    <a:pt x="20499" y="260989"/>
                  </a:cubicBezTo>
                  <a:cubicBezTo>
                    <a:pt x="13960" y="271331"/>
                    <a:pt x="10520" y="283123"/>
                    <a:pt x="10520" y="295456"/>
                  </a:cubicBezTo>
                  <a:cubicBezTo>
                    <a:pt x="10520" y="331745"/>
                    <a:pt x="40746" y="361271"/>
                    <a:pt x="77900" y="361271"/>
                  </a:cubicBezTo>
                  <a:cubicBezTo>
                    <a:pt x="79476" y="361271"/>
                    <a:pt x="81052" y="361217"/>
                    <a:pt x="82619" y="361111"/>
                  </a:cubicBezTo>
                  <a:lnTo>
                    <a:pt x="82619" y="413866"/>
                  </a:lnTo>
                  <a:cubicBezTo>
                    <a:pt x="82619" y="425901"/>
                    <a:pt x="95520" y="434697"/>
                    <a:pt x="122058" y="440756"/>
                  </a:cubicBezTo>
                  <a:cubicBezTo>
                    <a:pt x="143430" y="445636"/>
                    <a:pt x="171703" y="448323"/>
                    <a:pt x="201668" y="448323"/>
                  </a:cubicBezTo>
                  <a:cubicBezTo>
                    <a:pt x="231631" y="448323"/>
                    <a:pt x="259903" y="445636"/>
                    <a:pt x="281275" y="440756"/>
                  </a:cubicBezTo>
                  <a:cubicBezTo>
                    <a:pt x="300560" y="436352"/>
                    <a:pt x="312608" y="430495"/>
                    <a:pt x="317772" y="423011"/>
                  </a:cubicBezTo>
                  <a:close/>
                  <a:moveTo>
                    <a:pt x="305463" y="342737"/>
                  </a:moveTo>
                  <a:cubicBezTo>
                    <a:pt x="303186" y="344524"/>
                    <a:pt x="301857" y="347258"/>
                    <a:pt x="301857" y="350154"/>
                  </a:cubicBezTo>
                  <a:lnTo>
                    <a:pt x="301857" y="412858"/>
                  </a:lnTo>
                  <a:cubicBezTo>
                    <a:pt x="299399" y="415683"/>
                    <a:pt x="290173" y="419638"/>
                    <a:pt x="274482" y="422981"/>
                  </a:cubicBezTo>
                  <a:lnTo>
                    <a:pt x="274482" y="392185"/>
                  </a:lnTo>
                  <a:cubicBezTo>
                    <a:pt x="274482" y="386977"/>
                    <a:pt x="270262" y="382757"/>
                    <a:pt x="265054" y="382757"/>
                  </a:cubicBezTo>
                  <a:cubicBezTo>
                    <a:pt x="259847" y="382757"/>
                    <a:pt x="255626" y="386977"/>
                    <a:pt x="255626" y="392185"/>
                  </a:cubicBezTo>
                  <a:lnTo>
                    <a:pt x="255626" y="426193"/>
                  </a:lnTo>
                  <a:cubicBezTo>
                    <a:pt x="243186" y="427857"/>
                    <a:pt x="228319" y="429051"/>
                    <a:pt x="211098" y="429375"/>
                  </a:cubicBezTo>
                  <a:lnTo>
                    <a:pt x="211098" y="392185"/>
                  </a:lnTo>
                  <a:cubicBezTo>
                    <a:pt x="211098" y="386977"/>
                    <a:pt x="206876" y="382757"/>
                    <a:pt x="201670" y="382757"/>
                  </a:cubicBezTo>
                  <a:cubicBezTo>
                    <a:pt x="196463" y="382757"/>
                    <a:pt x="192242" y="386977"/>
                    <a:pt x="192242" y="392185"/>
                  </a:cubicBezTo>
                  <a:lnTo>
                    <a:pt x="192242" y="429375"/>
                  </a:lnTo>
                  <a:cubicBezTo>
                    <a:pt x="175019" y="429051"/>
                    <a:pt x="160150" y="427857"/>
                    <a:pt x="147713" y="426193"/>
                  </a:cubicBezTo>
                  <a:lnTo>
                    <a:pt x="147713" y="392185"/>
                  </a:lnTo>
                  <a:cubicBezTo>
                    <a:pt x="147713" y="386977"/>
                    <a:pt x="143491" y="382757"/>
                    <a:pt x="138285" y="382757"/>
                  </a:cubicBezTo>
                  <a:cubicBezTo>
                    <a:pt x="133079" y="382757"/>
                    <a:pt x="128857" y="386977"/>
                    <a:pt x="128857" y="392185"/>
                  </a:cubicBezTo>
                  <a:lnTo>
                    <a:pt x="128857" y="422981"/>
                  </a:lnTo>
                  <a:cubicBezTo>
                    <a:pt x="113168" y="419640"/>
                    <a:pt x="103940" y="415683"/>
                    <a:pt x="101483" y="412858"/>
                  </a:cubicBezTo>
                  <a:lnTo>
                    <a:pt x="101483" y="350154"/>
                  </a:lnTo>
                  <a:cubicBezTo>
                    <a:pt x="101483" y="347259"/>
                    <a:pt x="100156" y="344527"/>
                    <a:pt x="97878" y="342737"/>
                  </a:cubicBezTo>
                  <a:cubicBezTo>
                    <a:pt x="95600" y="340951"/>
                    <a:pt x="92628" y="340308"/>
                    <a:pt x="89821" y="340992"/>
                  </a:cubicBezTo>
                  <a:cubicBezTo>
                    <a:pt x="85949" y="341937"/>
                    <a:pt x="81940" y="342416"/>
                    <a:pt x="77906" y="342416"/>
                  </a:cubicBezTo>
                  <a:cubicBezTo>
                    <a:pt x="51152" y="342416"/>
                    <a:pt x="29383" y="321350"/>
                    <a:pt x="29383" y="295457"/>
                  </a:cubicBezTo>
                  <a:cubicBezTo>
                    <a:pt x="29383" y="285237"/>
                    <a:pt x="32717" y="275521"/>
                    <a:pt x="39025" y="267364"/>
                  </a:cubicBezTo>
                  <a:cubicBezTo>
                    <a:pt x="41435" y="264248"/>
                    <a:pt x="41579" y="260103"/>
                    <a:pt x="39728" y="256889"/>
                  </a:cubicBezTo>
                  <a:cubicBezTo>
                    <a:pt x="26079" y="232692"/>
                    <a:pt x="18864" y="204954"/>
                    <a:pt x="18862" y="176670"/>
                  </a:cubicBezTo>
                  <a:cubicBezTo>
                    <a:pt x="18861" y="89652"/>
                    <a:pt x="86359" y="18856"/>
                    <a:pt x="169325" y="18856"/>
                  </a:cubicBezTo>
                  <a:lnTo>
                    <a:pt x="234019" y="18856"/>
                  </a:lnTo>
                  <a:cubicBezTo>
                    <a:pt x="316983" y="18856"/>
                    <a:pt x="384480" y="89652"/>
                    <a:pt x="384480" y="176668"/>
                  </a:cubicBezTo>
                  <a:cubicBezTo>
                    <a:pt x="384480" y="204942"/>
                    <a:pt x="377269" y="232670"/>
                    <a:pt x="363627" y="256867"/>
                  </a:cubicBezTo>
                  <a:cubicBezTo>
                    <a:pt x="361763" y="260084"/>
                    <a:pt x="361904" y="264236"/>
                    <a:pt x="364317" y="267359"/>
                  </a:cubicBezTo>
                  <a:cubicBezTo>
                    <a:pt x="370625" y="275515"/>
                    <a:pt x="373957" y="285230"/>
                    <a:pt x="373957" y="295453"/>
                  </a:cubicBezTo>
                  <a:cubicBezTo>
                    <a:pt x="373957" y="321347"/>
                    <a:pt x="352190" y="342411"/>
                    <a:pt x="325435" y="342411"/>
                  </a:cubicBezTo>
                  <a:cubicBezTo>
                    <a:pt x="321400" y="342411"/>
                    <a:pt x="317391" y="341932"/>
                    <a:pt x="313523" y="340987"/>
                  </a:cubicBezTo>
                  <a:cubicBezTo>
                    <a:pt x="310705" y="340307"/>
                    <a:pt x="307740" y="340950"/>
                    <a:pt x="305463" y="3427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24"/>
            <p:cNvSpPr/>
            <p:nvPr/>
          </p:nvSpPr>
          <p:spPr>
            <a:xfrm>
              <a:off x="5683310" y="3584880"/>
              <a:ext cx="104116" cy="89703"/>
            </a:xfrm>
            <a:custGeom>
              <a:avLst/>
              <a:gdLst/>
              <a:ahLst/>
              <a:cxnLst/>
              <a:rect l="l" t="t" r="r" b="b"/>
              <a:pathLst>
                <a:path w="104116" h="89703" extrusionOk="0">
                  <a:moveTo>
                    <a:pt x="102467" y="50661"/>
                  </a:moveTo>
                  <a:cubicBezTo>
                    <a:pt x="104511" y="42754"/>
                    <a:pt x="104658" y="34365"/>
                    <a:pt x="102896" y="26405"/>
                  </a:cubicBezTo>
                  <a:cubicBezTo>
                    <a:pt x="102129" y="22943"/>
                    <a:pt x="99481" y="20205"/>
                    <a:pt x="96048" y="19316"/>
                  </a:cubicBezTo>
                  <a:lnTo>
                    <a:pt x="22462" y="302"/>
                  </a:lnTo>
                  <a:cubicBezTo>
                    <a:pt x="19032" y="-590"/>
                    <a:pt x="15385" y="529"/>
                    <a:pt x="13037" y="3188"/>
                  </a:cubicBezTo>
                  <a:cubicBezTo>
                    <a:pt x="7562" y="9387"/>
                    <a:pt x="3731" y="16595"/>
                    <a:pt x="1661" y="24612"/>
                  </a:cubicBezTo>
                  <a:cubicBezTo>
                    <a:pt x="-5520" y="52401"/>
                    <a:pt x="11252" y="80854"/>
                    <a:pt x="39043" y="88037"/>
                  </a:cubicBezTo>
                  <a:cubicBezTo>
                    <a:pt x="43321" y="89143"/>
                    <a:pt x="47714" y="89704"/>
                    <a:pt x="52098" y="89704"/>
                  </a:cubicBezTo>
                  <a:cubicBezTo>
                    <a:pt x="75812" y="89705"/>
                    <a:pt x="96527" y="73647"/>
                    <a:pt x="102467" y="50661"/>
                  </a:cubicBezTo>
                  <a:close/>
                  <a:moveTo>
                    <a:pt x="84212" y="45942"/>
                  </a:moveTo>
                  <a:cubicBezTo>
                    <a:pt x="80422" y="60606"/>
                    <a:pt x="67216" y="70849"/>
                    <a:pt x="52098" y="70849"/>
                  </a:cubicBezTo>
                  <a:cubicBezTo>
                    <a:pt x="49304" y="70849"/>
                    <a:pt x="46500" y="70491"/>
                    <a:pt x="43761" y="69783"/>
                  </a:cubicBezTo>
                  <a:cubicBezTo>
                    <a:pt x="26035" y="65202"/>
                    <a:pt x="15339" y="47054"/>
                    <a:pt x="19916" y="29334"/>
                  </a:cubicBezTo>
                  <a:cubicBezTo>
                    <a:pt x="20766" y="26043"/>
                    <a:pt x="22080" y="22965"/>
                    <a:pt x="23841" y="20138"/>
                  </a:cubicBezTo>
                  <a:lnTo>
                    <a:pt x="85237" y="36000"/>
                  </a:lnTo>
                  <a:cubicBezTo>
                    <a:pt x="85403" y="39322"/>
                    <a:pt x="85061" y="42651"/>
                    <a:pt x="84212" y="4594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24"/>
            <p:cNvSpPr/>
            <p:nvPr/>
          </p:nvSpPr>
          <p:spPr>
            <a:xfrm>
              <a:off x="5819661" y="3620109"/>
              <a:ext cx="104138" cy="89706"/>
            </a:xfrm>
            <a:custGeom>
              <a:avLst/>
              <a:gdLst/>
              <a:ahLst/>
              <a:cxnLst/>
              <a:rect l="l" t="t" r="r" b="b"/>
              <a:pathLst>
                <a:path w="104138" h="89706" extrusionOk="0">
                  <a:moveTo>
                    <a:pt x="96049" y="19313"/>
                  </a:moveTo>
                  <a:lnTo>
                    <a:pt x="22463" y="303"/>
                  </a:lnTo>
                  <a:cubicBezTo>
                    <a:pt x="19017" y="-592"/>
                    <a:pt x="15384" y="530"/>
                    <a:pt x="13038" y="3189"/>
                  </a:cubicBezTo>
                  <a:cubicBezTo>
                    <a:pt x="7560" y="9389"/>
                    <a:pt x="3732" y="16596"/>
                    <a:pt x="1662" y="24613"/>
                  </a:cubicBezTo>
                  <a:cubicBezTo>
                    <a:pt x="-5521" y="52403"/>
                    <a:pt x="11249" y="80856"/>
                    <a:pt x="39044" y="88041"/>
                  </a:cubicBezTo>
                  <a:cubicBezTo>
                    <a:pt x="43321" y="89146"/>
                    <a:pt x="47710" y="89706"/>
                    <a:pt x="52094" y="89706"/>
                  </a:cubicBezTo>
                  <a:cubicBezTo>
                    <a:pt x="75812" y="89706"/>
                    <a:pt x="96529" y="73650"/>
                    <a:pt x="102469" y="50662"/>
                  </a:cubicBezTo>
                  <a:cubicBezTo>
                    <a:pt x="104541" y="42646"/>
                    <a:pt x="104685" y="34485"/>
                    <a:pt x="102898" y="26406"/>
                  </a:cubicBezTo>
                  <a:cubicBezTo>
                    <a:pt x="102128" y="22942"/>
                    <a:pt x="99482" y="20202"/>
                    <a:pt x="96049" y="19313"/>
                  </a:cubicBezTo>
                  <a:close/>
                  <a:moveTo>
                    <a:pt x="84209" y="45943"/>
                  </a:moveTo>
                  <a:cubicBezTo>
                    <a:pt x="80421" y="60607"/>
                    <a:pt x="67214" y="70847"/>
                    <a:pt x="52091" y="70847"/>
                  </a:cubicBezTo>
                  <a:cubicBezTo>
                    <a:pt x="49298" y="70847"/>
                    <a:pt x="46492" y="70490"/>
                    <a:pt x="43757" y="69783"/>
                  </a:cubicBezTo>
                  <a:cubicBezTo>
                    <a:pt x="26031" y="65201"/>
                    <a:pt x="15335" y="47054"/>
                    <a:pt x="19915" y="29331"/>
                  </a:cubicBezTo>
                  <a:cubicBezTo>
                    <a:pt x="20765" y="26042"/>
                    <a:pt x="22080" y="22965"/>
                    <a:pt x="23840" y="20136"/>
                  </a:cubicBezTo>
                  <a:lnTo>
                    <a:pt x="85233" y="35995"/>
                  </a:lnTo>
                  <a:cubicBezTo>
                    <a:pt x="85402" y="39325"/>
                    <a:pt x="85062" y="42652"/>
                    <a:pt x="84209" y="459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24"/>
            <p:cNvSpPr/>
            <p:nvPr/>
          </p:nvSpPr>
          <p:spPr>
            <a:xfrm>
              <a:off x="5753481" y="3670611"/>
              <a:ext cx="60069" cy="67201"/>
            </a:xfrm>
            <a:custGeom>
              <a:avLst/>
              <a:gdLst/>
              <a:ahLst/>
              <a:cxnLst/>
              <a:rect l="l" t="t" r="r" b="b"/>
              <a:pathLst>
                <a:path w="60069" h="67201" extrusionOk="0">
                  <a:moveTo>
                    <a:pt x="43067" y="382"/>
                  </a:moveTo>
                  <a:cubicBezTo>
                    <a:pt x="37345" y="-1096"/>
                    <a:pt x="32843" y="1144"/>
                    <a:pt x="17461" y="17318"/>
                  </a:cubicBezTo>
                  <a:cubicBezTo>
                    <a:pt x="1881" y="33702"/>
                    <a:pt x="988" y="37160"/>
                    <a:pt x="556" y="38824"/>
                  </a:cubicBezTo>
                  <a:lnTo>
                    <a:pt x="556" y="38827"/>
                  </a:lnTo>
                  <a:lnTo>
                    <a:pt x="554" y="38830"/>
                  </a:lnTo>
                  <a:cubicBezTo>
                    <a:pt x="-1845" y="48128"/>
                    <a:pt x="3767" y="57646"/>
                    <a:pt x="13068" y="60044"/>
                  </a:cubicBezTo>
                  <a:cubicBezTo>
                    <a:pt x="17428" y="61173"/>
                    <a:pt x="21991" y="60578"/>
                    <a:pt x="25922" y="58378"/>
                  </a:cubicBezTo>
                  <a:cubicBezTo>
                    <a:pt x="25978" y="58347"/>
                    <a:pt x="27053" y="57811"/>
                    <a:pt x="27330" y="57761"/>
                  </a:cubicBezTo>
                  <a:cubicBezTo>
                    <a:pt x="27429" y="57868"/>
                    <a:pt x="27745" y="58250"/>
                    <a:pt x="27959" y="58631"/>
                  </a:cubicBezTo>
                  <a:cubicBezTo>
                    <a:pt x="30176" y="62542"/>
                    <a:pt x="34048" y="65462"/>
                    <a:pt x="38597" y="66640"/>
                  </a:cubicBezTo>
                  <a:cubicBezTo>
                    <a:pt x="40049" y="67016"/>
                    <a:pt x="41520" y="67202"/>
                    <a:pt x="42980" y="67202"/>
                  </a:cubicBezTo>
                  <a:cubicBezTo>
                    <a:pt x="46051" y="67202"/>
                    <a:pt x="49079" y="66382"/>
                    <a:pt x="51796" y="64781"/>
                  </a:cubicBezTo>
                  <a:cubicBezTo>
                    <a:pt x="55797" y="62421"/>
                    <a:pt x="58640" y="58649"/>
                    <a:pt x="59805" y="54153"/>
                  </a:cubicBezTo>
                  <a:cubicBezTo>
                    <a:pt x="59806" y="54151"/>
                    <a:pt x="59808" y="54150"/>
                    <a:pt x="59808" y="54150"/>
                  </a:cubicBezTo>
                  <a:lnTo>
                    <a:pt x="59808" y="54142"/>
                  </a:lnTo>
                  <a:cubicBezTo>
                    <a:pt x="59809" y="54140"/>
                    <a:pt x="59811" y="54136"/>
                    <a:pt x="59811" y="54132"/>
                  </a:cubicBezTo>
                  <a:cubicBezTo>
                    <a:pt x="59814" y="54122"/>
                    <a:pt x="59812" y="54111"/>
                    <a:pt x="59817" y="54098"/>
                  </a:cubicBezTo>
                  <a:cubicBezTo>
                    <a:pt x="59891" y="53801"/>
                    <a:pt x="59942" y="53435"/>
                    <a:pt x="59981" y="53031"/>
                  </a:cubicBezTo>
                  <a:cubicBezTo>
                    <a:pt x="60071" y="52369"/>
                    <a:pt x="60093" y="51716"/>
                    <a:pt x="60044" y="51070"/>
                  </a:cubicBezTo>
                  <a:cubicBezTo>
                    <a:pt x="59889" y="40284"/>
                    <a:pt x="53320" y="11762"/>
                    <a:pt x="49734" y="5679"/>
                  </a:cubicBezTo>
                  <a:cubicBezTo>
                    <a:pt x="48083" y="2880"/>
                    <a:pt x="45837" y="1096"/>
                    <a:pt x="43067" y="382"/>
                  </a:cubicBezTo>
                  <a:close/>
                  <a:moveTo>
                    <a:pt x="32456" y="39722"/>
                  </a:moveTo>
                  <a:cubicBezTo>
                    <a:pt x="28768" y="38736"/>
                    <a:pt x="25332" y="39026"/>
                    <a:pt x="22573" y="39683"/>
                  </a:cubicBezTo>
                  <a:cubicBezTo>
                    <a:pt x="26396" y="35265"/>
                    <a:pt x="31852" y="29427"/>
                    <a:pt x="36428" y="24891"/>
                  </a:cubicBezTo>
                  <a:cubicBezTo>
                    <a:pt x="37944" y="31059"/>
                    <a:pt x="39507" y="38714"/>
                    <a:pt x="40445" y="44265"/>
                  </a:cubicBezTo>
                  <a:cubicBezTo>
                    <a:pt x="37694" y="41637"/>
                    <a:pt x="34764" y="40339"/>
                    <a:pt x="32456" y="3972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24"/>
            <p:cNvSpPr/>
            <p:nvPr/>
          </p:nvSpPr>
          <p:spPr>
            <a:xfrm>
              <a:off x="5638847" y="3445813"/>
              <a:ext cx="339643" cy="373466"/>
            </a:xfrm>
            <a:custGeom>
              <a:avLst/>
              <a:gdLst/>
              <a:ahLst/>
              <a:cxnLst/>
              <a:rect l="l" t="t" r="r" b="b"/>
              <a:pathLst>
                <a:path w="339643" h="373466" extrusionOk="0">
                  <a:moveTo>
                    <a:pt x="237298" y="17273"/>
                  </a:moveTo>
                  <a:lnTo>
                    <a:pt x="186957" y="4270"/>
                  </a:lnTo>
                  <a:cubicBezTo>
                    <a:pt x="151212" y="-4966"/>
                    <a:pt x="113863" y="891"/>
                    <a:pt x="81803" y="20769"/>
                  </a:cubicBezTo>
                  <a:cubicBezTo>
                    <a:pt x="49877" y="40564"/>
                    <a:pt x="27014" y="71908"/>
                    <a:pt x="17423" y="109035"/>
                  </a:cubicBezTo>
                  <a:cubicBezTo>
                    <a:pt x="11498" y="131966"/>
                    <a:pt x="11099" y="155904"/>
                    <a:pt x="16195" y="178649"/>
                  </a:cubicBezTo>
                  <a:cubicBezTo>
                    <a:pt x="9184" y="185500"/>
                    <a:pt x="4203" y="193997"/>
                    <a:pt x="1726" y="203581"/>
                  </a:cubicBezTo>
                  <a:cubicBezTo>
                    <a:pt x="-1943" y="217787"/>
                    <a:pt x="280" y="232595"/>
                    <a:pt x="7990" y="245276"/>
                  </a:cubicBezTo>
                  <a:cubicBezTo>
                    <a:pt x="15650" y="257876"/>
                    <a:pt x="27818" y="266867"/>
                    <a:pt x="42253" y="270598"/>
                  </a:cubicBezTo>
                  <a:cubicBezTo>
                    <a:pt x="42881" y="270761"/>
                    <a:pt x="43513" y="270912"/>
                    <a:pt x="44145" y="271052"/>
                  </a:cubicBezTo>
                  <a:lnTo>
                    <a:pt x="34029" y="310214"/>
                  </a:lnTo>
                  <a:lnTo>
                    <a:pt x="34027" y="310218"/>
                  </a:lnTo>
                  <a:cubicBezTo>
                    <a:pt x="30470" y="323974"/>
                    <a:pt x="47289" y="334475"/>
                    <a:pt x="60251" y="341179"/>
                  </a:cubicBezTo>
                  <a:cubicBezTo>
                    <a:pt x="76019" y="349333"/>
                    <a:pt x="97618" y="357161"/>
                    <a:pt x="121067" y="363220"/>
                  </a:cubicBezTo>
                  <a:cubicBezTo>
                    <a:pt x="144515" y="369279"/>
                    <a:pt x="167200" y="372892"/>
                    <a:pt x="184947" y="373396"/>
                  </a:cubicBezTo>
                  <a:cubicBezTo>
                    <a:pt x="186435" y="373438"/>
                    <a:pt x="187978" y="373466"/>
                    <a:pt x="189552" y="373466"/>
                  </a:cubicBezTo>
                  <a:cubicBezTo>
                    <a:pt x="200017" y="373466"/>
                    <a:pt x="211863" y="372258"/>
                    <a:pt x="218413" y="366348"/>
                  </a:cubicBezTo>
                  <a:cubicBezTo>
                    <a:pt x="220322" y="365107"/>
                    <a:pt x="221804" y="363204"/>
                    <a:pt x="222416" y="360829"/>
                  </a:cubicBezTo>
                  <a:lnTo>
                    <a:pt x="233004" y="319851"/>
                  </a:lnTo>
                  <a:cubicBezTo>
                    <a:pt x="233623" y="320034"/>
                    <a:pt x="234248" y="320206"/>
                    <a:pt x="234877" y="320367"/>
                  </a:cubicBezTo>
                  <a:cubicBezTo>
                    <a:pt x="264774" y="328091"/>
                    <a:pt x="295248" y="310598"/>
                    <a:pt x="302798" y="281369"/>
                  </a:cubicBezTo>
                  <a:cubicBezTo>
                    <a:pt x="305274" y="271778"/>
                    <a:pt x="305034" y="261937"/>
                    <a:pt x="302219" y="252552"/>
                  </a:cubicBezTo>
                  <a:cubicBezTo>
                    <a:pt x="317695" y="235117"/>
                    <a:pt x="328941" y="213978"/>
                    <a:pt x="334866" y="191052"/>
                  </a:cubicBezTo>
                  <a:cubicBezTo>
                    <a:pt x="354706" y="114257"/>
                    <a:pt x="310938" y="36302"/>
                    <a:pt x="237298" y="17273"/>
                  </a:cubicBezTo>
                  <a:close/>
                  <a:moveTo>
                    <a:pt x="316608" y="186332"/>
                  </a:moveTo>
                  <a:cubicBezTo>
                    <a:pt x="311004" y="208019"/>
                    <a:pt x="299978" y="227861"/>
                    <a:pt x="284718" y="243724"/>
                  </a:cubicBezTo>
                  <a:cubicBezTo>
                    <a:pt x="282117" y="246373"/>
                    <a:pt x="281222" y="250424"/>
                    <a:pt x="282776" y="254047"/>
                  </a:cubicBezTo>
                  <a:cubicBezTo>
                    <a:pt x="285882" y="261283"/>
                    <a:pt x="286491" y="269099"/>
                    <a:pt x="284540" y="276652"/>
                  </a:cubicBezTo>
                  <a:cubicBezTo>
                    <a:pt x="279587" y="295809"/>
                    <a:pt x="259420" y="307234"/>
                    <a:pt x="239593" y="302109"/>
                  </a:cubicBezTo>
                  <a:cubicBezTo>
                    <a:pt x="236593" y="301334"/>
                    <a:pt x="233710" y="300207"/>
                    <a:pt x="231023" y="298768"/>
                  </a:cubicBezTo>
                  <a:cubicBezTo>
                    <a:pt x="228472" y="297399"/>
                    <a:pt x="225432" y="297280"/>
                    <a:pt x="222782" y="298439"/>
                  </a:cubicBezTo>
                  <a:cubicBezTo>
                    <a:pt x="220132" y="299599"/>
                    <a:pt x="218160" y="301915"/>
                    <a:pt x="217437" y="304717"/>
                  </a:cubicBezTo>
                  <a:lnTo>
                    <a:pt x="205040" y="352699"/>
                  </a:lnTo>
                  <a:cubicBezTo>
                    <a:pt x="202336" y="353961"/>
                    <a:pt x="195717" y="354814"/>
                    <a:pt x="185666" y="354532"/>
                  </a:cubicBezTo>
                  <a:lnTo>
                    <a:pt x="191270" y="332847"/>
                  </a:lnTo>
                  <a:cubicBezTo>
                    <a:pt x="192573" y="327805"/>
                    <a:pt x="189542" y="322661"/>
                    <a:pt x="184501" y="321359"/>
                  </a:cubicBezTo>
                  <a:cubicBezTo>
                    <a:pt x="179460" y="320060"/>
                    <a:pt x="174315" y="323085"/>
                    <a:pt x="173013" y="328129"/>
                  </a:cubicBezTo>
                  <a:lnTo>
                    <a:pt x="166593" y="352983"/>
                  </a:lnTo>
                  <a:cubicBezTo>
                    <a:pt x="157442" y="351826"/>
                    <a:pt x="146843" y="349977"/>
                    <a:pt x="134943" y="347208"/>
                  </a:cubicBezTo>
                  <a:lnTo>
                    <a:pt x="141947" y="320101"/>
                  </a:lnTo>
                  <a:cubicBezTo>
                    <a:pt x="143250" y="315059"/>
                    <a:pt x="140218" y="309916"/>
                    <a:pt x="135177" y="308614"/>
                  </a:cubicBezTo>
                  <a:cubicBezTo>
                    <a:pt x="130128" y="307307"/>
                    <a:pt x="124992" y="310341"/>
                    <a:pt x="123690" y="315383"/>
                  </a:cubicBezTo>
                  <a:lnTo>
                    <a:pt x="116686" y="342492"/>
                  </a:lnTo>
                  <a:cubicBezTo>
                    <a:pt x="104932" y="339147"/>
                    <a:pt x="94764" y="335632"/>
                    <a:pt x="86197" y="332210"/>
                  </a:cubicBezTo>
                  <a:lnTo>
                    <a:pt x="92617" y="307357"/>
                  </a:lnTo>
                  <a:cubicBezTo>
                    <a:pt x="93921" y="302315"/>
                    <a:pt x="90890" y="297172"/>
                    <a:pt x="85848" y="295870"/>
                  </a:cubicBezTo>
                  <a:cubicBezTo>
                    <a:pt x="80801" y="294563"/>
                    <a:pt x="75662" y="297599"/>
                    <a:pt x="74361" y="302639"/>
                  </a:cubicBezTo>
                  <a:lnTo>
                    <a:pt x="68758" y="324326"/>
                  </a:lnTo>
                  <a:cubicBezTo>
                    <a:pt x="59830" y="319704"/>
                    <a:pt x="54451" y="315749"/>
                    <a:pt x="52697" y="313338"/>
                  </a:cubicBezTo>
                  <a:lnTo>
                    <a:pt x="65095" y="265354"/>
                  </a:lnTo>
                  <a:cubicBezTo>
                    <a:pt x="65820" y="262552"/>
                    <a:pt x="65216" y="259572"/>
                    <a:pt x="63460" y="257272"/>
                  </a:cubicBezTo>
                  <a:cubicBezTo>
                    <a:pt x="61703" y="254972"/>
                    <a:pt x="58988" y="253605"/>
                    <a:pt x="56093" y="253566"/>
                  </a:cubicBezTo>
                  <a:cubicBezTo>
                    <a:pt x="53038" y="253527"/>
                    <a:pt x="49970" y="253114"/>
                    <a:pt x="46973" y="252341"/>
                  </a:cubicBezTo>
                  <a:cubicBezTo>
                    <a:pt x="37320" y="249847"/>
                    <a:pt x="29197" y="243860"/>
                    <a:pt x="24103" y="235480"/>
                  </a:cubicBezTo>
                  <a:cubicBezTo>
                    <a:pt x="19061" y="227187"/>
                    <a:pt x="17600" y="217532"/>
                    <a:pt x="19983" y="208299"/>
                  </a:cubicBezTo>
                  <a:cubicBezTo>
                    <a:pt x="21934" y="200749"/>
                    <a:pt x="26256" y="194203"/>
                    <a:pt x="32480" y="189374"/>
                  </a:cubicBezTo>
                  <a:cubicBezTo>
                    <a:pt x="35586" y="186964"/>
                    <a:pt x="36764" y="182999"/>
                    <a:pt x="35788" y="179431"/>
                  </a:cubicBezTo>
                  <a:cubicBezTo>
                    <a:pt x="30112" y="158161"/>
                    <a:pt x="30078" y="135449"/>
                    <a:pt x="35680" y="113753"/>
                  </a:cubicBezTo>
                  <a:cubicBezTo>
                    <a:pt x="44050" y="81350"/>
                    <a:pt x="63959" y="54023"/>
                    <a:pt x="91738" y="36798"/>
                  </a:cubicBezTo>
                  <a:cubicBezTo>
                    <a:pt x="119379" y="19658"/>
                    <a:pt x="151525" y="14591"/>
                    <a:pt x="182238" y="22528"/>
                  </a:cubicBezTo>
                  <a:lnTo>
                    <a:pt x="232578" y="35532"/>
                  </a:lnTo>
                  <a:cubicBezTo>
                    <a:pt x="296152" y="51958"/>
                    <a:pt x="333846" y="119607"/>
                    <a:pt x="316608" y="1863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24"/>
            <p:cNvSpPr/>
            <p:nvPr/>
          </p:nvSpPr>
          <p:spPr>
            <a:xfrm>
              <a:off x="5349657" y="3631873"/>
              <a:ext cx="91184" cy="81848"/>
            </a:xfrm>
            <a:custGeom>
              <a:avLst/>
              <a:gdLst/>
              <a:ahLst/>
              <a:cxnLst/>
              <a:rect l="l" t="t" r="r" b="b"/>
              <a:pathLst>
                <a:path w="91184" h="81848" extrusionOk="0">
                  <a:moveTo>
                    <a:pt x="76175" y="2434"/>
                  </a:moveTo>
                  <a:cubicBezTo>
                    <a:pt x="73543" y="55"/>
                    <a:pt x="69797" y="-646"/>
                    <a:pt x="66486" y="623"/>
                  </a:cubicBezTo>
                  <a:lnTo>
                    <a:pt x="6262" y="23651"/>
                  </a:lnTo>
                  <a:cubicBezTo>
                    <a:pt x="2951" y="24917"/>
                    <a:pt x="629" y="27934"/>
                    <a:pt x="251" y="31461"/>
                  </a:cubicBezTo>
                  <a:cubicBezTo>
                    <a:pt x="-503" y="38562"/>
                    <a:pt x="447" y="45847"/>
                    <a:pt x="3004" y="52530"/>
                  </a:cubicBezTo>
                  <a:cubicBezTo>
                    <a:pt x="9709" y="70067"/>
                    <a:pt x="26824" y="81848"/>
                    <a:pt x="45592" y="81848"/>
                  </a:cubicBezTo>
                  <a:cubicBezTo>
                    <a:pt x="51158" y="81848"/>
                    <a:pt x="56637" y="80831"/>
                    <a:pt x="61874" y="78827"/>
                  </a:cubicBezTo>
                  <a:cubicBezTo>
                    <a:pt x="85353" y="69846"/>
                    <a:pt x="97155" y="43440"/>
                    <a:pt x="88176" y="19957"/>
                  </a:cubicBezTo>
                  <a:cubicBezTo>
                    <a:pt x="85589" y="13190"/>
                    <a:pt x="81552" y="7293"/>
                    <a:pt x="76175" y="2434"/>
                  </a:cubicBezTo>
                  <a:close/>
                  <a:moveTo>
                    <a:pt x="55142" y="61218"/>
                  </a:moveTo>
                  <a:cubicBezTo>
                    <a:pt x="52064" y="62396"/>
                    <a:pt x="48853" y="62992"/>
                    <a:pt x="45597" y="62992"/>
                  </a:cubicBezTo>
                  <a:cubicBezTo>
                    <a:pt x="34591" y="62992"/>
                    <a:pt x="24555" y="56081"/>
                    <a:pt x="20621" y="45795"/>
                  </a:cubicBezTo>
                  <a:cubicBezTo>
                    <a:pt x="19771" y="43570"/>
                    <a:pt x="19225" y="41290"/>
                    <a:pt x="18990" y="38974"/>
                  </a:cubicBezTo>
                  <a:lnTo>
                    <a:pt x="67231" y="20529"/>
                  </a:lnTo>
                  <a:cubicBezTo>
                    <a:pt x="68603" y="22413"/>
                    <a:pt x="69717" y="24474"/>
                    <a:pt x="70570" y="26698"/>
                  </a:cubicBezTo>
                  <a:cubicBezTo>
                    <a:pt x="75832" y="40465"/>
                    <a:pt x="68911" y="55951"/>
                    <a:pt x="55142" y="612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24"/>
            <p:cNvSpPr/>
            <p:nvPr/>
          </p:nvSpPr>
          <p:spPr>
            <a:xfrm>
              <a:off x="5238064" y="3674544"/>
              <a:ext cx="91215" cy="81846"/>
            </a:xfrm>
            <a:custGeom>
              <a:avLst/>
              <a:gdLst/>
              <a:ahLst/>
              <a:cxnLst/>
              <a:rect l="l" t="t" r="r" b="b"/>
              <a:pathLst>
                <a:path w="91215" h="81846" extrusionOk="0">
                  <a:moveTo>
                    <a:pt x="76177" y="2430"/>
                  </a:moveTo>
                  <a:cubicBezTo>
                    <a:pt x="73547" y="55"/>
                    <a:pt x="69804" y="-644"/>
                    <a:pt x="66491" y="622"/>
                  </a:cubicBezTo>
                  <a:lnTo>
                    <a:pt x="6266" y="23648"/>
                  </a:lnTo>
                  <a:cubicBezTo>
                    <a:pt x="2953" y="24915"/>
                    <a:pt x="629" y="27934"/>
                    <a:pt x="258" y="31464"/>
                  </a:cubicBezTo>
                  <a:cubicBezTo>
                    <a:pt x="-504" y="38667"/>
                    <a:pt x="423" y="45756"/>
                    <a:pt x="3011" y="52533"/>
                  </a:cubicBezTo>
                  <a:cubicBezTo>
                    <a:pt x="9716" y="70067"/>
                    <a:pt x="26834" y="81847"/>
                    <a:pt x="45604" y="81847"/>
                  </a:cubicBezTo>
                  <a:cubicBezTo>
                    <a:pt x="51170" y="81847"/>
                    <a:pt x="56647" y="80833"/>
                    <a:pt x="61883" y="78830"/>
                  </a:cubicBezTo>
                  <a:cubicBezTo>
                    <a:pt x="73257" y="74481"/>
                    <a:pt x="82258" y="65964"/>
                    <a:pt x="87225" y="54841"/>
                  </a:cubicBezTo>
                  <a:cubicBezTo>
                    <a:pt x="92193" y="43721"/>
                    <a:pt x="92534" y="31331"/>
                    <a:pt x="88184" y="19955"/>
                  </a:cubicBezTo>
                  <a:cubicBezTo>
                    <a:pt x="85626" y="13278"/>
                    <a:pt x="81476" y="7219"/>
                    <a:pt x="76177" y="2430"/>
                  </a:cubicBezTo>
                  <a:close/>
                  <a:moveTo>
                    <a:pt x="70009" y="47150"/>
                  </a:moveTo>
                  <a:cubicBezTo>
                    <a:pt x="67095" y="53671"/>
                    <a:pt x="61817" y="58666"/>
                    <a:pt x="55149" y="61218"/>
                  </a:cubicBezTo>
                  <a:cubicBezTo>
                    <a:pt x="52071" y="62393"/>
                    <a:pt x="48860" y="62989"/>
                    <a:pt x="45604" y="62989"/>
                  </a:cubicBezTo>
                  <a:cubicBezTo>
                    <a:pt x="34595" y="62989"/>
                    <a:pt x="24555" y="56080"/>
                    <a:pt x="20623" y="45801"/>
                  </a:cubicBezTo>
                  <a:cubicBezTo>
                    <a:pt x="19773" y="43574"/>
                    <a:pt x="19227" y="41290"/>
                    <a:pt x="18992" y="38971"/>
                  </a:cubicBezTo>
                  <a:lnTo>
                    <a:pt x="67233" y="20526"/>
                  </a:lnTo>
                  <a:cubicBezTo>
                    <a:pt x="68603" y="22410"/>
                    <a:pt x="69718" y="24471"/>
                    <a:pt x="70570" y="26695"/>
                  </a:cubicBezTo>
                  <a:cubicBezTo>
                    <a:pt x="73123" y="33365"/>
                    <a:pt x="72922" y="40629"/>
                    <a:pt x="70009" y="471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24"/>
            <p:cNvSpPr/>
            <p:nvPr/>
          </p:nvSpPr>
          <p:spPr>
            <a:xfrm>
              <a:off x="5337125" y="3712755"/>
              <a:ext cx="53071" cy="59893"/>
            </a:xfrm>
            <a:custGeom>
              <a:avLst/>
              <a:gdLst/>
              <a:ahLst/>
              <a:cxnLst/>
              <a:rect l="l" t="t" r="r" b="b"/>
              <a:pathLst>
                <a:path w="53071" h="59893" extrusionOk="0">
                  <a:moveTo>
                    <a:pt x="51998" y="29903"/>
                  </a:moveTo>
                  <a:lnTo>
                    <a:pt x="51997" y="29902"/>
                  </a:lnTo>
                  <a:cubicBezTo>
                    <a:pt x="51389" y="28313"/>
                    <a:pt x="50260" y="25362"/>
                    <a:pt x="35286" y="12797"/>
                  </a:cubicBezTo>
                  <a:cubicBezTo>
                    <a:pt x="21140" y="927"/>
                    <a:pt x="16309" y="-1442"/>
                    <a:pt x="10662" y="713"/>
                  </a:cubicBezTo>
                  <a:cubicBezTo>
                    <a:pt x="4834" y="2940"/>
                    <a:pt x="2955" y="7949"/>
                    <a:pt x="1079" y="26234"/>
                  </a:cubicBezTo>
                  <a:cubicBezTo>
                    <a:pt x="-852" y="45055"/>
                    <a:pt x="289" y="48038"/>
                    <a:pt x="838" y="49473"/>
                  </a:cubicBezTo>
                  <a:cubicBezTo>
                    <a:pt x="839" y="49479"/>
                    <a:pt x="844" y="49484"/>
                    <a:pt x="846" y="49490"/>
                  </a:cubicBezTo>
                  <a:cubicBezTo>
                    <a:pt x="2393" y="53524"/>
                    <a:pt x="5418" y="56717"/>
                    <a:pt x="9365" y="58477"/>
                  </a:cubicBezTo>
                  <a:cubicBezTo>
                    <a:pt x="11479" y="59421"/>
                    <a:pt x="13723" y="59893"/>
                    <a:pt x="15965" y="59893"/>
                  </a:cubicBezTo>
                  <a:cubicBezTo>
                    <a:pt x="17918" y="59893"/>
                    <a:pt x="19874" y="59536"/>
                    <a:pt x="21746" y="58818"/>
                  </a:cubicBezTo>
                  <a:cubicBezTo>
                    <a:pt x="25701" y="57310"/>
                    <a:pt x="28912" y="54338"/>
                    <a:pt x="30607" y="50637"/>
                  </a:cubicBezTo>
                  <a:cubicBezTo>
                    <a:pt x="30610" y="50639"/>
                    <a:pt x="30615" y="50639"/>
                    <a:pt x="30618" y="50640"/>
                  </a:cubicBezTo>
                  <a:cubicBezTo>
                    <a:pt x="34482" y="52250"/>
                    <a:pt x="38754" y="52316"/>
                    <a:pt x="42652" y="50827"/>
                  </a:cubicBezTo>
                  <a:cubicBezTo>
                    <a:pt x="50995" y="47637"/>
                    <a:pt x="55192" y="38255"/>
                    <a:pt x="52004" y="29906"/>
                  </a:cubicBezTo>
                  <a:cubicBezTo>
                    <a:pt x="51998" y="29905"/>
                    <a:pt x="51998" y="29903"/>
                    <a:pt x="51998" y="29903"/>
                  </a:cubicBezTo>
                  <a:close/>
                  <a:moveTo>
                    <a:pt x="23334" y="32873"/>
                  </a:moveTo>
                  <a:cubicBezTo>
                    <a:pt x="22087" y="33363"/>
                    <a:pt x="20656" y="34108"/>
                    <a:pt x="19223" y="35210"/>
                  </a:cubicBezTo>
                  <a:cubicBezTo>
                    <a:pt x="19469" y="31911"/>
                    <a:pt x="19815" y="28212"/>
                    <a:pt x="20209" y="24804"/>
                  </a:cubicBezTo>
                  <a:cubicBezTo>
                    <a:pt x="22921" y="27004"/>
                    <a:pt x="25825" y="29468"/>
                    <a:pt x="28380" y="31728"/>
                  </a:cubicBezTo>
                  <a:cubicBezTo>
                    <a:pt x="26772" y="31859"/>
                    <a:pt x="25066" y="32193"/>
                    <a:pt x="23334" y="328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24"/>
            <p:cNvSpPr/>
            <p:nvPr/>
          </p:nvSpPr>
          <p:spPr>
            <a:xfrm>
              <a:off x="5185900" y="3522501"/>
              <a:ext cx="296276" cy="322330"/>
            </a:xfrm>
            <a:custGeom>
              <a:avLst/>
              <a:gdLst/>
              <a:ahLst/>
              <a:cxnLst/>
              <a:rect l="l" t="t" r="r" b="b"/>
              <a:pathLst>
                <a:path w="296276" h="322330" extrusionOk="0">
                  <a:moveTo>
                    <a:pt x="278754" y="138979"/>
                  </a:moveTo>
                  <a:cubicBezTo>
                    <a:pt x="280755" y="119348"/>
                    <a:pt x="278092" y="99264"/>
                    <a:pt x="270935" y="80534"/>
                  </a:cubicBezTo>
                  <a:cubicBezTo>
                    <a:pt x="246619" y="16952"/>
                    <a:pt x="177213" y="-15807"/>
                    <a:pt x="116206" y="7523"/>
                  </a:cubicBezTo>
                  <a:lnTo>
                    <a:pt x="75006" y="23278"/>
                  </a:lnTo>
                  <a:cubicBezTo>
                    <a:pt x="14002" y="46607"/>
                    <a:pt x="-15847" y="117314"/>
                    <a:pt x="8467" y="180900"/>
                  </a:cubicBezTo>
                  <a:cubicBezTo>
                    <a:pt x="15627" y="199624"/>
                    <a:pt x="27043" y="216362"/>
                    <a:pt x="41630" y="229654"/>
                  </a:cubicBezTo>
                  <a:cubicBezTo>
                    <a:pt x="40289" y="237840"/>
                    <a:pt x="41090" y="246141"/>
                    <a:pt x="44088" y="253984"/>
                  </a:cubicBezTo>
                  <a:cubicBezTo>
                    <a:pt x="53515" y="278641"/>
                    <a:pt x="81691" y="290868"/>
                    <a:pt x="106907" y="281220"/>
                  </a:cubicBezTo>
                  <a:cubicBezTo>
                    <a:pt x="106972" y="281195"/>
                    <a:pt x="107038" y="281171"/>
                    <a:pt x="107105" y="281145"/>
                  </a:cubicBezTo>
                  <a:lnTo>
                    <a:pt x="119408" y="313320"/>
                  </a:lnTo>
                  <a:cubicBezTo>
                    <a:pt x="120278" y="315597"/>
                    <a:pt x="121940" y="317328"/>
                    <a:pt x="123954" y="318348"/>
                  </a:cubicBezTo>
                  <a:cubicBezTo>
                    <a:pt x="128271" y="321362"/>
                    <a:pt x="134318" y="322331"/>
                    <a:pt x="140555" y="322331"/>
                  </a:cubicBezTo>
                  <a:cubicBezTo>
                    <a:pt x="145046" y="322331"/>
                    <a:pt x="149631" y="321835"/>
                    <a:pt x="153726" y="321254"/>
                  </a:cubicBezTo>
                  <a:cubicBezTo>
                    <a:pt x="168741" y="319128"/>
                    <a:pt x="187630" y="313896"/>
                    <a:pt x="206916" y="306520"/>
                  </a:cubicBezTo>
                  <a:cubicBezTo>
                    <a:pt x="226206" y="299145"/>
                    <a:pt x="243766" y="290440"/>
                    <a:pt x="256372" y="282005"/>
                  </a:cubicBezTo>
                  <a:cubicBezTo>
                    <a:pt x="267063" y="274852"/>
                    <a:pt x="280733" y="263933"/>
                    <a:pt x="276078" y="251726"/>
                  </a:cubicBezTo>
                  <a:cubicBezTo>
                    <a:pt x="276077" y="251723"/>
                    <a:pt x="276077" y="251718"/>
                    <a:pt x="276075" y="251713"/>
                  </a:cubicBezTo>
                  <a:lnTo>
                    <a:pt x="264336" y="221019"/>
                  </a:lnTo>
                  <a:cubicBezTo>
                    <a:pt x="264406" y="220993"/>
                    <a:pt x="264473" y="220968"/>
                    <a:pt x="264541" y="220940"/>
                  </a:cubicBezTo>
                  <a:cubicBezTo>
                    <a:pt x="276706" y="216289"/>
                    <a:pt x="286387" y="207293"/>
                    <a:pt x="291805" y="195604"/>
                  </a:cubicBezTo>
                  <a:cubicBezTo>
                    <a:pt x="297260" y="183825"/>
                    <a:pt x="297742" y="170735"/>
                    <a:pt x="293157" y="158749"/>
                  </a:cubicBezTo>
                  <a:cubicBezTo>
                    <a:pt x="290160" y="150904"/>
                    <a:pt x="285218" y="144182"/>
                    <a:pt x="278754" y="138979"/>
                  </a:cubicBezTo>
                  <a:close/>
                  <a:moveTo>
                    <a:pt x="274698" y="187676"/>
                  </a:moveTo>
                  <a:cubicBezTo>
                    <a:pt x="271359" y="194884"/>
                    <a:pt x="265362" y="200442"/>
                    <a:pt x="257806" y="203331"/>
                  </a:cubicBezTo>
                  <a:cubicBezTo>
                    <a:pt x="255480" y="204223"/>
                    <a:pt x="253044" y="204836"/>
                    <a:pt x="250565" y="205151"/>
                  </a:cubicBezTo>
                  <a:cubicBezTo>
                    <a:pt x="247695" y="205515"/>
                    <a:pt x="245151" y="207177"/>
                    <a:pt x="243666" y="209662"/>
                  </a:cubicBezTo>
                  <a:cubicBezTo>
                    <a:pt x="242179" y="212144"/>
                    <a:pt x="241916" y="215170"/>
                    <a:pt x="242949" y="217874"/>
                  </a:cubicBezTo>
                  <a:lnTo>
                    <a:pt x="257693" y="256434"/>
                  </a:lnTo>
                  <a:cubicBezTo>
                    <a:pt x="256321" y="258384"/>
                    <a:pt x="252892" y="261461"/>
                    <a:pt x="247487" y="265197"/>
                  </a:cubicBezTo>
                  <a:lnTo>
                    <a:pt x="241356" y="249163"/>
                  </a:lnTo>
                  <a:cubicBezTo>
                    <a:pt x="239497" y="244299"/>
                    <a:pt x="234052" y="241864"/>
                    <a:pt x="229182" y="243722"/>
                  </a:cubicBezTo>
                  <a:cubicBezTo>
                    <a:pt x="224318" y="245579"/>
                    <a:pt x="221882" y="251031"/>
                    <a:pt x="223741" y="255895"/>
                  </a:cubicBezTo>
                  <a:lnTo>
                    <a:pt x="231055" y="275029"/>
                  </a:lnTo>
                  <a:cubicBezTo>
                    <a:pt x="224763" y="278367"/>
                    <a:pt x="217383" y="281877"/>
                    <a:pt x="208933" y="285395"/>
                  </a:cubicBezTo>
                  <a:lnTo>
                    <a:pt x="200982" y="264597"/>
                  </a:lnTo>
                  <a:cubicBezTo>
                    <a:pt x="199123" y="259733"/>
                    <a:pt x="193673" y="257297"/>
                    <a:pt x="188808" y="259156"/>
                  </a:cubicBezTo>
                  <a:cubicBezTo>
                    <a:pt x="183943" y="261013"/>
                    <a:pt x="181508" y="266465"/>
                    <a:pt x="183367" y="271328"/>
                  </a:cubicBezTo>
                  <a:lnTo>
                    <a:pt x="191319" y="292128"/>
                  </a:lnTo>
                  <a:cubicBezTo>
                    <a:pt x="182677" y="295143"/>
                    <a:pt x="174842" y="297450"/>
                    <a:pt x="167929" y="299162"/>
                  </a:cubicBezTo>
                  <a:lnTo>
                    <a:pt x="160611" y="280029"/>
                  </a:lnTo>
                  <a:cubicBezTo>
                    <a:pt x="158752" y="275165"/>
                    <a:pt x="153302" y="272731"/>
                    <a:pt x="148436" y="274591"/>
                  </a:cubicBezTo>
                  <a:cubicBezTo>
                    <a:pt x="143572" y="276450"/>
                    <a:pt x="141136" y="281902"/>
                    <a:pt x="142998" y="286765"/>
                  </a:cubicBezTo>
                  <a:lnTo>
                    <a:pt x="149130" y="302797"/>
                  </a:lnTo>
                  <a:cubicBezTo>
                    <a:pt x="142611" y="303619"/>
                    <a:pt x="138009" y="303615"/>
                    <a:pt x="135681" y="303080"/>
                  </a:cubicBezTo>
                  <a:lnTo>
                    <a:pt x="120937" y="264521"/>
                  </a:lnTo>
                  <a:cubicBezTo>
                    <a:pt x="119904" y="261817"/>
                    <a:pt x="117684" y="259741"/>
                    <a:pt x="114922" y="258883"/>
                  </a:cubicBezTo>
                  <a:cubicBezTo>
                    <a:pt x="112157" y="258031"/>
                    <a:pt x="109151" y="258489"/>
                    <a:pt x="106772" y="260132"/>
                  </a:cubicBezTo>
                  <a:cubicBezTo>
                    <a:pt x="104738" y="261539"/>
                    <a:pt x="102514" y="262708"/>
                    <a:pt x="100169" y="263606"/>
                  </a:cubicBezTo>
                  <a:cubicBezTo>
                    <a:pt x="84674" y="269529"/>
                    <a:pt x="67414" y="262193"/>
                    <a:pt x="61702" y="247247"/>
                  </a:cubicBezTo>
                  <a:cubicBezTo>
                    <a:pt x="59452" y="241365"/>
                    <a:pt x="59234" y="235035"/>
                    <a:pt x="61070" y="228947"/>
                  </a:cubicBezTo>
                  <a:cubicBezTo>
                    <a:pt x="62208" y="225180"/>
                    <a:pt x="60868" y="221265"/>
                    <a:pt x="57998" y="218923"/>
                  </a:cubicBezTo>
                  <a:cubicBezTo>
                    <a:pt x="43816" y="207160"/>
                    <a:pt x="32776" y="191685"/>
                    <a:pt x="26077" y="174165"/>
                  </a:cubicBezTo>
                  <a:cubicBezTo>
                    <a:pt x="5476" y="120295"/>
                    <a:pt x="30446" y="60509"/>
                    <a:pt x="81737" y="40893"/>
                  </a:cubicBezTo>
                  <a:lnTo>
                    <a:pt x="81738" y="40893"/>
                  </a:lnTo>
                  <a:lnTo>
                    <a:pt x="122938" y="25138"/>
                  </a:lnTo>
                  <a:cubicBezTo>
                    <a:pt x="174224" y="5536"/>
                    <a:pt x="232717" y="33399"/>
                    <a:pt x="253316" y="87271"/>
                  </a:cubicBezTo>
                  <a:cubicBezTo>
                    <a:pt x="260014" y="104795"/>
                    <a:pt x="262117" y="123686"/>
                    <a:pt x="259400" y="141905"/>
                  </a:cubicBezTo>
                  <a:cubicBezTo>
                    <a:pt x="258823" y="145565"/>
                    <a:pt x="260439" y="149380"/>
                    <a:pt x="263799" y="151430"/>
                  </a:cubicBezTo>
                  <a:cubicBezTo>
                    <a:pt x="269232" y="154741"/>
                    <a:pt x="273294" y="159602"/>
                    <a:pt x="275543" y="165487"/>
                  </a:cubicBezTo>
                  <a:cubicBezTo>
                    <a:pt x="278297" y="172677"/>
                    <a:pt x="277995" y="180558"/>
                    <a:pt x="274698" y="1876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3" name="Google Shape;813;p24"/>
          <p:cNvGrpSpPr/>
          <p:nvPr/>
        </p:nvGrpSpPr>
        <p:grpSpPr>
          <a:xfrm>
            <a:off x="8509104" y="5523009"/>
            <a:ext cx="545949" cy="640148"/>
            <a:chOff x="10750237" y="7040849"/>
            <a:chExt cx="683290" cy="801187"/>
          </a:xfrm>
        </p:grpSpPr>
        <p:sp>
          <p:nvSpPr>
            <p:cNvPr id="814" name="Google Shape;814;p24"/>
            <p:cNvSpPr/>
            <p:nvPr/>
          </p:nvSpPr>
          <p:spPr>
            <a:xfrm>
              <a:off x="10870121" y="7478681"/>
              <a:ext cx="443519" cy="301696"/>
            </a:xfrm>
            <a:custGeom>
              <a:avLst/>
              <a:gdLst/>
              <a:ahLst/>
              <a:cxnLst/>
              <a:rect l="l" t="t" r="r" b="b"/>
              <a:pathLst>
                <a:path w="443519" h="301696" extrusionOk="0">
                  <a:moveTo>
                    <a:pt x="221760" y="0"/>
                  </a:moveTo>
                  <a:cubicBezTo>
                    <a:pt x="99482" y="0"/>
                    <a:pt x="0" y="67671"/>
                    <a:pt x="0" y="150849"/>
                  </a:cubicBezTo>
                  <a:cubicBezTo>
                    <a:pt x="0" y="234027"/>
                    <a:pt x="99482" y="301696"/>
                    <a:pt x="221760" y="301696"/>
                  </a:cubicBezTo>
                  <a:cubicBezTo>
                    <a:pt x="344039" y="301696"/>
                    <a:pt x="443519" y="234025"/>
                    <a:pt x="443519" y="150849"/>
                  </a:cubicBezTo>
                  <a:cubicBezTo>
                    <a:pt x="443519" y="67672"/>
                    <a:pt x="344039" y="0"/>
                    <a:pt x="221760" y="0"/>
                  </a:cubicBezTo>
                  <a:close/>
                  <a:moveTo>
                    <a:pt x="106718" y="198703"/>
                  </a:moveTo>
                  <a:cubicBezTo>
                    <a:pt x="106718" y="171400"/>
                    <a:pt x="128930" y="149185"/>
                    <a:pt x="156235" y="149185"/>
                  </a:cubicBezTo>
                  <a:cubicBezTo>
                    <a:pt x="183540" y="149185"/>
                    <a:pt x="205754" y="171398"/>
                    <a:pt x="205754" y="198703"/>
                  </a:cubicBezTo>
                  <a:cubicBezTo>
                    <a:pt x="205754" y="226007"/>
                    <a:pt x="183540" y="248220"/>
                    <a:pt x="156235" y="248220"/>
                  </a:cubicBezTo>
                  <a:cubicBezTo>
                    <a:pt x="128932" y="248220"/>
                    <a:pt x="106718" y="226006"/>
                    <a:pt x="106718" y="198703"/>
                  </a:cubicBezTo>
                  <a:close/>
                  <a:moveTo>
                    <a:pt x="264953" y="278016"/>
                  </a:moveTo>
                  <a:cubicBezTo>
                    <a:pt x="255340" y="287065"/>
                    <a:pt x="239191" y="292468"/>
                    <a:pt x="221760" y="292468"/>
                  </a:cubicBezTo>
                  <a:cubicBezTo>
                    <a:pt x="204330" y="292468"/>
                    <a:pt x="188181" y="287067"/>
                    <a:pt x="178567" y="278017"/>
                  </a:cubicBezTo>
                  <a:cubicBezTo>
                    <a:pt x="175068" y="274726"/>
                    <a:pt x="174902" y="269220"/>
                    <a:pt x="178194" y="265721"/>
                  </a:cubicBezTo>
                  <a:cubicBezTo>
                    <a:pt x="181485" y="262222"/>
                    <a:pt x="186992" y="262053"/>
                    <a:pt x="190491" y="265349"/>
                  </a:cubicBezTo>
                  <a:cubicBezTo>
                    <a:pt x="196862" y="271346"/>
                    <a:pt x="208846" y="275072"/>
                    <a:pt x="221763" y="275072"/>
                  </a:cubicBezTo>
                  <a:cubicBezTo>
                    <a:pt x="234681" y="275072"/>
                    <a:pt x="246660" y="271346"/>
                    <a:pt x="253030" y="265349"/>
                  </a:cubicBezTo>
                  <a:cubicBezTo>
                    <a:pt x="256528" y="262055"/>
                    <a:pt x="262033" y="262222"/>
                    <a:pt x="265327" y="265719"/>
                  </a:cubicBezTo>
                  <a:cubicBezTo>
                    <a:pt x="268616" y="269218"/>
                    <a:pt x="268452" y="274725"/>
                    <a:pt x="264953" y="278016"/>
                  </a:cubicBezTo>
                  <a:close/>
                  <a:moveTo>
                    <a:pt x="287281" y="248220"/>
                  </a:moveTo>
                  <a:cubicBezTo>
                    <a:pt x="259978" y="248220"/>
                    <a:pt x="237764" y="226006"/>
                    <a:pt x="237764" y="198703"/>
                  </a:cubicBezTo>
                  <a:cubicBezTo>
                    <a:pt x="237764" y="171400"/>
                    <a:pt x="259978" y="149185"/>
                    <a:pt x="287281" y="149185"/>
                  </a:cubicBezTo>
                  <a:cubicBezTo>
                    <a:pt x="314586" y="149185"/>
                    <a:pt x="336800" y="171398"/>
                    <a:pt x="336800" y="198703"/>
                  </a:cubicBezTo>
                  <a:cubicBezTo>
                    <a:pt x="336800" y="226006"/>
                    <a:pt x="314586" y="248220"/>
                    <a:pt x="287281" y="2482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5" name="Google Shape;815;p24"/>
            <p:cNvGrpSpPr/>
            <p:nvPr/>
          </p:nvGrpSpPr>
          <p:grpSpPr>
            <a:xfrm>
              <a:off x="10994237" y="7645264"/>
              <a:ext cx="195286" cy="64239"/>
              <a:chOff x="10994237" y="7645264"/>
              <a:chExt cx="195286" cy="64239"/>
            </a:xfrm>
          </p:grpSpPr>
          <p:sp>
            <p:nvSpPr>
              <p:cNvPr id="816" name="Google Shape;816;p24"/>
              <p:cNvSpPr/>
              <p:nvPr/>
            </p:nvSpPr>
            <p:spPr>
              <a:xfrm>
                <a:off x="11125283" y="7645264"/>
                <a:ext cx="64240" cy="64239"/>
              </a:xfrm>
              <a:custGeom>
                <a:avLst/>
                <a:gdLst/>
                <a:ahLst/>
                <a:cxnLst/>
                <a:rect l="l" t="t" r="r" b="b"/>
                <a:pathLst>
                  <a:path w="64240" h="64239" extrusionOk="0">
                    <a:moveTo>
                      <a:pt x="32120" y="0"/>
                    </a:moveTo>
                    <a:cubicBezTo>
                      <a:pt x="14407" y="0"/>
                      <a:pt x="0" y="14407"/>
                      <a:pt x="0" y="32120"/>
                    </a:cubicBezTo>
                    <a:cubicBezTo>
                      <a:pt x="0" y="49832"/>
                      <a:pt x="14407" y="64239"/>
                      <a:pt x="32120" y="64239"/>
                    </a:cubicBezTo>
                    <a:cubicBezTo>
                      <a:pt x="49832" y="64239"/>
                      <a:pt x="64241" y="49829"/>
                      <a:pt x="64241" y="32120"/>
                    </a:cubicBezTo>
                    <a:cubicBezTo>
                      <a:pt x="64241" y="14407"/>
                      <a:pt x="49832" y="0"/>
                      <a:pt x="32120" y="0"/>
                    </a:cubicBezTo>
                    <a:close/>
                    <a:moveTo>
                      <a:pt x="38272" y="38271"/>
                    </a:moveTo>
                    <a:cubicBezTo>
                      <a:pt x="36654" y="39889"/>
                      <a:pt x="34410" y="40811"/>
                      <a:pt x="32113" y="40811"/>
                    </a:cubicBezTo>
                    <a:cubicBezTo>
                      <a:pt x="29835" y="40811"/>
                      <a:pt x="27589" y="39889"/>
                      <a:pt x="25973" y="38271"/>
                    </a:cubicBezTo>
                    <a:cubicBezTo>
                      <a:pt x="24356" y="36653"/>
                      <a:pt x="23416" y="34409"/>
                      <a:pt x="23416" y="32112"/>
                    </a:cubicBezTo>
                    <a:cubicBezTo>
                      <a:pt x="23416" y="29833"/>
                      <a:pt x="24355" y="27588"/>
                      <a:pt x="25973" y="25971"/>
                    </a:cubicBezTo>
                    <a:cubicBezTo>
                      <a:pt x="27591" y="24353"/>
                      <a:pt x="29835" y="23414"/>
                      <a:pt x="32113" y="23414"/>
                    </a:cubicBezTo>
                    <a:cubicBezTo>
                      <a:pt x="34410" y="23414"/>
                      <a:pt x="36654" y="24353"/>
                      <a:pt x="38272" y="25971"/>
                    </a:cubicBezTo>
                    <a:cubicBezTo>
                      <a:pt x="39890" y="27589"/>
                      <a:pt x="40812" y="29833"/>
                      <a:pt x="40812" y="32112"/>
                    </a:cubicBezTo>
                    <a:cubicBezTo>
                      <a:pt x="40812" y="34409"/>
                      <a:pt x="39890" y="36654"/>
                      <a:pt x="38272" y="3827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24"/>
              <p:cNvSpPr/>
              <p:nvPr/>
            </p:nvSpPr>
            <p:spPr>
              <a:xfrm>
                <a:off x="10994237" y="7645264"/>
                <a:ext cx="64240" cy="64239"/>
              </a:xfrm>
              <a:custGeom>
                <a:avLst/>
                <a:gdLst/>
                <a:ahLst/>
                <a:cxnLst/>
                <a:rect l="l" t="t" r="r" b="b"/>
                <a:pathLst>
                  <a:path w="64240" h="64239" extrusionOk="0">
                    <a:moveTo>
                      <a:pt x="32120" y="0"/>
                    </a:moveTo>
                    <a:cubicBezTo>
                      <a:pt x="14407" y="0"/>
                      <a:pt x="0" y="14407"/>
                      <a:pt x="0" y="32120"/>
                    </a:cubicBezTo>
                    <a:cubicBezTo>
                      <a:pt x="0" y="49832"/>
                      <a:pt x="14407" y="64239"/>
                      <a:pt x="32120" y="64239"/>
                    </a:cubicBezTo>
                    <a:cubicBezTo>
                      <a:pt x="49832" y="64239"/>
                      <a:pt x="64241" y="49829"/>
                      <a:pt x="64241" y="32120"/>
                    </a:cubicBezTo>
                    <a:cubicBezTo>
                      <a:pt x="64241" y="14407"/>
                      <a:pt x="49830" y="0"/>
                      <a:pt x="32120" y="0"/>
                    </a:cubicBezTo>
                    <a:close/>
                    <a:moveTo>
                      <a:pt x="38269" y="38271"/>
                    </a:moveTo>
                    <a:cubicBezTo>
                      <a:pt x="36651" y="39889"/>
                      <a:pt x="34407" y="40811"/>
                      <a:pt x="32110" y="40811"/>
                    </a:cubicBezTo>
                    <a:cubicBezTo>
                      <a:pt x="29832" y="40811"/>
                      <a:pt x="27586" y="39889"/>
                      <a:pt x="25970" y="38271"/>
                    </a:cubicBezTo>
                    <a:cubicBezTo>
                      <a:pt x="24352" y="36653"/>
                      <a:pt x="23413" y="34409"/>
                      <a:pt x="23413" y="32112"/>
                    </a:cubicBezTo>
                    <a:cubicBezTo>
                      <a:pt x="23413" y="29833"/>
                      <a:pt x="24352" y="27588"/>
                      <a:pt x="25970" y="25971"/>
                    </a:cubicBezTo>
                    <a:cubicBezTo>
                      <a:pt x="27588" y="24353"/>
                      <a:pt x="29832" y="23414"/>
                      <a:pt x="32110" y="23414"/>
                    </a:cubicBezTo>
                    <a:cubicBezTo>
                      <a:pt x="34407" y="23414"/>
                      <a:pt x="36651" y="24353"/>
                      <a:pt x="38269" y="25971"/>
                    </a:cubicBezTo>
                    <a:cubicBezTo>
                      <a:pt x="39887" y="27589"/>
                      <a:pt x="40809" y="29833"/>
                      <a:pt x="40809" y="32112"/>
                    </a:cubicBezTo>
                    <a:cubicBezTo>
                      <a:pt x="40809" y="34409"/>
                      <a:pt x="39887" y="36654"/>
                      <a:pt x="38269" y="3827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8" name="Google Shape;818;p24"/>
            <p:cNvSpPr/>
            <p:nvPr/>
          </p:nvSpPr>
          <p:spPr>
            <a:xfrm>
              <a:off x="11045948" y="7741666"/>
              <a:ext cx="91859" cy="29485"/>
            </a:xfrm>
            <a:custGeom>
              <a:avLst/>
              <a:gdLst/>
              <a:ahLst/>
              <a:cxnLst/>
              <a:rect l="l" t="t" r="r" b="b"/>
              <a:pathLst>
                <a:path w="91859" h="29485" extrusionOk="0">
                  <a:moveTo>
                    <a:pt x="77201" y="2365"/>
                  </a:moveTo>
                  <a:cubicBezTo>
                    <a:pt x="70830" y="8362"/>
                    <a:pt x="58848" y="12089"/>
                    <a:pt x="45934" y="12089"/>
                  </a:cubicBezTo>
                  <a:cubicBezTo>
                    <a:pt x="33018" y="12089"/>
                    <a:pt x="21034" y="8363"/>
                    <a:pt x="14661" y="2365"/>
                  </a:cubicBezTo>
                  <a:cubicBezTo>
                    <a:pt x="11162" y="-929"/>
                    <a:pt x="5657" y="-761"/>
                    <a:pt x="2365" y="2738"/>
                  </a:cubicBezTo>
                  <a:cubicBezTo>
                    <a:pt x="-929" y="6236"/>
                    <a:pt x="-760" y="11740"/>
                    <a:pt x="2737" y="15034"/>
                  </a:cubicBezTo>
                  <a:cubicBezTo>
                    <a:pt x="12353" y="24083"/>
                    <a:pt x="28500" y="29485"/>
                    <a:pt x="45931" y="29485"/>
                  </a:cubicBezTo>
                  <a:cubicBezTo>
                    <a:pt x="63361" y="29485"/>
                    <a:pt x="79509" y="24083"/>
                    <a:pt x="89123" y="15032"/>
                  </a:cubicBezTo>
                  <a:cubicBezTo>
                    <a:pt x="92622" y="11742"/>
                    <a:pt x="92788" y="6235"/>
                    <a:pt x="89494" y="2736"/>
                  </a:cubicBezTo>
                  <a:cubicBezTo>
                    <a:pt x="86205" y="-761"/>
                    <a:pt x="80700" y="-927"/>
                    <a:pt x="77201" y="236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24"/>
            <p:cNvSpPr/>
            <p:nvPr/>
          </p:nvSpPr>
          <p:spPr>
            <a:xfrm>
              <a:off x="10750237" y="7040849"/>
              <a:ext cx="683290" cy="801187"/>
            </a:xfrm>
            <a:custGeom>
              <a:avLst/>
              <a:gdLst/>
              <a:ahLst/>
              <a:cxnLst/>
              <a:rect l="l" t="t" r="r" b="b"/>
              <a:pathLst>
                <a:path w="683290" h="801187" extrusionOk="0">
                  <a:moveTo>
                    <a:pt x="645578" y="546883"/>
                  </a:moveTo>
                  <a:lnTo>
                    <a:pt x="573456" y="546883"/>
                  </a:lnTo>
                  <a:cubicBezTo>
                    <a:pt x="564837" y="522907"/>
                    <a:pt x="548782" y="500623"/>
                    <a:pt x="526106" y="481389"/>
                  </a:cubicBezTo>
                  <a:lnTo>
                    <a:pt x="594398" y="481389"/>
                  </a:lnTo>
                  <a:cubicBezTo>
                    <a:pt x="605597" y="481389"/>
                    <a:pt x="614711" y="490500"/>
                    <a:pt x="614711" y="501701"/>
                  </a:cubicBezTo>
                  <a:lnTo>
                    <a:pt x="614711" y="521001"/>
                  </a:lnTo>
                  <a:cubicBezTo>
                    <a:pt x="614711" y="525805"/>
                    <a:pt x="618606" y="529700"/>
                    <a:pt x="623410" y="529700"/>
                  </a:cubicBezTo>
                  <a:cubicBezTo>
                    <a:pt x="628214" y="529700"/>
                    <a:pt x="632108" y="525805"/>
                    <a:pt x="632108" y="521001"/>
                  </a:cubicBezTo>
                  <a:lnTo>
                    <a:pt x="632108" y="501701"/>
                  </a:lnTo>
                  <a:cubicBezTo>
                    <a:pt x="632108" y="480907"/>
                    <a:pt x="615191" y="463993"/>
                    <a:pt x="594399" y="463993"/>
                  </a:cubicBezTo>
                  <a:lnTo>
                    <a:pt x="502419" y="463993"/>
                  </a:lnTo>
                  <a:cubicBezTo>
                    <a:pt x="460504" y="437227"/>
                    <a:pt x="407134" y="421970"/>
                    <a:pt x="350345" y="420555"/>
                  </a:cubicBezTo>
                  <a:lnTo>
                    <a:pt x="350345" y="8699"/>
                  </a:lnTo>
                  <a:cubicBezTo>
                    <a:pt x="350345" y="3895"/>
                    <a:pt x="346450" y="0"/>
                    <a:pt x="341646" y="0"/>
                  </a:cubicBezTo>
                  <a:cubicBezTo>
                    <a:pt x="336841" y="0"/>
                    <a:pt x="332947" y="3895"/>
                    <a:pt x="332947" y="8699"/>
                  </a:cubicBezTo>
                  <a:lnTo>
                    <a:pt x="332947" y="420559"/>
                  </a:lnTo>
                  <a:cubicBezTo>
                    <a:pt x="276158" y="421975"/>
                    <a:pt x="222790" y="437230"/>
                    <a:pt x="180875" y="463996"/>
                  </a:cubicBezTo>
                  <a:lnTo>
                    <a:pt x="88890" y="463996"/>
                  </a:lnTo>
                  <a:cubicBezTo>
                    <a:pt x="68096" y="463996"/>
                    <a:pt x="51182" y="480914"/>
                    <a:pt x="51182" y="501704"/>
                  </a:cubicBezTo>
                  <a:lnTo>
                    <a:pt x="51182" y="521004"/>
                  </a:lnTo>
                  <a:cubicBezTo>
                    <a:pt x="51182" y="525807"/>
                    <a:pt x="55077" y="529703"/>
                    <a:pt x="59881" y="529703"/>
                  </a:cubicBezTo>
                  <a:cubicBezTo>
                    <a:pt x="64685" y="529703"/>
                    <a:pt x="68580" y="525808"/>
                    <a:pt x="68580" y="521004"/>
                  </a:cubicBezTo>
                  <a:lnTo>
                    <a:pt x="68580" y="501704"/>
                  </a:lnTo>
                  <a:cubicBezTo>
                    <a:pt x="68580" y="490505"/>
                    <a:pt x="77690" y="481393"/>
                    <a:pt x="88891" y="481393"/>
                  </a:cubicBezTo>
                  <a:lnTo>
                    <a:pt x="157185" y="481393"/>
                  </a:lnTo>
                  <a:cubicBezTo>
                    <a:pt x="134506" y="500624"/>
                    <a:pt x="118451" y="522910"/>
                    <a:pt x="109832" y="546887"/>
                  </a:cubicBezTo>
                  <a:lnTo>
                    <a:pt x="37709" y="546887"/>
                  </a:lnTo>
                  <a:cubicBezTo>
                    <a:pt x="16916" y="546887"/>
                    <a:pt x="0" y="563801"/>
                    <a:pt x="0" y="584594"/>
                  </a:cubicBezTo>
                  <a:lnTo>
                    <a:pt x="0" y="610238"/>
                  </a:lnTo>
                  <a:cubicBezTo>
                    <a:pt x="0" y="615042"/>
                    <a:pt x="3895" y="618937"/>
                    <a:pt x="8699" y="618937"/>
                  </a:cubicBezTo>
                  <a:cubicBezTo>
                    <a:pt x="13503" y="618937"/>
                    <a:pt x="17398" y="615042"/>
                    <a:pt x="17398" y="610238"/>
                  </a:cubicBezTo>
                  <a:lnTo>
                    <a:pt x="17398" y="584594"/>
                  </a:lnTo>
                  <a:cubicBezTo>
                    <a:pt x="17398" y="573395"/>
                    <a:pt x="26510" y="564283"/>
                    <a:pt x="37711" y="564283"/>
                  </a:cubicBezTo>
                  <a:lnTo>
                    <a:pt x="104960" y="564283"/>
                  </a:lnTo>
                  <a:cubicBezTo>
                    <a:pt x="103328" y="572290"/>
                    <a:pt x="102488" y="580438"/>
                    <a:pt x="102488" y="588683"/>
                  </a:cubicBezTo>
                  <a:cubicBezTo>
                    <a:pt x="102488" y="600479"/>
                    <a:pt x="104198" y="612072"/>
                    <a:pt x="107511" y="623336"/>
                  </a:cubicBezTo>
                  <a:lnTo>
                    <a:pt x="51160" y="623336"/>
                  </a:lnTo>
                  <a:cubicBezTo>
                    <a:pt x="30367" y="623336"/>
                    <a:pt x="13453" y="640250"/>
                    <a:pt x="13453" y="661044"/>
                  </a:cubicBezTo>
                  <a:lnTo>
                    <a:pt x="13453" y="709517"/>
                  </a:lnTo>
                  <a:cubicBezTo>
                    <a:pt x="13453" y="714319"/>
                    <a:pt x="17348" y="718216"/>
                    <a:pt x="22152" y="718216"/>
                  </a:cubicBezTo>
                  <a:cubicBezTo>
                    <a:pt x="26956" y="718216"/>
                    <a:pt x="30850" y="714321"/>
                    <a:pt x="30850" y="709517"/>
                  </a:cubicBezTo>
                  <a:lnTo>
                    <a:pt x="30850" y="661044"/>
                  </a:lnTo>
                  <a:cubicBezTo>
                    <a:pt x="30850" y="649844"/>
                    <a:pt x="39961" y="640732"/>
                    <a:pt x="51162" y="640732"/>
                  </a:cubicBezTo>
                  <a:lnTo>
                    <a:pt x="114032" y="640732"/>
                  </a:lnTo>
                  <a:cubicBezTo>
                    <a:pt x="121328" y="656662"/>
                    <a:pt x="131994" y="671723"/>
                    <a:pt x="145782" y="685486"/>
                  </a:cubicBezTo>
                  <a:lnTo>
                    <a:pt x="108968" y="685486"/>
                  </a:lnTo>
                  <a:cubicBezTo>
                    <a:pt x="88175" y="685486"/>
                    <a:pt x="71260" y="702403"/>
                    <a:pt x="71260" y="723194"/>
                  </a:cubicBezTo>
                  <a:lnTo>
                    <a:pt x="71260" y="792489"/>
                  </a:lnTo>
                  <a:cubicBezTo>
                    <a:pt x="71260" y="797293"/>
                    <a:pt x="75155" y="801187"/>
                    <a:pt x="79959" y="801187"/>
                  </a:cubicBezTo>
                  <a:cubicBezTo>
                    <a:pt x="84763" y="801187"/>
                    <a:pt x="88658" y="797293"/>
                    <a:pt x="88658" y="792489"/>
                  </a:cubicBezTo>
                  <a:lnTo>
                    <a:pt x="88658" y="723194"/>
                  </a:lnTo>
                  <a:cubicBezTo>
                    <a:pt x="88658" y="711916"/>
                    <a:pt x="97769" y="702882"/>
                    <a:pt x="108970" y="702882"/>
                  </a:cubicBezTo>
                  <a:lnTo>
                    <a:pt x="165794" y="702882"/>
                  </a:lnTo>
                  <a:cubicBezTo>
                    <a:pt x="168370" y="704841"/>
                    <a:pt x="171015" y="706768"/>
                    <a:pt x="173736" y="708652"/>
                  </a:cubicBezTo>
                  <a:cubicBezTo>
                    <a:pt x="218704" y="739784"/>
                    <a:pt x="278337" y="756928"/>
                    <a:pt x="341645" y="756928"/>
                  </a:cubicBezTo>
                  <a:cubicBezTo>
                    <a:pt x="404956" y="756928"/>
                    <a:pt x="464586" y="739784"/>
                    <a:pt x="509555" y="708652"/>
                  </a:cubicBezTo>
                  <a:cubicBezTo>
                    <a:pt x="512277" y="706768"/>
                    <a:pt x="514920" y="704841"/>
                    <a:pt x="517496" y="702882"/>
                  </a:cubicBezTo>
                  <a:lnTo>
                    <a:pt x="574318" y="702882"/>
                  </a:lnTo>
                  <a:cubicBezTo>
                    <a:pt x="585517" y="702882"/>
                    <a:pt x="594629" y="711993"/>
                    <a:pt x="594629" y="723194"/>
                  </a:cubicBezTo>
                  <a:lnTo>
                    <a:pt x="594629" y="792489"/>
                  </a:lnTo>
                  <a:cubicBezTo>
                    <a:pt x="594629" y="797293"/>
                    <a:pt x="598524" y="801187"/>
                    <a:pt x="603328" y="801187"/>
                  </a:cubicBezTo>
                  <a:cubicBezTo>
                    <a:pt x="608132" y="801187"/>
                    <a:pt x="612027" y="797293"/>
                    <a:pt x="612027" y="792489"/>
                  </a:cubicBezTo>
                  <a:lnTo>
                    <a:pt x="612027" y="723194"/>
                  </a:lnTo>
                  <a:cubicBezTo>
                    <a:pt x="612027" y="702400"/>
                    <a:pt x="595113" y="685486"/>
                    <a:pt x="574320" y="685486"/>
                  </a:cubicBezTo>
                  <a:lnTo>
                    <a:pt x="537509" y="685486"/>
                  </a:lnTo>
                  <a:cubicBezTo>
                    <a:pt x="551298" y="671723"/>
                    <a:pt x="561964" y="656664"/>
                    <a:pt x="569257" y="640732"/>
                  </a:cubicBezTo>
                  <a:lnTo>
                    <a:pt x="632127" y="640732"/>
                  </a:lnTo>
                  <a:cubicBezTo>
                    <a:pt x="643327" y="640732"/>
                    <a:pt x="652439" y="649843"/>
                    <a:pt x="652439" y="661044"/>
                  </a:cubicBezTo>
                  <a:lnTo>
                    <a:pt x="652439" y="709517"/>
                  </a:lnTo>
                  <a:cubicBezTo>
                    <a:pt x="652439" y="714319"/>
                    <a:pt x="656333" y="718216"/>
                    <a:pt x="661137" y="718216"/>
                  </a:cubicBezTo>
                  <a:cubicBezTo>
                    <a:pt x="665940" y="718216"/>
                    <a:pt x="669836" y="714321"/>
                    <a:pt x="669836" y="709517"/>
                  </a:cubicBezTo>
                  <a:lnTo>
                    <a:pt x="669836" y="661044"/>
                  </a:lnTo>
                  <a:cubicBezTo>
                    <a:pt x="669836" y="640250"/>
                    <a:pt x="652922" y="623336"/>
                    <a:pt x="632129" y="623336"/>
                  </a:cubicBezTo>
                  <a:lnTo>
                    <a:pt x="575780" y="623336"/>
                  </a:lnTo>
                  <a:cubicBezTo>
                    <a:pt x="579091" y="612071"/>
                    <a:pt x="580803" y="600479"/>
                    <a:pt x="580803" y="588683"/>
                  </a:cubicBezTo>
                  <a:cubicBezTo>
                    <a:pt x="580803" y="580436"/>
                    <a:pt x="579962" y="572288"/>
                    <a:pt x="578330" y="564283"/>
                  </a:cubicBezTo>
                  <a:lnTo>
                    <a:pt x="645582" y="564283"/>
                  </a:lnTo>
                  <a:cubicBezTo>
                    <a:pt x="656781" y="564283"/>
                    <a:pt x="665893" y="573393"/>
                    <a:pt x="665893" y="584594"/>
                  </a:cubicBezTo>
                  <a:lnTo>
                    <a:pt x="665893" y="610238"/>
                  </a:lnTo>
                  <a:cubicBezTo>
                    <a:pt x="665893" y="615042"/>
                    <a:pt x="669788" y="618937"/>
                    <a:pt x="674592" y="618937"/>
                  </a:cubicBezTo>
                  <a:cubicBezTo>
                    <a:pt x="679396" y="618937"/>
                    <a:pt x="683291" y="615042"/>
                    <a:pt x="683291" y="610238"/>
                  </a:cubicBezTo>
                  <a:lnTo>
                    <a:pt x="683291" y="584594"/>
                  </a:lnTo>
                  <a:cubicBezTo>
                    <a:pt x="683286" y="563801"/>
                    <a:pt x="666370" y="546883"/>
                    <a:pt x="645578" y="546883"/>
                  </a:cubicBezTo>
                  <a:close/>
                  <a:moveTo>
                    <a:pt x="341645" y="739532"/>
                  </a:moveTo>
                  <a:cubicBezTo>
                    <a:pt x="219366" y="739532"/>
                    <a:pt x="119884" y="671861"/>
                    <a:pt x="119884" y="588685"/>
                  </a:cubicBezTo>
                  <a:cubicBezTo>
                    <a:pt x="119884" y="505505"/>
                    <a:pt x="219366" y="437836"/>
                    <a:pt x="341645" y="437836"/>
                  </a:cubicBezTo>
                  <a:cubicBezTo>
                    <a:pt x="463923" y="437836"/>
                    <a:pt x="563403" y="505506"/>
                    <a:pt x="563403" y="588685"/>
                  </a:cubicBezTo>
                  <a:cubicBezTo>
                    <a:pt x="563403" y="671861"/>
                    <a:pt x="463923" y="739532"/>
                    <a:pt x="341645" y="7395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24"/>
            <p:cNvSpPr/>
            <p:nvPr/>
          </p:nvSpPr>
          <p:spPr>
            <a:xfrm>
              <a:off x="11017650" y="7668679"/>
              <a:ext cx="17396" cy="17396"/>
            </a:xfrm>
            <a:custGeom>
              <a:avLst/>
              <a:gdLst/>
              <a:ahLst/>
              <a:cxnLst/>
              <a:rect l="l" t="t" r="r" b="b"/>
              <a:pathLst>
                <a:path w="17396" h="17396" extrusionOk="0">
                  <a:moveTo>
                    <a:pt x="8697" y="0"/>
                  </a:moveTo>
                  <a:cubicBezTo>
                    <a:pt x="6419" y="0"/>
                    <a:pt x="4173" y="939"/>
                    <a:pt x="2557" y="2557"/>
                  </a:cubicBezTo>
                  <a:cubicBezTo>
                    <a:pt x="939" y="4175"/>
                    <a:pt x="0" y="6419"/>
                    <a:pt x="0" y="8697"/>
                  </a:cubicBezTo>
                  <a:cubicBezTo>
                    <a:pt x="0" y="10993"/>
                    <a:pt x="939" y="13238"/>
                    <a:pt x="2557" y="14856"/>
                  </a:cubicBezTo>
                  <a:cubicBezTo>
                    <a:pt x="4175" y="16474"/>
                    <a:pt x="6419" y="17396"/>
                    <a:pt x="8697" y="17396"/>
                  </a:cubicBezTo>
                  <a:cubicBezTo>
                    <a:pt x="10993" y="17396"/>
                    <a:pt x="13238" y="16474"/>
                    <a:pt x="14856" y="14856"/>
                  </a:cubicBezTo>
                  <a:cubicBezTo>
                    <a:pt x="16474" y="13238"/>
                    <a:pt x="17396" y="10994"/>
                    <a:pt x="17396" y="8697"/>
                  </a:cubicBezTo>
                  <a:cubicBezTo>
                    <a:pt x="17396" y="6419"/>
                    <a:pt x="16474" y="4173"/>
                    <a:pt x="14856" y="2557"/>
                  </a:cubicBezTo>
                  <a:cubicBezTo>
                    <a:pt x="13238" y="939"/>
                    <a:pt x="10994" y="0"/>
                    <a:pt x="869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24"/>
            <p:cNvSpPr/>
            <p:nvPr/>
          </p:nvSpPr>
          <p:spPr>
            <a:xfrm>
              <a:off x="10976837" y="7627867"/>
              <a:ext cx="99036" cy="99034"/>
            </a:xfrm>
            <a:custGeom>
              <a:avLst/>
              <a:gdLst/>
              <a:ahLst/>
              <a:cxnLst/>
              <a:rect l="l" t="t" r="r" b="b"/>
              <a:pathLst>
                <a:path w="99036" h="99034" extrusionOk="0">
                  <a:moveTo>
                    <a:pt x="99036" y="49517"/>
                  </a:moveTo>
                  <a:cubicBezTo>
                    <a:pt x="99036" y="22214"/>
                    <a:pt x="76822" y="0"/>
                    <a:pt x="49517" y="0"/>
                  </a:cubicBezTo>
                  <a:cubicBezTo>
                    <a:pt x="22214" y="0"/>
                    <a:pt x="0" y="22213"/>
                    <a:pt x="0" y="49517"/>
                  </a:cubicBezTo>
                  <a:cubicBezTo>
                    <a:pt x="0" y="76822"/>
                    <a:pt x="22213" y="99034"/>
                    <a:pt x="49517" y="99034"/>
                  </a:cubicBezTo>
                  <a:cubicBezTo>
                    <a:pt x="76823" y="99034"/>
                    <a:pt x="99036" y="76820"/>
                    <a:pt x="99036" y="49517"/>
                  </a:cubicBezTo>
                  <a:close/>
                  <a:moveTo>
                    <a:pt x="49519" y="81637"/>
                  </a:moveTo>
                  <a:cubicBezTo>
                    <a:pt x="31807" y="81637"/>
                    <a:pt x="17399" y="67226"/>
                    <a:pt x="17399" y="49517"/>
                  </a:cubicBezTo>
                  <a:cubicBezTo>
                    <a:pt x="17399" y="31805"/>
                    <a:pt x="31807" y="17398"/>
                    <a:pt x="49519" y="17398"/>
                  </a:cubicBezTo>
                  <a:cubicBezTo>
                    <a:pt x="67231" y="17398"/>
                    <a:pt x="81640" y="31805"/>
                    <a:pt x="81640" y="49517"/>
                  </a:cubicBezTo>
                  <a:cubicBezTo>
                    <a:pt x="81640" y="67226"/>
                    <a:pt x="67229" y="81637"/>
                    <a:pt x="49519" y="816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24"/>
            <p:cNvSpPr/>
            <p:nvPr/>
          </p:nvSpPr>
          <p:spPr>
            <a:xfrm>
              <a:off x="11148700" y="7668679"/>
              <a:ext cx="17396" cy="17396"/>
            </a:xfrm>
            <a:custGeom>
              <a:avLst/>
              <a:gdLst/>
              <a:ahLst/>
              <a:cxnLst/>
              <a:rect l="l" t="t" r="r" b="b"/>
              <a:pathLst>
                <a:path w="17396" h="17396" extrusionOk="0">
                  <a:moveTo>
                    <a:pt x="8697" y="0"/>
                  </a:moveTo>
                  <a:cubicBezTo>
                    <a:pt x="6419" y="0"/>
                    <a:pt x="4173" y="939"/>
                    <a:pt x="2557" y="2557"/>
                  </a:cubicBezTo>
                  <a:cubicBezTo>
                    <a:pt x="939" y="4175"/>
                    <a:pt x="0" y="6419"/>
                    <a:pt x="0" y="8697"/>
                  </a:cubicBezTo>
                  <a:cubicBezTo>
                    <a:pt x="0" y="10993"/>
                    <a:pt x="939" y="13238"/>
                    <a:pt x="2557" y="14856"/>
                  </a:cubicBezTo>
                  <a:cubicBezTo>
                    <a:pt x="4175" y="16474"/>
                    <a:pt x="6419" y="17396"/>
                    <a:pt x="8697" y="17396"/>
                  </a:cubicBezTo>
                  <a:cubicBezTo>
                    <a:pt x="10994" y="17396"/>
                    <a:pt x="13238" y="16474"/>
                    <a:pt x="14856" y="14856"/>
                  </a:cubicBezTo>
                  <a:cubicBezTo>
                    <a:pt x="16474" y="13238"/>
                    <a:pt x="17396" y="10994"/>
                    <a:pt x="17396" y="8697"/>
                  </a:cubicBezTo>
                  <a:cubicBezTo>
                    <a:pt x="17396" y="6419"/>
                    <a:pt x="16474" y="4173"/>
                    <a:pt x="14856" y="2557"/>
                  </a:cubicBezTo>
                  <a:cubicBezTo>
                    <a:pt x="13237" y="939"/>
                    <a:pt x="10993" y="0"/>
                    <a:pt x="869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24"/>
            <p:cNvSpPr/>
            <p:nvPr/>
          </p:nvSpPr>
          <p:spPr>
            <a:xfrm>
              <a:off x="11107885" y="7627867"/>
              <a:ext cx="99036" cy="99034"/>
            </a:xfrm>
            <a:custGeom>
              <a:avLst/>
              <a:gdLst/>
              <a:ahLst/>
              <a:cxnLst/>
              <a:rect l="l" t="t" r="r" b="b"/>
              <a:pathLst>
                <a:path w="99036" h="99034" extrusionOk="0">
                  <a:moveTo>
                    <a:pt x="49517" y="0"/>
                  </a:moveTo>
                  <a:cubicBezTo>
                    <a:pt x="22214" y="0"/>
                    <a:pt x="0" y="22213"/>
                    <a:pt x="0" y="49517"/>
                  </a:cubicBezTo>
                  <a:cubicBezTo>
                    <a:pt x="0" y="76822"/>
                    <a:pt x="22214" y="99034"/>
                    <a:pt x="49517" y="99034"/>
                  </a:cubicBezTo>
                  <a:cubicBezTo>
                    <a:pt x="76822" y="99034"/>
                    <a:pt x="99036" y="76820"/>
                    <a:pt x="99036" y="49517"/>
                  </a:cubicBezTo>
                  <a:cubicBezTo>
                    <a:pt x="99036" y="22213"/>
                    <a:pt x="76822" y="0"/>
                    <a:pt x="49517" y="0"/>
                  </a:cubicBezTo>
                  <a:close/>
                  <a:moveTo>
                    <a:pt x="49517" y="81637"/>
                  </a:moveTo>
                  <a:cubicBezTo>
                    <a:pt x="31805" y="81637"/>
                    <a:pt x="17398" y="67226"/>
                    <a:pt x="17398" y="49517"/>
                  </a:cubicBezTo>
                  <a:cubicBezTo>
                    <a:pt x="17398" y="31805"/>
                    <a:pt x="31805" y="17398"/>
                    <a:pt x="49517" y="17398"/>
                  </a:cubicBezTo>
                  <a:cubicBezTo>
                    <a:pt x="67229" y="17398"/>
                    <a:pt x="81638" y="31805"/>
                    <a:pt x="81638" y="49517"/>
                  </a:cubicBezTo>
                  <a:cubicBezTo>
                    <a:pt x="81638" y="67226"/>
                    <a:pt x="67229" y="81637"/>
                    <a:pt x="49517" y="816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4" name="Google Shape;824;p24"/>
          <p:cNvGrpSpPr/>
          <p:nvPr/>
        </p:nvGrpSpPr>
        <p:grpSpPr>
          <a:xfrm>
            <a:off x="1667871" y="4472354"/>
            <a:ext cx="469730" cy="640150"/>
            <a:chOff x="2187993" y="5725887"/>
            <a:chExt cx="587897" cy="801189"/>
          </a:xfrm>
        </p:grpSpPr>
        <p:sp>
          <p:nvSpPr>
            <p:cNvPr id="825" name="Google Shape;825;p24"/>
            <p:cNvSpPr/>
            <p:nvPr/>
          </p:nvSpPr>
          <p:spPr>
            <a:xfrm>
              <a:off x="2543500" y="6362129"/>
              <a:ext cx="140746" cy="127085"/>
            </a:xfrm>
            <a:custGeom>
              <a:avLst/>
              <a:gdLst/>
              <a:ahLst/>
              <a:cxnLst/>
              <a:rect l="l" t="t" r="r" b="b"/>
              <a:pathLst>
                <a:path w="140746" h="127085" extrusionOk="0">
                  <a:moveTo>
                    <a:pt x="0" y="63543"/>
                  </a:moveTo>
                  <a:cubicBezTo>
                    <a:pt x="0" y="98581"/>
                    <a:pt x="31570" y="127085"/>
                    <a:pt x="70375" y="127085"/>
                  </a:cubicBezTo>
                  <a:cubicBezTo>
                    <a:pt x="109179" y="127085"/>
                    <a:pt x="140746" y="98579"/>
                    <a:pt x="140746" y="63543"/>
                  </a:cubicBezTo>
                  <a:cubicBezTo>
                    <a:pt x="140746" y="28505"/>
                    <a:pt x="109178" y="0"/>
                    <a:pt x="70375" y="0"/>
                  </a:cubicBezTo>
                  <a:cubicBezTo>
                    <a:pt x="31569" y="-2"/>
                    <a:pt x="0" y="28505"/>
                    <a:pt x="0" y="63543"/>
                  </a:cubicBezTo>
                  <a:close/>
                  <a:moveTo>
                    <a:pt x="50117" y="98132"/>
                  </a:moveTo>
                  <a:cubicBezTo>
                    <a:pt x="48464" y="99784"/>
                    <a:pt x="46172" y="100743"/>
                    <a:pt x="43845" y="100743"/>
                  </a:cubicBezTo>
                  <a:cubicBezTo>
                    <a:pt x="41501" y="100743"/>
                    <a:pt x="39210" y="99784"/>
                    <a:pt x="37557" y="98132"/>
                  </a:cubicBezTo>
                  <a:cubicBezTo>
                    <a:pt x="35903" y="96479"/>
                    <a:pt x="34961" y="94187"/>
                    <a:pt x="34961" y="91860"/>
                  </a:cubicBezTo>
                  <a:cubicBezTo>
                    <a:pt x="34961" y="89514"/>
                    <a:pt x="35903" y="87222"/>
                    <a:pt x="37557" y="85569"/>
                  </a:cubicBezTo>
                  <a:cubicBezTo>
                    <a:pt x="39210" y="83917"/>
                    <a:pt x="41502" y="82975"/>
                    <a:pt x="43845" y="82975"/>
                  </a:cubicBezTo>
                  <a:cubicBezTo>
                    <a:pt x="46175" y="82975"/>
                    <a:pt x="48466" y="83917"/>
                    <a:pt x="50117" y="85569"/>
                  </a:cubicBezTo>
                  <a:cubicBezTo>
                    <a:pt x="51771" y="87222"/>
                    <a:pt x="52728" y="89514"/>
                    <a:pt x="52728" y="91860"/>
                  </a:cubicBezTo>
                  <a:cubicBezTo>
                    <a:pt x="52730" y="94185"/>
                    <a:pt x="51772" y="96479"/>
                    <a:pt x="50117" y="98132"/>
                  </a:cubicBezTo>
                  <a:close/>
                  <a:moveTo>
                    <a:pt x="90630" y="85568"/>
                  </a:moveTo>
                  <a:cubicBezTo>
                    <a:pt x="92284" y="83915"/>
                    <a:pt x="94576" y="82973"/>
                    <a:pt x="96902" y="82973"/>
                  </a:cubicBezTo>
                  <a:cubicBezTo>
                    <a:pt x="99247" y="82973"/>
                    <a:pt x="101540" y="83915"/>
                    <a:pt x="103192" y="85568"/>
                  </a:cubicBezTo>
                  <a:cubicBezTo>
                    <a:pt x="104845" y="87220"/>
                    <a:pt x="105787" y="89513"/>
                    <a:pt x="105787" y="91858"/>
                  </a:cubicBezTo>
                  <a:cubicBezTo>
                    <a:pt x="105787" y="94204"/>
                    <a:pt x="104845" y="96478"/>
                    <a:pt x="103192" y="98130"/>
                  </a:cubicBezTo>
                  <a:cubicBezTo>
                    <a:pt x="101540" y="99782"/>
                    <a:pt x="99247" y="100742"/>
                    <a:pt x="96902" y="100742"/>
                  </a:cubicBezTo>
                  <a:cubicBezTo>
                    <a:pt x="94575" y="100742"/>
                    <a:pt x="92282" y="99782"/>
                    <a:pt x="90630" y="98130"/>
                  </a:cubicBezTo>
                  <a:cubicBezTo>
                    <a:pt x="88977" y="96478"/>
                    <a:pt x="88018" y="94201"/>
                    <a:pt x="88018" y="91858"/>
                  </a:cubicBezTo>
                  <a:cubicBezTo>
                    <a:pt x="88018" y="89516"/>
                    <a:pt x="88977" y="87222"/>
                    <a:pt x="90630" y="855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4"/>
            <p:cNvSpPr/>
            <p:nvPr/>
          </p:nvSpPr>
          <p:spPr>
            <a:xfrm>
              <a:off x="2187993" y="5725887"/>
              <a:ext cx="587897" cy="801189"/>
            </a:xfrm>
            <a:custGeom>
              <a:avLst/>
              <a:gdLst/>
              <a:ahLst/>
              <a:cxnLst/>
              <a:rect l="l" t="t" r="r" b="b"/>
              <a:pathLst>
                <a:path w="587897" h="801189" extrusionOk="0">
                  <a:moveTo>
                    <a:pt x="368367" y="638246"/>
                  </a:moveTo>
                  <a:lnTo>
                    <a:pt x="328430" y="638246"/>
                  </a:lnTo>
                  <a:cubicBezTo>
                    <a:pt x="316271" y="638246"/>
                    <a:pt x="306381" y="648138"/>
                    <a:pt x="306381" y="660300"/>
                  </a:cubicBezTo>
                  <a:lnTo>
                    <a:pt x="306381" y="669062"/>
                  </a:lnTo>
                  <a:cubicBezTo>
                    <a:pt x="306381" y="671814"/>
                    <a:pt x="307661" y="674246"/>
                    <a:pt x="309628" y="675877"/>
                  </a:cubicBezTo>
                  <a:lnTo>
                    <a:pt x="305198" y="675877"/>
                  </a:lnTo>
                  <a:cubicBezTo>
                    <a:pt x="293038" y="675877"/>
                    <a:pt x="283144" y="685769"/>
                    <a:pt x="283144" y="697931"/>
                  </a:cubicBezTo>
                  <a:lnTo>
                    <a:pt x="283144" y="709573"/>
                  </a:lnTo>
                  <a:cubicBezTo>
                    <a:pt x="283144" y="714479"/>
                    <a:pt x="287121" y="718457"/>
                    <a:pt x="292027" y="718457"/>
                  </a:cubicBezTo>
                  <a:cubicBezTo>
                    <a:pt x="293044" y="718457"/>
                    <a:pt x="294005" y="718250"/>
                    <a:pt x="294913" y="717936"/>
                  </a:cubicBezTo>
                  <a:cubicBezTo>
                    <a:pt x="291407" y="721842"/>
                    <a:pt x="289253" y="726985"/>
                    <a:pt x="289253" y="732634"/>
                  </a:cubicBezTo>
                  <a:lnTo>
                    <a:pt x="289253" y="754639"/>
                  </a:lnTo>
                  <a:cubicBezTo>
                    <a:pt x="289253" y="759544"/>
                    <a:pt x="293230" y="763522"/>
                    <a:pt x="298136" y="763522"/>
                  </a:cubicBezTo>
                  <a:cubicBezTo>
                    <a:pt x="303044" y="763522"/>
                    <a:pt x="307020" y="759544"/>
                    <a:pt x="307020" y="754639"/>
                  </a:cubicBezTo>
                  <a:lnTo>
                    <a:pt x="307020" y="732634"/>
                  </a:lnTo>
                  <a:cubicBezTo>
                    <a:pt x="307020" y="730271"/>
                    <a:pt x="308943" y="728350"/>
                    <a:pt x="311304" y="728350"/>
                  </a:cubicBezTo>
                  <a:lnTo>
                    <a:pt x="343364" y="728350"/>
                  </a:lnTo>
                  <a:cubicBezTo>
                    <a:pt x="344837" y="731958"/>
                    <a:pt x="346575" y="735449"/>
                    <a:pt x="348567" y="738793"/>
                  </a:cubicBezTo>
                  <a:lnTo>
                    <a:pt x="337548" y="738793"/>
                  </a:lnTo>
                  <a:cubicBezTo>
                    <a:pt x="325388" y="738793"/>
                    <a:pt x="315493" y="748686"/>
                    <a:pt x="315493" y="760848"/>
                  </a:cubicBezTo>
                  <a:lnTo>
                    <a:pt x="315493" y="792306"/>
                  </a:lnTo>
                  <a:cubicBezTo>
                    <a:pt x="315493" y="797211"/>
                    <a:pt x="319469" y="801189"/>
                    <a:pt x="324377" y="801189"/>
                  </a:cubicBezTo>
                  <a:cubicBezTo>
                    <a:pt x="329284" y="801189"/>
                    <a:pt x="333260" y="797211"/>
                    <a:pt x="333260" y="792306"/>
                  </a:cubicBezTo>
                  <a:lnTo>
                    <a:pt x="333260" y="760848"/>
                  </a:lnTo>
                  <a:cubicBezTo>
                    <a:pt x="333260" y="758485"/>
                    <a:pt x="335183" y="756562"/>
                    <a:pt x="337546" y="756562"/>
                  </a:cubicBezTo>
                  <a:lnTo>
                    <a:pt x="362867" y="756562"/>
                  </a:lnTo>
                  <a:cubicBezTo>
                    <a:pt x="378883" y="771683"/>
                    <a:pt x="401208" y="781097"/>
                    <a:pt x="425880" y="781097"/>
                  </a:cubicBezTo>
                  <a:cubicBezTo>
                    <a:pt x="450553" y="781097"/>
                    <a:pt x="472877" y="771684"/>
                    <a:pt x="488891" y="756562"/>
                  </a:cubicBezTo>
                  <a:lnTo>
                    <a:pt x="514212" y="756562"/>
                  </a:lnTo>
                  <a:cubicBezTo>
                    <a:pt x="516576" y="756562"/>
                    <a:pt x="518501" y="758485"/>
                    <a:pt x="518501" y="760848"/>
                  </a:cubicBezTo>
                  <a:lnTo>
                    <a:pt x="518501" y="792306"/>
                  </a:lnTo>
                  <a:cubicBezTo>
                    <a:pt x="518501" y="797211"/>
                    <a:pt x="522477" y="801189"/>
                    <a:pt x="527384" y="801189"/>
                  </a:cubicBezTo>
                  <a:cubicBezTo>
                    <a:pt x="532292" y="801189"/>
                    <a:pt x="536268" y="797211"/>
                    <a:pt x="536268" y="792306"/>
                  </a:cubicBezTo>
                  <a:lnTo>
                    <a:pt x="536268" y="760848"/>
                  </a:lnTo>
                  <a:cubicBezTo>
                    <a:pt x="536268" y="748688"/>
                    <a:pt x="526372" y="738793"/>
                    <a:pt x="514210" y="738793"/>
                  </a:cubicBezTo>
                  <a:lnTo>
                    <a:pt x="503191" y="738793"/>
                  </a:lnTo>
                  <a:cubicBezTo>
                    <a:pt x="505183" y="735448"/>
                    <a:pt x="506919" y="731958"/>
                    <a:pt x="508394" y="728350"/>
                  </a:cubicBezTo>
                  <a:lnTo>
                    <a:pt x="540457" y="728350"/>
                  </a:lnTo>
                  <a:cubicBezTo>
                    <a:pt x="542818" y="728350"/>
                    <a:pt x="544740" y="730273"/>
                    <a:pt x="544740" y="732634"/>
                  </a:cubicBezTo>
                  <a:lnTo>
                    <a:pt x="544740" y="754639"/>
                  </a:lnTo>
                  <a:cubicBezTo>
                    <a:pt x="544740" y="759544"/>
                    <a:pt x="548716" y="763522"/>
                    <a:pt x="553623" y="763522"/>
                  </a:cubicBezTo>
                  <a:cubicBezTo>
                    <a:pt x="558530" y="763522"/>
                    <a:pt x="562507" y="759544"/>
                    <a:pt x="562507" y="754639"/>
                  </a:cubicBezTo>
                  <a:lnTo>
                    <a:pt x="562507" y="732634"/>
                  </a:lnTo>
                  <a:cubicBezTo>
                    <a:pt x="562507" y="726984"/>
                    <a:pt x="560353" y="721842"/>
                    <a:pt x="556847" y="717936"/>
                  </a:cubicBezTo>
                  <a:cubicBezTo>
                    <a:pt x="557756" y="718249"/>
                    <a:pt x="558717" y="718457"/>
                    <a:pt x="559731" y="718457"/>
                  </a:cubicBezTo>
                  <a:cubicBezTo>
                    <a:pt x="564638" y="718457"/>
                    <a:pt x="568614" y="714479"/>
                    <a:pt x="568614" y="709573"/>
                  </a:cubicBezTo>
                  <a:lnTo>
                    <a:pt x="568614" y="697931"/>
                  </a:lnTo>
                  <a:cubicBezTo>
                    <a:pt x="568614" y="685771"/>
                    <a:pt x="558721" y="675877"/>
                    <a:pt x="546560" y="675877"/>
                  </a:cubicBezTo>
                  <a:lnTo>
                    <a:pt x="542136" y="675877"/>
                  </a:lnTo>
                  <a:cubicBezTo>
                    <a:pt x="544103" y="674248"/>
                    <a:pt x="545383" y="671816"/>
                    <a:pt x="545383" y="669062"/>
                  </a:cubicBezTo>
                  <a:lnTo>
                    <a:pt x="545383" y="660300"/>
                  </a:lnTo>
                  <a:cubicBezTo>
                    <a:pt x="545383" y="648140"/>
                    <a:pt x="535490" y="638246"/>
                    <a:pt x="523328" y="638246"/>
                  </a:cubicBezTo>
                  <a:lnTo>
                    <a:pt x="483391" y="638246"/>
                  </a:lnTo>
                  <a:cubicBezTo>
                    <a:pt x="470051" y="627621"/>
                    <a:pt x="453249" y="620599"/>
                    <a:pt x="434764" y="618886"/>
                  </a:cubicBezTo>
                  <a:lnTo>
                    <a:pt x="434764" y="608134"/>
                  </a:lnTo>
                  <a:lnTo>
                    <a:pt x="434764" y="482181"/>
                  </a:lnTo>
                  <a:cubicBezTo>
                    <a:pt x="439870" y="481554"/>
                    <a:pt x="444740" y="481209"/>
                    <a:pt x="449245" y="481209"/>
                  </a:cubicBezTo>
                  <a:cubicBezTo>
                    <a:pt x="461734" y="481209"/>
                    <a:pt x="470858" y="483649"/>
                    <a:pt x="475687" y="488256"/>
                  </a:cubicBezTo>
                  <a:lnTo>
                    <a:pt x="489240" y="501809"/>
                  </a:lnTo>
                  <a:cubicBezTo>
                    <a:pt x="490974" y="503543"/>
                    <a:pt x="493249" y="504409"/>
                    <a:pt x="495521" y="504409"/>
                  </a:cubicBezTo>
                  <a:cubicBezTo>
                    <a:pt x="497793" y="504409"/>
                    <a:pt x="500070" y="503543"/>
                    <a:pt x="501803" y="501809"/>
                  </a:cubicBezTo>
                  <a:cubicBezTo>
                    <a:pt x="505273" y="498338"/>
                    <a:pt x="505273" y="492712"/>
                    <a:pt x="501803" y="489245"/>
                  </a:cubicBezTo>
                  <a:lnTo>
                    <a:pt x="489024" y="476463"/>
                  </a:lnTo>
                  <a:cubicBezTo>
                    <a:pt x="488750" y="476141"/>
                    <a:pt x="488464" y="475834"/>
                    <a:pt x="488148" y="475554"/>
                  </a:cubicBezTo>
                  <a:cubicBezTo>
                    <a:pt x="475933" y="462457"/>
                    <a:pt x="480346" y="419832"/>
                    <a:pt x="498559" y="375855"/>
                  </a:cubicBezTo>
                  <a:cubicBezTo>
                    <a:pt x="516082" y="333545"/>
                    <a:pt x="541026" y="302835"/>
                    <a:pt x="557876" y="302835"/>
                  </a:cubicBezTo>
                  <a:lnTo>
                    <a:pt x="579014" y="302835"/>
                  </a:lnTo>
                  <a:cubicBezTo>
                    <a:pt x="583921" y="302835"/>
                    <a:pt x="587897" y="298858"/>
                    <a:pt x="587897" y="293952"/>
                  </a:cubicBezTo>
                  <a:cubicBezTo>
                    <a:pt x="587897" y="289046"/>
                    <a:pt x="583921" y="285068"/>
                    <a:pt x="579014" y="285068"/>
                  </a:cubicBezTo>
                  <a:lnTo>
                    <a:pt x="557876" y="285068"/>
                  </a:lnTo>
                  <a:cubicBezTo>
                    <a:pt x="540200" y="285068"/>
                    <a:pt x="513169" y="251966"/>
                    <a:pt x="495002" y="208070"/>
                  </a:cubicBezTo>
                  <a:cubicBezTo>
                    <a:pt x="477626" y="166092"/>
                    <a:pt x="473595" y="127051"/>
                    <a:pt x="485416" y="115243"/>
                  </a:cubicBezTo>
                  <a:cubicBezTo>
                    <a:pt x="485746" y="114913"/>
                    <a:pt x="501804" y="98664"/>
                    <a:pt x="501804" y="98664"/>
                  </a:cubicBezTo>
                  <a:cubicBezTo>
                    <a:pt x="505275" y="95193"/>
                    <a:pt x="505275" y="89567"/>
                    <a:pt x="501804" y="86100"/>
                  </a:cubicBezTo>
                  <a:cubicBezTo>
                    <a:pt x="498338" y="82632"/>
                    <a:pt x="492708" y="82632"/>
                    <a:pt x="489242" y="86100"/>
                  </a:cubicBezTo>
                  <a:lnTo>
                    <a:pt x="471628" y="103713"/>
                  </a:lnTo>
                  <a:cubicBezTo>
                    <a:pt x="466974" y="107425"/>
                    <a:pt x="459028" y="109400"/>
                    <a:pt x="448411" y="109400"/>
                  </a:cubicBezTo>
                  <a:cubicBezTo>
                    <a:pt x="392626" y="109400"/>
                    <a:pt x="302832" y="60443"/>
                    <a:pt x="302832" y="30029"/>
                  </a:cubicBezTo>
                  <a:lnTo>
                    <a:pt x="302832" y="8883"/>
                  </a:lnTo>
                  <a:cubicBezTo>
                    <a:pt x="302834" y="3978"/>
                    <a:pt x="298858" y="0"/>
                    <a:pt x="293950" y="0"/>
                  </a:cubicBezTo>
                  <a:cubicBezTo>
                    <a:pt x="289045" y="0"/>
                    <a:pt x="285067" y="3978"/>
                    <a:pt x="285067" y="8883"/>
                  </a:cubicBezTo>
                  <a:lnTo>
                    <a:pt x="285067" y="30024"/>
                  </a:lnTo>
                  <a:cubicBezTo>
                    <a:pt x="285067" y="43579"/>
                    <a:pt x="264856" y="62925"/>
                    <a:pt x="233575" y="79307"/>
                  </a:cubicBezTo>
                  <a:cubicBezTo>
                    <a:pt x="201810" y="95944"/>
                    <a:pt x="164572" y="106694"/>
                    <a:pt x="138709" y="106694"/>
                  </a:cubicBezTo>
                  <a:cubicBezTo>
                    <a:pt x="126014" y="106694"/>
                    <a:pt x="116787" y="104176"/>
                    <a:pt x="112027" y="99416"/>
                  </a:cubicBezTo>
                  <a:cubicBezTo>
                    <a:pt x="111940" y="99329"/>
                    <a:pt x="98654" y="86095"/>
                    <a:pt x="98654" y="86095"/>
                  </a:cubicBezTo>
                  <a:cubicBezTo>
                    <a:pt x="95183" y="82627"/>
                    <a:pt x="89561" y="82627"/>
                    <a:pt x="86090" y="86095"/>
                  </a:cubicBezTo>
                  <a:cubicBezTo>
                    <a:pt x="82619" y="89566"/>
                    <a:pt x="82619" y="95191"/>
                    <a:pt x="86090" y="98659"/>
                  </a:cubicBezTo>
                  <a:lnTo>
                    <a:pt x="99881" y="112450"/>
                  </a:lnTo>
                  <a:cubicBezTo>
                    <a:pt x="111988" y="125635"/>
                    <a:pt x="107558" y="168132"/>
                    <a:pt x="89386" y="211997"/>
                  </a:cubicBezTo>
                  <a:cubicBezTo>
                    <a:pt x="71844" y="254335"/>
                    <a:pt x="46879" y="285067"/>
                    <a:pt x="30021" y="285067"/>
                  </a:cubicBezTo>
                  <a:lnTo>
                    <a:pt x="8883" y="285067"/>
                  </a:lnTo>
                  <a:cubicBezTo>
                    <a:pt x="3978" y="285067"/>
                    <a:pt x="0" y="289045"/>
                    <a:pt x="0" y="293950"/>
                  </a:cubicBezTo>
                  <a:cubicBezTo>
                    <a:pt x="0" y="298856"/>
                    <a:pt x="3978" y="302834"/>
                    <a:pt x="8883" y="302834"/>
                  </a:cubicBezTo>
                  <a:lnTo>
                    <a:pt x="30021" y="302834"/>
                  </a:lnTo>
                  <a:cubicBezTo>
                    <a:pt x="47774" y="302834"/>
                    <a:pt x="74949" y="336093"/>
                    <a:pt x="93232" y="380197"/>
                  </a:cubicBezTo>
                  <a:cubicBezTo>
                    <a:pt x="109888" y="420374"/>
                    <a:pt x="114282" y="457828"/>
                    <a:pt x="104194" y="471140"/>
                  </a:cubicBezTo>
                  <a:lnTo>
                    <a:pt x="86092" y="489242"/>
                  </a:lnTo>
                  <a:cubicBezTo>
                    <a:pt x="82621" y="492712"/>
                    <a:pt x="82621" y="498338"/>
                    <a:pt x="86092" y="501806"/>
                  </a:cubicBezTo>
                  <a:cubicBezTo>
                    <a:pt x="87827" y="503539"/>
                    <a:pt x="90101" y="504406"/>
                    <a:pt x="92375" y="504406"/>
                  </a:cubicBezTo>
                  <a:cubicBezTo>
                    <a:pt x="94647" y="504406"/>
                    <a:pt x="96922" y="503539"/>
                    <a:pt x="98657" y="501806"/>
                  </a:cubicBezTo>
                  <a:cubicBezTo>
                    <a:pt x="98657" y="501806"/>
                    <a:pt x="115079" y="485608"/>
                    <a:pt x="115460" y="485226"/>
                  </a:cubicBezTo>
                  <a:cubicBezTo>
                    <a:pt x="119853" y="480829"/>
                    <a:pt x="128283" y="478507"/>
                    <a:pt x="139839" y="478507"/>
                  </a:cubicBezTo>
                  <a:cubicBezTo>
                    <a:pt x="195487" y="478507"/>
                    <a:pt x="285068" y="527464"/>
                    <a:pt x="285068" y="557878"/>
                  </a:cubicBezTo>
                  <a:lnTo>
                    <a:pt x="285068" y="579019"/>
                  </a:lnTo>
                  <a:cubicBezTo>
                    <a:pt x="285068" y="583924"/>
                    <a:pt x="289046" y="587902"/>
                    <a:pt x="293952" y="587902"/>
                  </a:cubicBezTo>
                  <a:cubicBezTo>
                    <a:pt x="298859" y="587902"/>
                    <a:pt x="302835" y="583924"/>
                    <a:pt x="302835" y="579019"/>
                  </a:cubicBezTo>
                  <a:lnTo>
                    <a:pt x="302835" y="557878"/>
                  </a:lnTo>
                  <a:cubicBezTo>
                    <a:pt x="302835" y="544322"/>
                    <a:pt x="323056" y="524978"/>
                    <a:pt x="354346" y="508595"/>
                  </a:cubicBezTo>
                  <a:cubicBezTo>
                    <a:pt x="374464" y="498063"/>
                    <a:pt x="396770" y="489901"/>
                    <a:pt x="416999" y="485320"/>
                  </a:cubicBezTo>
                  <a:lnTo>
                    <a:pt x="416999" y="608131"/>
                  </a:lnTo>
                  <a:lnTo>
                    <a:pt x="416999" y="618883"/>
                  </a:lnTo>
                  <a:cubicBezTo>
                    <a:pt x="398513" y="620601"/>
                    <a:pt x="381710" y="627621"/>
                    <a:pt x="368367" y="638246"/>
                  </a:cubicBezTo>
                  <a:close/>
                  <a:moveTo>
                    <a:pt x="105801" y="218800"/>
                  </a:moveTo>
                  <a:cubicBezTo>
                    <a:pt x="116316" y="193418"/>
                    <a:pt x="124816" y="162346"/>
                    <a:pt x="124422" y="136994"/>
                  </a:cubicBezTo>
                  <a:lnTo>
                    <a:pt x="156121" y="168693"/>
                  </a:lnTo>
                  <a:cubicBezTo>
                    <a:pt x="162817" y="176169"/>
                    <a:pt x="161717" y="202900"/>
                    <a:pt x="148192" y="235539"/>
                  </a:cubicBezTo>
                  <a:cubicBezTo>
                    <a:pt x="134863" y="267710"/>
                    <a:pt x="118089" y="285070"/>
                    <a:pt x="109074" y="285070"/>
                  </a:cubicBezTo>
                  <a:lnTo>
                    <a:pt x="64743" y="285070"/>
                  </a:lnTo>
                  <a:cubicBezTo>
                    <a:pt x="81222" y="268672"/>
                    <a:pt x="95673" y="243248"/>
                    <a:pt x="105801" y="218800"/>
                  </a:cubicBezTo>
                  <a:close/>
                  <a:moveTo>
                    <a:pt x="214187" y="259959"/>
                  </a:moveTo>
                  <a:cubicBezTo>
                    <a:pt x="207402" y="277254"/>
                    <a:pt x="199124" y="284826"/>
                    <a:pt x="196850" y="285070"/>
                  </a:cubicBezTo>
                  <a:lnTo>
                    <a:pt x="139410" y="285070"/>
                  </a:lnTo>
                  <a:cubicBezTo>
                    <a:pt x="149523" y="273437"/>
                    <a:pt x="158277" y="257625"/>
                    <a:pt x="164610" y="242341"/>
                  </a:cubicBezTo>
                  <a:cubicBezTo>
                    <a:pt x="171472" y="225779"/>
                    <a:pt x="176853" y="206906"/>
                    <a:pt x="177803" y="190373"/>
                  </a:cubicBezTo>
                  <a:lnTo>
                    <a:pt x="218452" y="231019"/>
                  </a:lnTo>
                  <a:cubicBezTo>
                    <a:pt x="219879" y="232822"/>
                    <a:pt x="220654" y="243471"/>
                    <a:pt x="214187" y="259959"/>
                  </a:cubicBezTo>
                  <a:close/>
                  <a:moveTo>
                    <a:pt x="219781" y="355556"/>
                  </a:moveTo>
                  <a:lnTo>
                    <a:pt x="179720" y="395617"/>
                  </a:lnTo>
                  <a:cubicBezTo>
                    <a:pt x="178199" y="376668"/>
                    <a:pt x="170735" y="356848"/>
                    <a:pt x="167305" y="348577"/>
                  </a:cubicBezTo>
                  <a:cubicBezTo>
                    <a:pt x="160490" y="332140"/>
                    <a:pt x="151016" y="315122"/>
                    <a:pt x="140081" y="302837"/>
                  </a:cubicBezTo>
                  <a:lnTo>
                    <a:pt x="196834" y="302837"/>
                  </a:lnTo>
                  <a:cubicBezTo>
                    <a:pt x="199347" y="303045"/>
                    <a:pt x="207245" y="310275"/>
                    <a:pt x="214171" y="326089"/>
                  </a:cubicBezTo>
                  <a:cubicBezTo>
                    <a:pt x="221330" y="342436"/>
                    <a:pt x="221087" y="353373"/>
                    <a:pt x="219781" y="355556"/>
                  </a:cubicBezTo>
                  <a:close/>
                  <a:moveTo>
                    <a:pt x="109646" y="373395"/>
                  </a:moveTo>
                  <a:cubicBezTo>
                    <a:pt x="99199" y="348198"/>
                    <a:pt x="83361" y="320391"/>
                    <a:pt x="65289" y="302837"/>
                  </a:cubicBezTo>
                  <a:lnTo>
                    <a:pt x="109076" y="302837"/>
                  </a:lnTo>
                  <a:cubicBezTo>
                    <a:pt x="118922" y="302837"/>
                    <a:pt x="137255" y="322491"/>
                    <a:pt x="150893" y="355382"/>
                  </a:cubicBezTo>
                  <a:cubicBezTo>
                    <a:pt x="163485" y="385754"/>
                    <a:pt x="164439" y="408846"/>
                    <a:pt x="159023" y="416313"/>
                  </a:cubicBezTo>
                  <a:lnTo>
                    <a:pt x="127317" y="448020"/>
                  </a:lnTo>
                  <a:cubicBezTo>
                    <a:pt x="127261" y="425106"/>
                    <a:pt x="119606" y="397419"/>
                    <a:pt x="109646" y="373395"/>
                  </a:cubicBezTo>
                  <a:close/>
                  <a:moveTo>
                    <a:pt x="285067" y="522464"/>
                  </a:moveTo>
                  <a:cubicBezTo>
                    <a:pt x="252447" y="488652"/>
                    <a:pt x="182452" y="460740"/>
                    <a:pt x="139837" y="460740"/>
                  </a:cubicBezTo>
                  <a:cubicBezTo>
                    <a:pt x="139798" y="460740"/>
                    <a:pt x="139762" y="460742"/>
                    <a:pt x="139723" y="460742"/>
                  </a:cubicBezTo>
                  <a:cubicBezTo>
                    <a:pt x="139723" y="460742"/>
                    <a:pt x="170536" y="430091"/>
                    <a:pt x="170811" y="429816"/>
                  </a:cubicBezTo>
                  <a:cubicBezTo>
                    <a:pt x="173340" y="427284"/>
                    <a:pt x="178734" y="425890"/>
                    <a:pt x="186001" y="425890"/>
                  </a:cubicBezTo>
                  <a:cubicBezTo>
                    <a:pt x="203205" y="425890"/>
                    <a:pt x="228459" y="433604"/>
                    <a:pt x="250342" y="445544"/>
                  </a:cubicBezTo>
                  <a:cubicBezTo>
                    <a:pt x="274331" y="458631"/>
                    <a:pt x="285068" y="471691"/>
                    <a:pt x="285068" y="478828"/>
                  </a:cubicBezTo>
                  <a:lnTo>
                    <a:pt x="285068" y="522464"/>
                  </a:lnTo>
                  <a:lnTo>
                    <a:pt x="285067" y="522464"/>
                  </a:lnTo>
                  <a:close/>
                  <a:moveTo>
                    <a:pt x="285067" y="391082"/>
                  </a:moveTo>
                  <a:lnTo>
                    <a:pt x="285067" y="447877"/>
                  </a:lnTo>
                  <a:cubicBezTo>
                    <a:pt x="276509" y="440289"/>
                    <a:pt x="266483" y="434110"/>
                    <a:pt x="258851" y="429947"/>
                  </a:cubicBezTo>
                  <a:cubicBezTo>
                    <a:pt x="236559" y="417786"/>
                    <a:pt x="211639" y="409808"/>
                    <a:pt x="192090" y="408376"/>
                  </a:cubicBezTo>
                  <a:cubicBezTo>
                    <a:pt x="192090" y="408376"/>
                    <a:pt x="232143" y="368401"/>
                    <a:pt x="232224" y="368317"/>
                  </a:cubicBezTo>
                  <a:cubicBezTo>
                    <a:pt x="232334" y="368242"/>
                    <a:pt x="233572" y="367466"/>
                    <a:pt x="237247" y="367466"/>
                  </a:cubicBezTo>
                  <a:cubicBezTo>
                    <a:pt x="256640" y="367466"/>
                    <a:pt x="284574" y="384904"/>
                    <a:pt x="285065" y="391063"/>
                  </a:cubicBezTo>
                  <a:cubicBezTo>
                    <a:pt x="285067" y="391071"/>
                    <a:pt x="285067" y="391077"/>
                    <a:pt x="285067" y="391082"/>
                  </a:cubicBezTo>
                  <a:close/>
                  <a:moveTo>
                    <a:pt x="221197" y="285068"/>
                  </a:moveTo>
                  <a:cubicBezTo>
                    <a:pt x="225507" y="278512"/>
                    <a:pt x="228506" y="271855"/>
                    <a:pt x="229918" y="268452"/>
                  </a:cubicBezTo>
                  <a:cubicBezTo>
                    <a:pt x="231465" y="264716"/>
                    <a:pt x="234354" y="257069"/>
                    <a:pt x="236006" y="248575"/>
                  </a:cubicBezTo>
                  <a:lnTo>
                    <a:pt x="272500" y="285068"/>
                  </a:lnTo>
                  <a:lnTo>
                    <a:pt x="221197" y="285068"/>
                  </a:lnTo>
                  <a:lnTo>
                    <a:pt x="221197" y="285068"/>
                  </a:lnTo>
                  <a:close/>
                  <a:moveTo>
                    <a:pt x="272501" y="302837"/>
                  </a:moveTo>
                  <a:lnTo>
                    <a:pt x="236870" y="338468"/>
                  </a:lnTo>
                  <a:cubicBezTo>
                    <a:pt x="235371" y="331490"/>
                    <a:pt x="233016" y="325097"/>
                    <a:pt x="231334" y="321041"/>
                  </a:cubicBezTo>
                  <a:cubicBezTo>
                    <a:pt x="229799" y="317337"/>
                    <a:pt x="226466" y="309955"/>
                    <a:pt x="221674" y="302837"/>
                  </a:cubicBezTo>
                  <a:lnTo>
                    <a:pt x="272501" y="302837"/>
                  </a:lnTo>
                  <a:close/>
                  <a:moveTo>
                    <a:pt x="285067" y="366284"/>
                  </a:moveTo>
                  <a:cubicBezTo>
                    <a:pt x="274443" y="359075"/>
                    <a:pt x="260831" y="353639"/>
                    <a:pt x="249295" y="351171"/>
                  </a:cubicBezTo>
                  <a:lnTo>
                    <a:pt x="285067" y="315401"/>
                  </a:lnTo>
                  <a:lnTo>
                    <a:pt x="285067" y="366284"/>
                  </a:lnTo>
                  <a:close/>
                  <a:moveTo>
                    <a:pt x="285067" y="272506"/>
                  </a:moveTo>
                  <a:lnTo>
                    <a:pt x="248494" y="235935"/>
                  </a:lnTo>
                  <a:cubicBezTo>
                    <a:pt x="260327" y="233639"/>
                    <a:pt x="274260" y="228362"/>
                    <a:pt x="285067" y="221236"/>
                  </a:cubicBezTo>
                  <a:lnTo>
                    <a:pt x="285067" y="272506"/>
                  </a:lnTo>
                  <a:close/>
                  <a:moveTo>
                    <a:pt x="285067" y="196830"/>
                  </a:moveTo>
                  <a:cubicBezTo>
                    <a:pt x="284380" y="203061"/>
                    <a:pt x="257197" y="219446"/>
                    <a:pt x="236841" y="219446"/>
                  </a:cubicBezTo>
                  <a:cubicBezTo>
                    <a:pt x="232304" y="219446"/>
                    <a:pt x="230966" y="218387"/>
                    <a:pt x="230962" y="218382"/>
                  </a:cubicBezTo>
                  <a:cubicBezTo>
                    <a:pt x="230960" y="218382"/>
                    <a:pt x="190276" y="177715"/>
                    <a:pt x="190276" y="177715"/>
                  </a:cubicBezTo>
                  <a:cubicBezTo>
                    <a:pt x="210343" y="176532"/>
                    <a:pt x="235996" y="168860"/>
                    <a:pt x="258670" y="156985"/>
                  </a:cubicBezTo>
                  <a:cubicBezTo>
                    <a:pt x="266355" y="152958"/>
                    <a:pt x="276460" y="146956"/>
                    <a:pt x="285068" y="139521"/>
                  </a:cubicBezTo>
                  <a:lnTo>
                    <a:pt x="285068" y="196830"/>
                  </a:lnTo>
                  <a:close/>
                  <a:moveTo>
                    <a:pt x="285067" y="109081"/>
                  </a:moveTo>
                  <a:cubicBezTo>
                    <a:pt x="285067" y="126658"/>
                    <a:pt x="225372" y="160125"/>
                    <a:pt x="185209" y="160125"/>
                  </a:cubicBezTo>
                  <a:cubicBezTo>
                    <a:pt x="177155" y="160125"/>
                    <a:pt x="171185" y="158592"/>
                    <a:pt x="168401" y="155808"/>
                  </a:cubicBezTo>
                  <a:cubicBezTo>
                    <a:pt x="168340" y="155747"/>
                    <a:pt x="168268" y="155706"/>
                    <a:pt x="168206" y="155648"/>
                  </a:cubicBezTo>
                  <a:lnTo>
                    <a:pt x="136992" y="124436"/>
                  </a:lnTo>
                  <a:cubicBezTo>
                    <a:pt x="137567" y="124446"/>
                    <a:pt x="138125" y="124468"/>
                    <a:pt x="138711" y="124468"/>
                  </a:cubicBezTo>
                  <a:cubicBezTo>
                    <a:pt x="167668" y="124468"/>
                    <a:pt x="207178" y="113198"/>
                    <a:pt x="241820" y="95050"/>
                  </a:cubicBezTo>
                  <a:cubicBezTo>
                    <a:pt x="254540" y="88387"/>
                    <a:pt x="272060" y="77858"/>
                    <a:pt x="285067" y="64857"/>
                  </a:cubicBezTo>
                  <a:lnTo>
                    <a:pt x="285067" y="109081"/>
                  </a:lnTo>
                  <a:close/>
                  <a:moveTo>
                    <a:pt x="373730" y="327938"/>
                  </a:moveTo>
                  <a:cubicBezTo>
                    <a:pt x="380508" y="310652"/>
                    <a:pt x="388780" y="303081"/>
                    <a:pt x="391051" y="302839"/>
                  </a:cubicBezTo>
                  <a:cubicBezTo>
                    <a:pt x="391062" y="302839"/>
                    <a:pt x="391069" y="302839"/>
                    <a:pt x="391080" y="302839"/>
                  </a:cubicBezTo>
                  <a:lnTo>
                    <a:pt x="448495" y="302839"/>
                  </a:lnTo>
                  <a:cubicBezTo>
                    <a:pt x="438388" y="314467"/>
                    <a:pt x="429649" y="330265"/>
                    <a:pt x="423320" y="345541"/>
                  </a:cubicBezTo>
                  <a:cubicBezTo>
                    <a:pt x="416451" y="362125"/>
                    <a:pt x="411069" y="381023"/>
                    <a:pt x="410129" y="397570"/>
                  </a:cubicBezTo>
                  <a:lnTo>
                    <a:pt x="369641" y="357083"/>
                  </a:lnTo>
                  <a:cubicBezTo>
                    <a:pt x="369555" y="356994"/>
                    <a:pt x="369491" y="356887"/>
                    <a:pt x="369401" y="356803"/>
                  </a:cubicBezTo>
                  <a:cubicBezTo>
                    <a:pt x="368020" y="354745"/>
                    <a:pt x="367370" y="344161"/>
                    <a:pt x="373730" y="327938"/>
                  </a:cubicBezTo>
                  <a:close/>
                  <a:moveTo>
                    <a:pt x="368361" y="232177"/>
                  </a:moveTo>
                  <a:cubicBezTo>
                    <a:pt x="368375" y="232163"/>
                    <a:pt x="368387" y="232151"/>
                    <a:pt x="368400" y="232137"/>
                  </a:cubicBezTo>
                  <a:cubicBezTo>
                    <a:pt x="368514" y="232022"/>
                    <a:pt x="408561" y="191905"/>
                    <a:pt x="408561" y="191905"/>
                  </a:cubicBezTo>
                  <a:cubicBezTo>
                    <a:pt x="409645" y="207186"/>
                    <a:pt x="414603" y="224432"/>
                    <a:pt x="420889" y="239613"/>
                  </a:cubicBezTo>
                  <a:cubicBezTo>
                    <a:pt x="427647" y="255939"/>
                    <a:pt x="437042" y="272842"/>
                    <a:pt x="447890" y="285067"/>
                  </a:cubicBezTo>
                  <a:lnTo>
                    <a:pt x="391065" y="285067"/>
                  </a:lnTo>
                  <a:cubicBezTo>
                    <a:pt x="388550" y="284857"/>
                    <a:pt x="380662" y="277609"/>
                    <a:pt x="373770" y="261767"/>
                  </a:cubicBezTo>
                  <a:cubicBezTo>
                    <a:pt x="366485" y="245014"/>
                    <a:pt x="366962" y="233943"/>
                    <a:pt x="368361" y="232177"/>
                  </a:cubicBezTo>
                  <a:close/>
                  <a:moveTo>
                    <a:pt x="449250" y="463442"/>
                  </a:moveTo>
                  <a:cubicBezTo>
                    <a:pt x="444674" y="463442"/>
                    <a:pt x="439809" y="463755"/>
                    <a:pt x="434769" y="464298"/>
                  </a:cubicBezTo>
                  <a:lnTo>
                    <a:pt x="434769" y="447333"/>
                  </a:lnTo>
                  <a:lnTo>
                    <a:pt x="450910" y="463474"/>
                  </a:lnTo>
                  <a:cubicBezTo>
                    <a:pt x="450353" y="463466"/>
                    <a:pt x="449813" y="463442"/>
                    <a:pt x="449250" y="463442"/>
                  </a:cubicBezTo>
                  <a:close/>
                  <a:moveTo>
                    <a:pt x="482148" y="369059"/>
                  </a:moveTo>
                  <a:cubicBezTo>
                    <a:pt x="471620" y="394476"/>
                    <a:pt x="463117" y="425597"/>
                    <a:pt x="463535" y="450974"/>
                  </a:cubicBezTo>
                  <a:cubicBezTo>
                    <a:pt x="463535" y="450974"/>
                    <a:pt x="431867" y="419268"/>
                    <a:pt x="431810" y="419214"/>
                  </a:cubicBezTo>
                  <a:cubicBezTo>
                    <a:pt x="425120" y="411716"/>
                    <a:pt x="426222" y="384971"/>
                    <a:pt x="439739" y="352337"/>
                  </a:cubicBezTo>
                  <a:cubicBezTo>
                    <a:pt x="453055" y="320185"/>
                    <a:pt x="469818" y="302835"/>
                    <a:pt x="478828" y="302835"/>
                  </a:cubicBezTo>
                  <a:lnTo>
                    <a:pt x="523167" y="302835"/>
                  </a:lnTo>
                  <a:cubicBezTo>
                    <a:pt x="506700" y="319227"/>
                    <a:pt x="492265" y="344629"/>
                    <a:pt x="482148" y="369059"/>
                  </a:cubicBezTo>
                  <a:close/>
                  <a:moveTo>
                    <a:pt x="460925" y="139546"/>
                  </a:moveTo>
                  <a:cubicBezTo>
                    <a:pt x="460856" y="162623"/>
                    <a:pt x="468545" y="190603"/>
                    <a:pt x="478587" y="214866"/>
                  </a:cubicBezTo>
                  <a:cubicBezTo>
                    <a:pt x="488962" y="239928"/>
                    <a:pt x="504693" y="267581"/>
                    <a:pt x="522663" y="285070"/>
                  </a:cubicBezTo>
                  <a:lnTo>
                    <a:pt x="478825" y="285070"/>
                  </a:lnTo>
                  <a:cubicBezTo>
                    <a:pt x="469046" y="285070"/>
                    <a:pt x="450844" y="265525"/>
                    <a:pt x="437305" y="232821"/>
                  </a:cubicBezTo>
                  <a:cubicBezTo>
                    <a:pt x="424059" y="200818"/>
                    <a:pt x="423640" y="176825"/>
                    <a:pt x="429972" y="170500"/>
                  </a:cubicBezTo>
                  <a:cubicBezTo>
                    <a:pt x="429974" y="170498"/>
                    <a:pt x="429974" y="170497"/>
                    <a:pt x="429976" y="170497"/>
                  </a:cubicBezTo>
                  <a:lnTo>
                    <a:pt x="460925" y="139546"/>
                  </a:lnTo>
                  <a:close/>
                  <a:moveTo>
                    <a:pt x="302834" y="65405"/>
                  </a:moveTo>
                  <a:cubicBezTo>
                    <a:pt x="335448" y="99175"/>
                    <a:pt x="405436" y="127060"/>
                    <a:pt x="448181" y="127159"/>
                  </a:cubicBezTo>
                  <a:lnTo>
                    <a:pt x="417416" y="157923"/>
                  </a:lnTo>
                  <a:cubicBezTo>
                    <a:pt x="417416" y="157925"/>
                    <a:pt x="417415" y="157925"/>
                    <a:pt x="417413" y="157927"/>
                  </a:cubicBezTo>
                  <a:cubicBezTo>
                    <a:pt x="414866" y="160473"/>
                    <a:pt x="409428" y="161875"/>
                    <a:pt x="402100" y="161875"/>
                  </a:cubicBezTo>
                  <a:cubicBezTo>
                    <a:pt x="384838" y="161875"/>
                    <a:pt x="359523" y="154182"/>
                    <a:pt x="337606" y="142278"/>
                  </a:cubicBezTo>
                  <a:cubicBezTo>
                    <a:pt x="313586" y="129232"/>
                    <a:pt x="302835" y="116205"/>
                    <a:pt x="302835" y="109081"/>
                  </a:cubicBezTo>
                  <a:lnTo>
                    <a:pt x="302835" y="65406"/>
                  </a:lnTo>
                  <a:lnTo>
                    <a:pt x="302834" y="65406"/>
                  </a:lnTo>
                  <a:close/>
                  <a:moveTo>
                    <a:pt x="302834" y="139976"/>
                  </a:moveTo>
                  <a:cubicBezTo>
                    <a:pt x="311412" y="147564"/>
                    <a:pt x="321469" y="153736"/>
                    <a:pt x="329124" y="157894"/>
                  </a:cubicBezTo>
                  <a:cubicBezTo>
                    <a:pt x="351422" y="170004"/>
                    <a:pt x="376370" y="177928"/>
                    <a:pt x="395952" y="179390"/>
                  </a:cubicBezTo>
                  <a:lnTo>
                    <a:pt x="355665" y="219674"/>
                  </a:lnTo>
                  <a:cubicBezTo>
                    <a:pt x="355241" y="219897"/>
                    <a:pt x="353878" y="220440"/>
                    <a:pt x="350775" y="220440"/>
                  </a:cubicBezTo>
                  <a:cubicBezTo>
                    <a:pt x="331351" y="220440"/>
                    <a:pt x="303324" y="202987"/>
                    <a:pt x="302834" y="196855"/>
                  </a:cubicBezTo>
                  <a:lnTo>
                    <a:pt x="302834" y="139976"/>
                  </a:lnTo>
                  <a:lnTo>
                    <a:pt x="302834" y="139976"/>
                  </a:lnTo>
                  <a:close/>
                  <a:moveTo>
                    <a:pt x="366710" y="302837"/>
                  </a:moveTo>
                  <a:cubicBezTo>
                    <a:pt x="362407" y="309386"/>
                    <a:pt x="359410" y="316033"/>
                    <a:pt x="358003" y="319435"/>
                  </a:cubicBezTo>
                  <a:cubicBezTo>
                    <a:pt x="356454" y="323173"/>
                    <a:pt x="353559" y="330841"/>
                    <a:pt x="351907" y="339346"/>
                  </a:cubicBezTo>
                  <a:lnTo>
                    <a:pt x="315398" y="302837"/>
                  </a:lnTo>
                  <a:lnTo>
                    <a:pt x="366710" y="302837"/>
                  </a:lnTo>
                  <a:close/>
                  <a:moveTo>
                    <a:pt x="315401" y="285068"/>
                  </a:moveTo>
                  <a:lnTo>
                    <a:pt x="351173" y="249297"/>
                  </a:lnTo>
                  <a:cubicBezTo>
                    <a:pt x="352750" y="256892"/>
                    <a:pt x="355299" y="263638"/>
                    <a:pt x="356693" y="267004"/>
                  </a:cubicBezTo>
                  <a:cubicBezTo>
                    <a:pt x="358216" y="270680"/>
                    <a:pt x="361515" y="277999"/>
                    <a:pt x="366262" y="285067"/>
                  </a:cubicBezTo>
                  <a:lnTo>
                    <a:pt x="315401" y="285067"/>
                  </a:lnTo>
                  <a:close/>
                  <a:moveTo>
                    <a:pt x="302834" y="221602"/>
                  </a:moveTo>
                  <a:cubicBezTo>
                    <a:pt x="313456" y="228805"/>
                    <a:pt x="327071" y="234240"/>
                    <a:pt x="338623" y="236718"/>
                  </a:cubicBezTo>
                  <a:lnTo>
                    <a:pt x="302834" y="272506"/>
                  </a:lnTo>
                  <a:lnTo>
                    <a:pt x="302834" y="221602"/>
                  </a:lnTo>
                  <a:close/>
                  <a:moveTo>
                    <a:pt x="302834" y="315402"/>
                  </a:moveTo>
                  <a:lnTo>
                    <a:pt x="339407" y="351975"/>
                  </a:lnTo>
                  <a:cubicBezTo>
                    <a:pt x="327570" y="354273"/>
                    <a:pt x="313639" y="359551"/>
                    <a:pt x="302834" y="366672"/>
                  </a:cubicBezTo>
                  <a:lnTo>
                    <a:pt x="302834" y="315402"/>
                  </a:lnTo>
                  <a:close/>
                  <a:moveTo>
                    <a:pt x="302834" y="391079"/>
                  </a:moveTo>
                  <a:cubicBezTo>
                    <a:pt x="303525" y="384848"/>
                    <a:pt x="330719" y="368461"/>
                    <a:pt x="351082" y="368461"/>
                  </a:cubicBezTo>
                  <a:cubicBezTo>
                    <a:pt x="355427" y="368461"/>
                    <a:pt x="356801" y="369400"/>
                    <a:pt x="356909" y="369480"/>
                  </a:cubicBezTo>
                  <a:lnTo>
                    <a:pt x="397626" y="410196"/>
                  </a:lnTo>
                  <a:cubicBezTo>
                    <a:pt x="377556" y="411387"/>
                    <a:pt x="351911" y="419056"/>
                    <a:pt x="329246" y="430922"/>
                  </a:cubicBezTo>
                  <a:cubicBezTo>
                    <a:pt x="321557" y="434949"/>
                    <a:pt x="311447" y="440953"/>
                    <a:pt x="302834" y="448389"/>
                  </a:cubicBezTo>
                  <a:lnTo>
                    <a:pt x="302834" y="391079"/>
                  </a:lnTo>
                  <a:lnTo>
                    <a:pt x="302834" y="391079"/>
                  </a:lnTo>
                  <a:close/>
                  <a:moveTo>
                    <a:pt x="346106" y="492856"/>
                  </a:moveTo>
                  <a:cubicBezTo>
                    <a:pt x="333379" y="499519"/>
                    <a:pt x="315850" y="510051"/>
                    <a:pt x="302837" y="523056"/>
                  </a:cubicBezTo>
                  <a:lnTo>
                    <a:pt x="302837" y="478831"/>
                  </a:lnTo>
                  <a:cubicBezTo>
                    <a:pt x="302837" y="471852"/>
                    <a:pt x="313553" y="459200"/>
                    <a:pt x="337493" y="446664"/>
                  </a:cubicBezTo>
                  <a:cubicBezTo>
                    <a:pt x="359399" y="435193"/>
                    <a:pt x="385009" y="427783"/>
                    <a:pt x="402735" y="427783"/>
                  </a:cubicBezTo>
                  <a:cubicBezTo>
                    <a:pt x="408860" y="427783"/>
                    <a:pt x="413772" y="428674"/>
                    <a:pt x="417002" y="430323"/>
                  </a:cubicBezTo>
                  <a:lnTo>
                    <a:pt x="417002" y="467131"/>
                  </a:lnTo>
                  <a:cubicBezTo>
                    <a:pt x="394223" y="471830"/>
                    <a:pt x="369099" y="480818"/>
                    <a:pt x="346106" y="492856"/>
                  </a:cubicBezTo>
                  <a:close/>
                  <a:moveTo>
                    <a:pt x="311309" y="710581"/>
                  </a:moveTo>
                  <a:cubicBezTo>
                    <a:pt x="307065" y="710581"/>
                    <a:pt x="303115" y="711805"/>
                    <a:pt x="299750" y="713889"/>
                  </a:cubicBezTo>
                  <a:cubicBezTo>
                    <a:pt x="300469" y="712604"/>
                    <a:pt x="300914" y="711148"/>
                    <a:pt x="300914" y="709570"/>
                  </a:cubicBezTo>
                  <a:lnTo>
                    <a:pt x="300914" y="697928"/>
                  </a:lnTo>
                  <a:cubicBezTo>
                    <a:pt x="300914" y="695565"/>
                    <a:pt x="302837" y="693642"/>
                    <a:pt x="305200" y="693642"/>
                  </a:cubicBezTo>
                  <a:lnTo>
                    <a:pt x="338019" y="693642"/>
                  </a:lnTo>
                  <a:cubicBezTo>
                    <a:pt x="337853" y="695672"/>
                    <a:pt x="337742" y="697715"/>
                    <a:pt x="337742" y="699784"/>
                  </a:cubicBezTo>
                  <a:cubicBezTo>
                    <a:pt x="337742" y="703446"/>
                    <a:pt x="338031" y="707045"/>
                    <a:pt x="338541" y="710580"/>
                  </a:cubicBezTo>
                  <a:lnTo>
                    <a:pt x="311309" y="710580"/>
                  </a:lnTo>
                  <a:close/>
                  <a:moveTo>
                    <a:pt x="341634" y="675873"/>
                  </a:moveTo>
                  <a:lnTo>
                    <a:pt x="320903" y="675873"/>
                  </a:lnTo>
                  <a:cubicBezTo>
                    <a:pt x="322870" y="674244"/>
                    <a:pt x="324150" y="671813"/>
                    <a:pt x="324150" y="669059"/>
                  </a:cubicBezTo>
                  <a:lnTo>
                    <a:pt x="324150" y="660297"/>
                  </a:lnTo>
                  <a:cubicBezTo>
                    <a:pt x="324150" y="657934"/>
                    <a:pt x="326070" y="656011"/>
                    <a:pt x="328430" y="656011"/>
                  </a:cubicBezTo>
                  <a:lnTo>
                    <a:pt x="351656" y="656011"/>
                  </a:lnTo>
                  <a:cubicBezTo>
                    <a:pt x="347405" y="662130"/>
                    <a:pt x="344000" y="668791"/>
                    <a:pt x="341634" y="675873"/>
                  </a:cubicBezTo>
                  <a:close/>
                  <a:moveTo>
                    <a:pt x="546563" y="693642"/>
                  </a:moveTo>
                  <a:cubicBezTo>
                    <a:pt x="548926" y="693642"/>
                    <a:pt x="550849" y="695565"/>
                    <a:pt x="550849" y="697928"/>
                  </a:cubicBezTo>
                  <a:lnTo>
                    <a:pt x="550849" y="709570"/>
                  </a:lnTo>
                  <a:cubicBezTo>
                    <a:pt x="550849" y="711146"/>
                    <a:pt x="551293" y="712603"/>
                    <a:pt x="552013" y="713886"/>
                  </a:cubicBezTo>
                  <a:cubicBezTo>
                    <a:pt x="548645" y="711803"/>
                    <a:pt x="544696" y="710580"/>
                    <a:pt x="540457" y="710580"/>
                  </a:cubicBezTo>
                  <a:lnTo>
                    <a:pt x="513226" y="710580"/>
                  </a:lnTo>
                  <a:cubicBezTo>
                    <a:pt x="513736" y="707045"/>
                    <a:pt x="514025" y="703446"/>
                    <a:pt x="514025" y="699784"/>
                  </a:cubicBezTo>
                  <a:cubicBezTo>
                    <a:pt x="514025" y="697715"/>
                    <a:pt x="513913" y="695672"/>
                    <a:pt x="513748" y="693642"/>
                  </a:cubicBezTo>
                  <a:lnTo>
                    <a:pt x="546564" y="693642"/>
                  </a:lnTo>
                  <a:lnTo>
                    <a:pt x="546564" y="693642"/>
                  </a:lnTo>
                  <a:close/>
                  <a:moveTo>
                    <a:pt x="523331" y="656014"/>
                  </a:moveTo>
                  <a:cubicBezTo>
                    <a:pt x="525694" y="656014"/>
                    <a:pt x="527617" y="657937"/>
                    <a:pt x="527617" y="660300"/>
                  </a:cubicBezTo>
                  <a:lnTo>
                    <a:pt x="527617" y="669062"/>
                  </a:lnTo>
                  <a:cubicBezTo>
                    <a:pt x="527617" y="671814"/>
                    <a:pt x="528897" y="674246"/>
                    <a:pt x="530864" y="675877"/>
                  </a:cubicBezTo>
                  <a:lnTo>
                    <a:pt x="510129" y="675877"/>
                  </a:lnTo>
                  <a:cubicBezTo>
                    <a:pt x="507763" y="668794"/>
                    <a:pt x="504358" y="662133"/>
                    <a:pt x="500106" y="656017"/>
                  </a:cubicBezTo>
                  <a:lnTo>
                    <a:pt x="523333" y="656017"/>
                  </a:lnTo>
                  <a:lnTo>
                    <a:pt x="523333" y="656014"/>
                  </a:lnTo>
                  <a:close/>
                  <a:moveTo>
                    <a:pt x="496255" y="699785"/>
                  </a:moveTo>
                  <a:cubicBezTo>
                    <a:pt x="496255" y="734823"/>
                    <a:pt x="464687" y="763328"/>
                    <a:pt x="425884" y="763328"/>
                  </a:cubicBezTo>
                  <a:cubicBezTo>
                    <a:pt x="387078" y="763328"/>
                    <a:pt x="355509" y="734822"/>
                    <a:pt x="355509" y="699785"/>
                  </a:cubicBezTo>
                  <a:cubicBezTo>
                    <a:pt x="355509" y="664747"/>
                    <a:pt x="387079" y="636243"/>
                    <a:pt x="425884" y="636243"/>
                  </a:cubicBezTo>
                  <a:cubicBezTo>
                    <a:pt x="464687" y="636241"/>
                    <a:pt x="496255" y="664747"/>
                    <a:pt x="496255" y="6997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24"/>
            <p:cNvSpPr/>
            <p:nvPr/>
          </p:nvSpPr>
          <p:spPr>
            <a:xfrm>
              <a:off x="2578461" y="6445102"/>
              <a:ext cx="17766" cy="17768"/>
            </a:xfrm>
            <a:custGeom>
              <a:avLst/>
              <a:gdLst/>
              <a:ahLst/>
              <a:cxnLst/>
              <a:rect l="l" t="t" r="r" b="b"/>
              <a:pathLst>
                <a:path w="17766" h="17768" extrusionOk="0">
                  <a:moveTo>
                    <a:pt x="8883" y="0"/>
                  </a:moveTo>
                  <a:cubicBezTo>
                    <a:pt x="6539" y="0"/>
                    <a:pt x="4248" y="942"/>
                    <a:pt x="2596" y="2595"/>
                  </a:cubicBezTo>
                  <a:cubicBezTo>
                    <a:pt x="942" y="4247"/>
                    <a:pt x="0" y="6539"/>
                    <a:pt x="0" y="8885"/>
                  </a:cubicBezTo>
                  <a:cubicBezTo>
                    <a:pt x="0" y="11212"/>
                    <a:pt x="942" y="13504"/>
                    <a:pt x="2596" y="15157"/>
                  </a:cubicBezTo>
                  <a:cubicBezTo>
                    <a:pt x="4248" y="16809"/>
                    <a:pt x="6541" y="17769"/>
                    <a:pt x="8883" y="17769"/>
                  </a:cubicBezTo>
                  <a:cubicBezTo>
                    <a:pt x="11214" y="17769"/>
                    <a:pt x="13504" y="16809"/>
                    <a:pt x="15155" y="15157"/>
                  </a:cubicBezTo>
                  <a:cubicBezTo>
                    <a:pt x="16809" y="13504"/>
                    <a:pt x="17767" y="11212"/>
                    <a:pt x="17767" y="8885"/>
                  </a:cubicBezTo>
                  <a:cubicBezTo>
                    <a:pt x="17767" y="6539"/>
                    <a:pt x="16809" y="4247"/>
                    <a:pt x="15155" y="2595"/>
                  </a:cubicBezTo>
                  <a:cubicBezTo>
                    <a:pt x="13503" y="944"/>
                    <a:pt x="11212" y="0"/>
                    <a:pt x="888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24"/>
            <p:cNvSpPr/>
            <p:nvPr/>
          </p:nvSpPr>
          <p:spPr>
            <a:xfrm>
              <a:off x="2631518" y="6445102"/>
              <a:ext cx="17768" cy="17768"/>
            </a:xfrm>
            <a:custGeom>
              <a:avLst/>
              <a:gdLst/>
              <a:ahLst/>
              <a:cxnLst/>
              <a:rect l="l" t="t" r="r" b="b"/>
              <a:pathLst>
                <a:path w="17768" h="17768" extrusionOk="0">
                  <a:moveTo>
                    <a:pt x="8883" y="17769"/>
                  </a:moveTo>
                  <a:cubicBezTo>
                    <a:pt x="11229" y="17769"/>
                    <a:pt x="13522" y="16809"/>
                    <a:pt x="15174" y="15157"/>
                  </a:cubicBezTo>
                  <a:cubicBezTo>
                    <a:pt x="16827" y="13504"/>
                    <a:pt x="17769" y="11228"/>
                    <a:pt x="17769" y="8885"/>
                  </a:cubicBezTo>
                  <a:cubicBezTo>
                    <a:pt x="17769" y="6543"/>
                    <a:pt x="16827" y="4247"/>
                    <a:pt x="15174" y="2595"/>
                  </a:cubicBezTo>
                  <a:cubicBezTo>
                    <a:pt x="13522" y="942"/>
                    <a:pt x="11229" y="0"/>
                    <a:pt x="8883" y="0"/>
                  </a:cubicBezTo>
                  <a:cubicBezTo>
                    <a:pt x="6557" y="0"/>
                    <a:pt x="4264" y="942"/>
                    <a:pt x="2612" y="2595"/>
                  </a:cubicBezTo>
                  <a:cubicBezTo>
                    <a:pt x="959" y="4247"/>
                    <a:pt x="0" y="6539"/>
                    <a:pt x="0" y="8885"/>
                  </a:cubicBezTo>
                  <a:cubicBezTo>
                    <a:pt x="0" y="11231"/>
                    <a:pt x="959" y="13504"/>
                    <a:pt x="2612" y="15157"/>
                  </a:cubicBezTo>
                  <a:cubicBezTo>
                    <a:pt x="4264" y="16809"/>
                    <a:pt x="6555" y="17769"/>
                    <a:pt x="8883" y="177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24"/>
          <p:cNvGrpSpPr/>
          <p:nvPr/>
        </p:nvGrpSpPr>
        <p:grpSpPr>
          <a:xfrm>
            <a:off x="1663180" y="3606562"/>
            <a:ext cx="548683" cy="582521"/>
            <a:chOff x="2182122" y="4642292"/>
            <a:chExt cx="686712" cy="729063"/>
          </a:xfrm>
        </p:grpSpPr>
        <p:sp>
          <p:nvSpPr>
            <p:cNvPr id="830" name="Google Shape;830;p24"/>
            <p:cNvSpPr/>
            <p:nvPr/>
          </p:nvSpPr>
          <p:spPr>
            <a:xfrm>
              <a:off x="2413237" y="5017731"/>
              <a:ext cx="56050" cy="51006"/>
            </a:xfrm>
            <a:custGeom>
              <a:avLst/>
              <a:gdLst/>
              <a:ahLst/>
              <a:cxnLst/>
              <a:rect l="l" t="t" r="r" b="b"/>
              <a:pathLst>
                <a:path w="56050" h="51006" extrusionOk="0">
                  <a:moveTo>
                    <a:pt x="56050" y="4474"/>
                  </a:moveTo>
                  <a:cubicBezTo>
                    <a:pt x="40507" y="3414"/>
                    <a:pt x="25615" y="1915"/>
                    <a:pt x="11605" y="0"/>
                  </a:cubicBezTo>
                  <a:lnTo>
                    <a:pt x="0" y="44643"/>
                  </a:lnTo>
                  <a:cubicBezTo>
                    <a:pt x="17005" y="47449"/>
                    <a:pt x="36079" y="49603"/>
                    <a:pt x="56050" y="51007"/>
                  </a:cubicBezTo>
                  <a:lnTo>
                    <a:pt x="56050" y="4474"/>
                  </a:lnTo>
                  <a:lnTo>
                    <a:pt x="56050" y="44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24"/>
            <p:cNvSpPr/>
            <p:nvPr/>
          </p:nvSpPr>
          <p:spPr>
            <a:xfrm>
              <a:off x="2323442" y="5078106"/>
              <a:ext cx="404073" cy="50468"/>
            </a:xfrm>
            <a:custGeom>
              <a:avLst/>
              <a:gdLst/>
              <a:ahLst/>
              <a:cxnLst/>
              <a:rect l="l" t="t" r="r" b="b"/>
              <a:pathLst>
                <a:path w="404073" h="50468" extrusionOk="0">
                  <a:moveTo>
                    <a:pt x="202036" y="50469"/>
                  </a:moveTo>
                  <a:cubicBezTo>
                    <a:pt x="258750" y="50469"/>
                    <a:pt x="311974" y="45255"/>
                    <a:pt x="351907" y="35786"/>
                  </a:cubicBezTo>
                  <a:cubicBezTo>
                    <a:pt x="382505" y="28531"/>
                    <a:pt x="397618" y="20537"/>
                    <a:pt x="404073" y="14651"/>
                  </a:cubicBezTo>
                  <a:lnTo>
                    <a:pt x="324957" y="0"/>
                  </a:lnTo>
                  <a:cubicBezTo>
                    <a:pt x="304834" y="3685"/>
                    <a:pt x="282333" y="6378"/>
                    <a:pt x="257947" y="8031"/>
                  </a:cubicBezTo>
                  <a:cubicBezTo>
                    <a:pt x="257013" y="11803"/>
                    <a:pt x="253630" y="14611"/>
                    <a:pt x="249566" y="14611"/>
                  </a:cubicBezTo>
                  <a:lnTo>
                    <a:pt x="154506" y="14611"/>
                  </a:lnTo>
                  <a:cubicBezTo>
                    <a:pt x="150442" y="14611"/>
                    <a:pt x="147059" y="11803"/>
                    <a:pt x="146123" y="8031"/>
                  </a:cubicBezTo>
                  <a:cubicBezTo>
                    <a:pt x="121735" y="6378"/>
                    <a:pt x="99233" y="3685"/>
                    <a:pt x="79106" y="2"/>
                  </a:cubicBezTo>
                  <a:lnTo>
                    <a:pt x="0" y="14653"/>
                  </a:lnTo>
                  <a:cubicBezTo>
                    <a:pt x="6456" y="20540"/>
                    <a:pt x="21568" y="28533"/>
                    <a:pt x="52166" y="35787"/>
                  </a:cubicBezTo>
                  <a:cubicBezTo>
                    <a:pt x="92098" y="45253"/>
                    <a:pt x="145320" y="50469"/>
                    <a:pt x="202036" y="504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32" name="Google Shape;832;p24"/>
            <p:cNvGrpSpPr/>
            <p:nvPr/>
          </p:nvGrpSpPr>
          <p:grpSpPr>
            <a:xfrm>
              <a:off x="2270735" y="5209663"/>
              <a:ext cx="194454" cy="143967"/>
              <a:chOff x="2270735" y="5209663"/>
              <a:chExt cx="194454" cy="143967"/>
            </a:xfrm>
          </p:grpSpPr>
          <p:sp>
            <p:nvSpPr>
              <p:cNvPr id="833" name="Google Shape;833;p24"/>
              <p:cNvSpPr/>
              <p:nvPr/>
            </p:nvSpPr>
            <p:spPr>
              <a:xfrm>
                <a:off x="2270735" y="5295862"/>
                <a:ext cx="75106" cy="57768"/>
              </a:xfrm>
              <a:custGeom>
                <a:avLst/>
                <a:gdLst/>
                <a:ahLst/>
                <a:cxnLst/>
                <a:rect l="l" t="t" r="r" b="b"/>
                <a:pathLst>
                  <a:path w="75106" h="57768" extrusionOk="0">
                    <a:moveTo>
                      <a:pt x="21609" y="0"/>
                    </a:moveTo>
                    <a:lnTo>
                      <a:pt x="0" y="57769"/>
                    </a:lnTo>
                    <a:lnTo>
                      <a:pt x="29398" y="19504"/>
                    </a:lnTo>
                    <a:cubicBezTo>
                      <a:pt x="31037" y="17370"/>
                      <a:pt x="33575" y="16119"/>
                      <a:pt x="36266" y="16119"/>
                    </a:cubicBezTo>
                    <a:lnTo>
                      <a:pt x="75107" y="16119"/>
                    </a:lnTo>
                    <a:cubicBezTo>
                      <a:pt x="70785" y="10935"/>
                      <a:pt x="66804" y="5560"/>
                      <a:pt x="63208" y="0"/>
                    </a:cubicBezTo>
                    <a:lnTo>
                      <a:pt x="2160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24"/>
              <p:cNvSpPr/>
              <p:nvPr/>
            </p:nvSpPr>
            <p:spPr>
              <a:xfrm>
                <a:off x="2434007" y="5209663"/>
                <a:ext cx="31182" cy="31180"/>
              </a:xfrm>
              <a:custGeom>
                <a:avLst/>
                <a:gdLst/>
                <a:ahLst/>
                <a:cxnLst/>
                <a:rect l="l" t="t" r="r" b="b"/>
                <a:pathLst>
                  <a:path w="31182" h="31180" extrusionOk="0">
                    <a:moveTo>
                      <a:pt x="15592" y="0"/>
                    </a:moveTo>
                    <a:cubicBezTo>
                      <a:pt x="6995" y="0"/>
                      <a:pt x="0" y="6995"/>
                      <a:pt x="0" y="15590"/>
                    </a:cubicBezTo>
                    <a:cubicBezTo>
                      <a:pt x="0" y="24186"/>
                      <a:pt x="6995" y="31181"/>
                      <a:pt x="15592" y="31181"/>
                    </a:cubicBezTo>
                    <a:cubicBezTo>
                      <a:pt x="24189" y="31181"/>
                      <a:pt x="31182" y="24186"/>
                      <a:pt x="31182" y="15590"/>
                    </a:cubicBezTo>
                    <a:cubicBezTo>
                      <a:pt x="31182" y="6995"/>
                      <a:pt x="24189" y="0"/>
                      <a:pt x="1559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24"/>
            <p:cNvSpPr/>
            <p:nvPr/>
          </p:nvSpPr>
          <p:spPr>
            <a:xfrm>
              <a:off x="2429233" y="4642292"/>
              <a:ext cx="204386" cy="362574"/>
            </a:xfrm>
            <a:custGeom>
              <a:avLst/>
              <a:gdLst/>
              <a:ahLst/>
              <a:cxnLst/>
              <a:rect l="l" t="t" r="r" b="b"/>
              <a:pathLst>
                <a:path w="204386" h="362574" extrusionOk="0">
                  <a:moveTo>
                    <a:pt x="48716" y="356341"/>
                  </a:moveTo>
                  <a:lnTo>
                    <a:pt x="143776" y="356341"/>
                  </a:lnTo>
                  <a:cubicBezTo>
                    <a:pt x="147710" y="356341"/>
                    <a:pt x="150994" y="358981"/>
                    <a:pt x="152049" y="362574"/>
                  </a:cubicBezTo>
                  <a:cubicBezTo>
                    <a:pt x="166164" y="361593"/>
                    <a:pt x="179700" y="360242"/>
                    <a:pt x="192489" y="358541"/>
                  </a:cubicBezTo>
                  <a:lnTo>
                    <a:pt x="132968" y="129559"/>
                  </a:lnTo>
                  <a:cubicBezTo>
                    <a:pt x="132598" y="128140"/>
                    <a:pt x="132595" y="126650"/>
                    <a:pt x="132958" y="125233"/>
                  </a:cubicBezTo>
                  <a:lnTo>
                    <a:pt x="150187" y="57952"/>
                  </a:lnTo>
                  <a:cubicBezTo>
                    <a:pt x="150558" y="56501"/>
                    <a:pt x="151300" y="55173"/>
                    <a:pt x="152337" y="54094"/>
                  </a:cubicBezTo>
                  <a:lnTo>
                    <a:pt x="204386" y="0"/>
                  </a:lnTo>
                  <a:lnTo>
                    <a:pt x="124180" y="29836"/>
                  </a:lnTo>
                  <a:lnTo>
                    <a:pt x="64852" y="109056"/>
                  </a:lnTo>
                  <a:lnTo>
                    <a:pt x="0" y="358545"/>
                  </a:lnTo>
                  <a:cubicBezTo>
                    <a:pt x="12791" y="360244"/>
                    <a:pt x="26328" y="361593"/>
                    <a:pt x="40443" y="362574"/>
                  </a:cubicBezTo>
                  <a:cubicBezTo>
                    <a:pt x="41499" y="358981"/>
                    <a:pt x="44781" y="356341"/>
                    <a:pt x="48716" y="3563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4"/>
            <p:cNvSpPr/>
            <p:nvPr/>
          </p:nvSpPr>
          <p:spPr>
            <a:xfrm>
              <a:off x="2236002" y="5170404"/>
              <a:ext cx="83257" cy="44456"/>
            </a:xfrm>
            <a:custGeom>
              <a:avLst/>
              <a:gdLst/>
              <a:ahLst/>
              <a:cxnLst/>
              <a:rect l="l" t="t" r="r" b="b"/>
              <a:pathLst>
                <a:path w="83257" h="44456" extrusionOk="0">
                  <a:moveTo>
                    <a:pt x="0" y="44457"/>
                  </a:moveTo>
                  <a:lnTo>
                    <a:pt x="5245" y="44457"/>
                  </a:lnTo>
                  <a:lnTo>
                    <a:pt x="24416" y="19504"/>
                  </a:lnTo>
                  <a:cubicBezTo>
                    <a:pt x="26054" y="17371"/>
                    <a:pt x="28592" y="16119"/>
                    <a:pt x="31284" y="16119"/>
                  </a:cubicBezTo>
                  <a:lnTo>
                    <a:pt x="78299" y="16119"/>
                  </a:lnTo>
                  <a:cubicBezTo>
                    <a:pt x="79615" y="10667"/>
                    <a:pt x="81278" y="5294"/>
                    <a:pt x="83258" y="0"/>
                  </a:cubicBezTo>
                  <a:lnTo>
                    <a:pt x="16628" y="0"/>
                  </a:lnTo>
                  <a:lnTo>
                    <a:pt x="0" y="4445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24"/>
            <p:cNvSpPr/>
            <p:nvPr/>
          </p:nvSpPr>
          <p:spPr>
            <a:xfrm>
              <a:off x="2486610" y="5015955"/>
              <a:ext cx="77738" cy="59438"/>
            </a:xfrm>
            <a:custGeom>
              <a:avLst/>
              <a:gdLst/>
              <a:ahLst/>
              <a:cxnLst/>
              <a:rect l="l" t="t" r="r" b="b"/>
              <a:pathLst>
                <a:path w="77738" h="59438" extrusionOk="0">
                  <a:moveTo>
                    <a:pt x="77739" y="59438"/>
                  </a:moveTo>
                  <a:lnTo>
                    <a:pt x="77739" y="0"/>
                  </a:lnTo>
                  <a:lnTo>
                    <a:pt x="0" y="0"/>
                  </a:lnTo>
                  <a:lnTo>
                    <a:pt x="0" y="59438"/>
                  </a:lnTo>
                  <a:lnTo>
                    <a:pt x="77739" y="59438"/>
                  </a:lnTo>
                  <a:close/>
                  <a:moveTo>
                    <a:pt x="10893" y="16158"/>
                  </a:moveTo>
                  <a:cubicBezTo>
                    <a:pt x="10893" y="11376"/>
                    <a:pt x="14769" y="7497"/>
                    <a:pt x="19554" y="7497"/>
                  </a:cubicBezTo>
                  <a:lnTo>
                    <a:pt x="58185" y="7497"/>
                  </a:lnTo>
                  <a:cubicBezTo>
                    <a:pt x="62968" y="7497"/>
                    <a:pt x="66846" y="11376"/>
                    <a:pt x="66846" y="16158"/>
                  </a:cubicBezTo>
                  <a:lnTo>
                    <a:pt x="66846" y="43281"/>
                  </a:lnTo>
                  <a:cubicBezTo>
                    <a:pt x="66846" y="48064"/>
                    <a:pt x="62970" y="51943"/>
                    <a:pt x="58185" y="51943"/>
                  </a:cubicBezTo>
                  <a:lnTo>
                    <a:pt x="19554" y="51943"/>
                  </a:lnTo>
                  <a:cubicBezTo>
                    <a:pt x="14769" y="51943"/>
                    <a:pt x="10893" y="48064"/>
                    <a:pt x="10893" y="43281"/>
                  </a:cubicBezTo>
                  <a:lnTo>
                    <a:pt x="10893" y="1615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38" name="Google Shape;838;p24"/>
            <p:cNvGrpSpPr/>
            <p:nvPr/>
          </p:nvGrpSpPr>
          <p:grpSpPr>
            <a:xfrm>
              <a:off x="2182122" y="5017732"/>
              <a:ext cx="455595" cy="272224"/>
              <a:chOff x="2182122" y="5017732"/>
              <a:chExt cx="455595" cy="272224"/>
            </a:xfrm>
          </p:grpSpPr>
          <p:sp>
            <p:nvSpPr>
              <p:cNvPr id="839" name="Google Shape;839;p24"/>
              <p:cNvSpPr/>
              <p:nvPr/>
            </p:nvSpPr>
            <p:spPr>
              <a:xfrm>
                <a:off x="2182122" y="5232182"/>
                <a:ext cx="131601" cy="57774"/>
              </a:xfrm>
              <a:custGeom>
                <a:avLst/>
                <a:gdLst/>
                <a:ahLst/>
                <a:cxnLst/>
                <a:rect l="l" t="t" r="r" b="b"/>
                <a:pathLst>
                  <a:path w="131601" h="57774" extrusionOk="0">
                    <a:moveTo>
                      <a:pt x="21610" y="2"/>
                    </a:moveTo>
                    <a:lnTo>
                      <a:pt x="0" y="57775"/>
                    </a:lnTo>
                    <a:lnTo>
                      <a:pt x="29400" y="19506"/>
                    </a:lnTo>
                    <a:cubicBezTo>
                      <a:pt x="31038" y="17371"/>
                      <a:pt x="33576" y="16121"/>
                      <a:pt x="36268" y="16121"/>
                    </a:cubicBezTo>
                    <a:lnTo>
                      <a:pt x="131602" y="16121"/>
                    </a:lnTo>
                    <a:cubicBezTo>
                      <a:pt x="130422" y="10827"/>
                      <a:pt x="129552" y="5450"/>
                      <a:pt x="129012" y="0"/>
                    </a:cubicBezTo>
                    <a:lnTo>
                      <a:pt x="21610" y="2"/>
                    </a:lnTo>
                    <a:lnTo>
                      <a:pt x="21610" y="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24"/>
              <p:cNvSpPr/>
              <p:nvPr/>
            </p:nvSpPr>
            <p:spPr>
              <a:xfrm>
                <a:off x="2263091" y="5203848"/>
                <a:ext cx="48212" cy="11013"/>
              </a:xfrm>
              <a:custGeom>
                <a:avLst/>
                <a:gdLst/>
                <a:ahLst/>
                <a:cxnLst/>
                <a:rect l="l" t="t" r="r" b="b"/>
                <a:pathLst>
                  <a:path w="48212" h="11013" extrusionOk="0">
                    <a:moveTo>
                      <a:pt x="8464" y="0"/>
                    </a:moveTo>
                    <a:lnTo>
                      <a:pt x="0" y="11013"/>
                    </a:lnTo>
                    <a:lnTo>
                      <a:pt x="47463" y="11013"/>
                    </a:lnTo>
                    <a:cubicBezTo>
                      <a:pt x="47566" y="7319"/>
                      <a:pt x="47815" y="3646"/>
                      <a:pt x="48212" y="0"/>
                    </a:cubicBezTo>
                    <a:lnTo>
                      <a:pt x="846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4"/>
              <p:cNvSpPr/>
              <p:nvPr/>
            </p:nvSpPr>
            <p:spPr>
              <a:xfrm>
                <a:off x="2514832" y="5040781"/>
                <a:ext cx="21308" cy="9800"/>
              </a:xfrm>
              <a:custGeom>
                <a:avLst/>
                <a:gdLst/>
                <a:ahLst/>
                <a:cxnLst/>
                <a:rect l="l" t="t" r="r" b="b"/>
                <a:pathLst>
                  <a:path w="21308" h="9800" extrusionOk="0">
                    <a:moveTo>
                      <a:pt x="0" y="0"/>
                    </a:moveTo>
                    <a:lnTo>
                      <a:pt x="21308" y="0"/>
                    </a:lnTo>
                    <a:lnTo>
                      <a:pt x="21308" y="9800"/>
                    </a:lnTo>
                    <a:lnTo>
                      <a:pt x="0" y="980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4"/>
              <p:cNvSpPr/>
              <p:nvPr/>
            </p:nvSpPr>
            <p:spPr>
              <a:xfrm>
                <a:off x="2581672" y="5017732"/>
                <a:ext cx="56045" cy="51021"/>
              </a:xfrm>
              <a:custGeom>
                <a:avLst/>
                <a:gdLst/>
                <a:ahLst/>
                <a:cxnLst/>
                <a:rect l="l" t="t" r="r" b="b"/>
                <a:pathLst>
                  <a:path w="56045" h="51021" extrusionOk="0">
                    <a:moveTo>
                      <a:pt x="0" y="51021"/>
                    </a:moveTo>
                    <a:cubicBezTo>
                      <a:pt x="19977" y="49617"/>
                      <a:pt x="39033" y="47444"/>
                      <a:pt x="56046" y="44637"/>
                    </a:cubicBezTo>
                    <a:lnTo>
                      <a:pt x="44444" y="0"/>
                    </a:lnTo>
                    <a:cubicBezTo>
                      <a:pt x="30437" y="1914"/>
                      <a:pt x="15545" y="3410"/>
                      <a:pt x="2" y="4469"/>
                    </a:cubicBezTo>
                    <a:lnTo>
                      <a:pt x="2" y="51021"/>
                    </a:lnTo>
                    <a:lnTo>
                      <a:pt x="0" y="5102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43" name="Google Shape;843;p24"/>
            <p:cNvSpPr/>
            <p:nvPr/>
          </p:nvSpPr>
          <p:spPr>
            <a:xfrm>
              <a:off x="2399179" y="5174831"/>
              <a:ext cx="100838" cy="100840"/>
            </a:xfrm>
            <a:custGeom>
              <a:avLst/>
              <a:gdLst/>
              <a:ahLst/>
              <a:cxnLst/>
              <a:rect l="l" t="t" r="r" b="b"/>
              <a:pathLst>
                <a:path w="100838" h="100840" extrusionOk="0">
                  <a:moveTo>
                    <a:pt x="50420" y="0"/>
                  </a:moveTo>
                  <a:cubicBezTo>
                    <a:pt x="22618" y="0"/>
                    <a:pt x="0" y="22618"/>
                    <a:pt x="0" y="50420"/>
                  </a:cubicBezTo>
                  <a:cubicBezTo>
                    <a:pt x="0" y="78222"/>
                    <a:pt x="22618" y="100840"/>
                    <a:pt x="50420" y="100840"/>
                  </a:cubicBezTo>
                  <a:cubicBezTo>
                    <a:pt x="78222" y="100840"/>
                    <a:pt x="100839" y="78221"/>
                    <a:pt x="100839" y="50420"/>
                  </a:cubicBezTo>
                  <a:cubicBezTo>
                    <a:pt x="100839" y="22618"/>
                    <a:pt x="78224" y="0"/>
                    <a:pt x="50420" y="0"/>
                  </a:cubicBezTo>
                  <a:close/>
                  <a:moveTo>
                    <a:pt x="50420" y="83335"/>
                  </a:moveTo>
                  <a:cubicBezTo>
                    <a:pt x="32270" y="83335"/>
                    <a:pt x="17506" y="68570"/>
                    <a:pt x="17506" y="50422"/>
                  </a:cubicBezTo>
                  <a:cubicBezTo>
                    <a:pt x="17506" y="32274"/>
                    <a:pt x="32270" y="17509"/>
                    <a:pt x="50420" y="17509"/>
                  </a:cubicBezTo>
                  <a:cubicBezTo>
                    <a:pt x="68569" y="17509"/>
                    <a:pt x="83333" y="32274"/>
                    <a:pt x="83333" y="50422"/>
                  </a:cubicBezTo>
                  <a:cubicBezTo>
                    <a:pt x="83333" y="68570"/>
                    <a:pt x="68567" y="83335"/>
                    <a:pt x="50420" y="83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44" name="Google Shape;844;p24"/>
            <p:cNvGrpSpPr/>
            <p:nvPr/>
          </p:nvGrpSpPr>
          <p:grpSpPr>
            <a:xfrm>
              <a:off x="2585768" y="5170406"/>
              <a:ext cx="283066" cy="183229"/>
              <a:chOff x="2585768" y="5170406"/>
              <a:chExt cx="283066" cy="183229"/>
            </a:xfrm>
          </p:grpSpPr>
          <p:sp>
            <p:nvSpPr>
              <p:cNvPr id="845" name="Google Shape;845;p24"/>
              <p:cNvSpPr/>
              <p:nvPr/>
            </p:nvSpPr>
            <p:spPr>
              <a:xfrm>
                <a:off x="2739656" y="5203848"/>
                <a:ext cx="48209" cy="11013"/>
              </a:xfrm>
              <a:custGeom>
                <a:avLst/>
                <a:gdLst/>
                <a:ahLst/>
                <a:cxnLst/>
                <a:rect l="l" t="t" r="r" b="b"/>
                <a:pathLst>
                  <a:path w="48209" h="11013" extrusionOk="0">
                    <a:moveTo>
                      <a:pt x="0" y="0"/>
                    </a:moveTo>
                    <a:cubicBezTo>
                      <a:pt x="397" y="3646"/>
                      <a:pt x="645" y="7319"/>
                      <a:pt x="750" y="11013"/>
                    </a:cubicBezTo>
                    <a:lnTo>
                      <a:pt x="48209" y="11013"/>
                    </a:lnTo>
                    <a:lnTo>
                      <a:pt x="39746"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24"/>
              <p:cNvSpPr/>
              <p:nvPr/>
            </p:nvSpPr>
            <p:spPr>
              <a:xfrm>
                <a:off x="2705119" y="5295864"/>
                <a:ext cx="75106" cy="57771"/>
              </a:xfrm>
              <a:custGeom>
                <a:avLst/>
                <a:gdLst/>
                <a:ahLst/>
                <a:cxnLst/>
                <a:rect l="l" t="t" r="r" b="b"/>
                <a:pathLst>
                  <a:path w="75106" h="57771" extrusionOk="0">
                    <a:moveTo>
                      <a:pt x="0" y="16118"/>
                    </a:moveTo>
                    <a:lnTo>
                      <a:pt x="38839" y="16118"/>
                    </a:lnTo>
                    <a:cubicBezTo>
                      <a:pt x="41530" y="16118"/>
                      <a:pt x="44069" y="17368"/>
                      <a:pt x="45707" y="19502"/>
                    </a:cubicBezTo>
                    <a:lnTo>
                      <a:pt x="75107" y="57772"/>
                    </a:lnTo>
                    <a:lnTo>
                      <a:pt x="53498" y="0"/>
                    </a:lnTo>
                    <a:lnTo>
                      <a:pt x="11899" y="0"/>
                    </a:lnTo>
                    <a:cubicBezTo>
                      <a:pt x="8301" y="5558"/>
                      <a:pt x="4322" y="10933"/>
                      <a:pt x="0" y="161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24"/>
              <p:cNvSpPr/>
              <p:nvPr/>
            </p:nvSpPr>
            <p:spPr>
              <a:xfrm>
                <a:off x="2731693" y="5170406"/>
                <a:ext cx="83264" cy="44455"/>
              </a:xfrm>
              <a:custGeom>
                <a:avLst/>
                <a:gdLst/>
                <a:ahLst/>
                <a:cxnLst/>
                <a:rect l="l" t="t" r="r" b="b"/>
                <a:pathLst>
                  <a:path w="83264" h="44455" extrusionOk="0">
                    <a:moveTo>
                      <a:pt x="58848" y="19502"/>
                    </a:moveTo>
                    <a:lnTo>
                      <a:pt x="78019" y="44455"/>
                    </a:lnTo>
                    <a:lnTo>
                      <a:pt x="83264" y="44455"/>
                    </a:lnTo>
                    <a:lnTo>
                      <a:pt x="66638" y="0"/>
                    </a:lnTo>
                    <a:lnTo>
                      <a:pt x="0" y="0"/>
                    </a:lnTo>
                    <a:cubicBezTo>
                      <a:pt x="1983" y="5292"/>
                      <a:pt x="3644" y="10667"/>
                      <a:pt x="4961" y="16119"/>
                    </a:cubicBezTo>
                    <a:lnTo>
                      <a:pt x="51979" y="16119"/>
                    </a:lnTo>
                    <a:cubicBezTo>
                      <a:pt x="54672" y="16119"/>
                      <a:pt x="57210" y="17369"/>
                      <a:pt x="58848" y="1950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24"/>
              <p:cNvSpPr/>
              <p:nvPr/>
            </p:nvSpPr>
            <p:spPr>
              <a:xfrm>
                <a:off x="2737235" y="5232182"/>
                <a:ext cx="131599" cy="57771"/>
              </a:xfrm>
              <a:custGeom>
                <a:avLst/>
                <a:gdLst/>
                <a:ahLst/>
                <a:cxnLst/>
                <a:rect l="l" t="t" r="r" b="b"/>
                <a:pathLst>
                  <a:path w="131599" h="57771" extrusionOk="0">
                    <a:moveTo>
                      <a:pt x="2590" y="2"/>
                    </a:moveTo>
                    <a:cubicBezTo>
                      <a:pt x="2048" y="5452"/>
                      <a:pt x="1180" y="10829"/>
                      <a:pt x="0" y="16122"/>
                    </a:cubicBezTo>
                    <a:lnTo>
                      <a:pt x="95334" y="16122"/>
                    </a:lnTo>
                    <a:cubicBezTo>
                      <a:pt x="98025" y="16122"/>
                      <a:pt x="100563" y="17373"/>
                      <a:pt x="102202" y="19507"/>
                    </a:cubicBezTo>
                    <a:lnTo>
                      <a:pt x="131600" y="57772"/>
                    </a:lnTo>
                    <a:lnTo>
                      <a:pt x="109990" y="0"/>
                    </a:lnTo>
                    <a:lnTo>
                      <a:pt x="2588" y="0"/>
                    </a:lnTo>
                    <a:lnTo>
                      <a:pt x="2588" y="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24"/>
              <p:cNvSpPr/>
              <p:nvPr/>
            </p:nvSpPr>
            <p:spPr>
              <a:xfrm>
                <a:off x="2585768" y="5209663"/>
                <a:ext cx="31179" cy="31180"/>
              </a:xfrm>
              <a:custGeom>
                <a:avLst/>
                <a:gdLst/>
                <a:ahLst/>
                <a:cxnLst/>
                <a:rect l="l" t="t" r="r" b="b"/>
                <a:pathLst>
                  <a:path w="31179" h="31180" extrusionOk="0">
                    <a:moveTo>
                      <a:pt x="15587" y="0"/>
                    </a:moveTo>
                    <a:cubicBezTo>
                      <a:pt x="6992" y="0"/>
                      <a:pt x="0" y="6995"/>
                      <a:pt x="0" y="15590"/>
                    </a:cubicBezTo>
                    <a:cubicBezTo>
                      <a:pt x="0" y="24186"/>
                      <a:pt x="6992" y="31181"/>
                      <a:pt x="15587" y="31181"/>
                    </a:cubicBezTo>
                    <a:cubicBezTo>
                      <a:pt x="24184" y="31181"/>
                      <a:pt x="31179" y="24186"/>
                      <a:pt x="31179" y="15590"/>
                    </a:cubicBezTo>
                    <a:cubicBezTo>
                      <a:pt x="31179" y="6995"/>
                      <a:pt x="24184" y="0"/>
                      <a:pt x="1558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50" name="Google Shape;850;p24"/>
            <p:cNvSpPr/>
            <p:nvPr/>
          </p:nvSpPr>
          <p:spPr>
            <a:xfrm>
              <a:off x="2327792" y="5129235"/>
              <a:ext cx="395383" cy="242120"/>
            </a:xfrm>
            <a:custGeom>
              <a:avLst/>
              <a:gdLst/>
              <a:ahLst/>
              <a:cxnLst/>
              <a:rect l="l" t="t" r="r" b="b"/>
              <a:pathLst>
                <a:path w="395383" h="242120" extrusionOk="0">
                  <a:moveTo>
                    <a:pt x="357659" y="0"/>
                  </a:moveTo>
                  <a:cubicBezTo>
                    <a:pt x="355665" y="512"/>
                    <a:pt x="353640" y="1017"/>
                    <a:pt x="351553" y="1512"/>
                  </a:cubicBezTo>
                  <a:cubicBezTo>
                    <a:pt x="310351" y="11281"/>
                    <a:pt x="255708" y="16662"/>
                    <a:pt x="197687" y="16662"/>
                  </a:cubicBezTo>
                  <a:cubicBezTo>
                    <a:pt x="139665" y="16662"/>
                    <a:pt x="85021" y="11282"/>
                    <a:pt x="43821" y="1512"/>
                  </a:cubicBezTo>
                  <a:cubicBezTo>
                    <a:pt x="41735" y="1016"/>
                    <a:pt x="39712" y="510"/>
                    <a:pt x="37720" y="0"/>
                  </a:cubicBezTo>
                  <a:cubicBezTo>
                    <a:pt x="13041" y="26165"/>
                    <a:pt x="0" y="57016"/>
                    <a:pt x="0" y="89528"/>
                  </a:cubicBezTo>
                  <a:cubicBezTo>
                    <a:pt x="0" y="173667"/>
                    <a:pt x="88683" y="242120"/>
                    <a:pt x="197689" y="242120"/>
                  </a:cubicBezTo>
                  <a:cubicBezTo>
                    <a:pt x="306699" y="242120"/>
                    <a:pt x="395384" y="173667"/>
                    <a:pt x="395384" y="89528"/>
                  </a:cubicBezTo>
                  <a:cubicBezTo>
                    <a:pt x="395382" y="57019"/>
                    <a:pt x="382338" y="26170"/>
                    <a:pt x="357659" y="0"/>
                  </a:cubicBezTo>
                  <a:close/>
                  <a:moveTo>
                    <a:pt x="54065" y="96016"/>
                  </a:moveTo>
                  <a:cubicBezTo>
                    <a:pt x="54065" y="58664"/>
                    <a:pt x="84453" y="28273"/>
                    <a:pt x="121807" y="28273"/>
                  </a:cubicBezTo>
                  <a:cubicBezTo>
                    <a:pt x="159161" y="28273"/>
                    <a:pt x="189548" y="58662"/>
                    <a:pt x="189548" y="96016"/>
                  </a:cubicBezTo>
                  <a:cubicBezTo>
                    <a:pt x="189548" y="133370"/>
                    <a:pt x="159160" y="163759"/>
                    <a:pt x="121807" y="163759"/>
                  </a:cubicBezTo>
                  <a:cubicBezTo>
                    <a:pt x="84455" y="163759"/>
                    <a:pt x="54065" y="133370"/>
                    <a:pt x="54065" y="96016"/>
                  </a:cubicBezTo>
                  <a:close/>
                  <a:moveTo>
                    <a:pt x="238229" y="197748"/>
                  </a:moveTo>
                  <a:cubicBezTo>
                    <a:pt x="236554" y="199329"/>
                    <a:pt x="234417" y="200113"/>
                    <a:pt x="232282" y="200113"/>
                  </a:cubicBezTo>
                  <a:cubicBezTo>
                    <a:pt x="229982" y="200113"/>
                    <a:pt x="227688" y="199203"/>
                    <a:pt x="225984" y="197398"/>
                  </a:cubicBezTo>
                  <a:cubicBezTo>
                    <a:pt x="221914" y="193088"/>
                    <a:pt x="211584" y="188738"/>
                    <a:pt x="197687" y="188738"/>
                  </a:cubicBezTo>
                  <a:cubicBezTo>
                    <a:pt x="183792" y="188738"/>
                    <a:pt x="173464" y="193088"/>
                    <a:pt x="169390" y="197398"/>
                  </a:cubicBezTo>
                  <a:cubicBezTo>
                    <a:pt x="166106" y="200876"/>
                    <a:pt x="160626" y="201031"/>
                    <a:pt x="157147" y="197748"/>
                  </a:cubicBezTo>
                  <a:cubicBezTo>
                    <a:pt x="153670" y="194462"/>
                    <a:pt x="153514" y="188980"/>
                    <a:pt x="156798" y="185505"/>
                  </a:cubicBezTo>
                  <a:cubicBezTo>
                    <a:pt x="165131" y="176684"/>
                    <a:pt x="180416" y="171417"/>
                    <a:pt x="197686" y="171417"/>
                  </a:cubicBezTo>
                  <a:cubicBezTo>
                    <a:pt x="214958" y="171417"/>
                    <a:pt x="230243" y="176683"/>
                    <a:pt x="238576" y="185505"/>
                  </a:cubicBezTo>
                  <a:cubicBezTo>
                    <a:pt x="241862" y="188980"/>
                    <a:pt x="241706" y="194462"/>
                    <a:pt x="238229" y="197748"/>
                  </a:cubicBezTo>
                  <a:close/>
                  <a:moveTo>
                    <a:pt x="273568" y="163760"/>
                  </a:moveTo>
                  <a:cubicBezTo>
                    <a:pt x="236213" y="163760"/>
                    <a:pt x="205823" y="133371"/>
                    <a:pt x="205823" y="96017"/>
                  </a:cubicBezTo>
                  <a:cubicBezTo>
                    <a:pt x="205823" y="58665"/>
                    <a:pt x="236213" y="28275"/>
                    <a:pt x="273568" y="28275"/>
                  </a:cubicBezTo>
                  <a:cubicBezTo>
                    <a:pt x="310921" y="28275"/>
                    <a:pt x="341310" y="58664"/>
                    <a:pt x="341310" y="96017"/>
                  </a:cubicBezTo>
                  <a:cubicBezTo>
                    <a:pt x="341311" y="133370"/>
                    <a:pt x="310922" y="163760"/>
                    <a:pt x="273568" y="16376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24"/>
            <p:cNvSpPr/>
            <p:nvPr/>
          </p:nvSpPr>
          <p:spPr>
            <a:xfrm>
              <a:off x="2550937" y="5174831"/>
              <a:ext cx="100841" cy="100840"/>
            </a:xfrm>
            <a:custGeom>
              <a:avLst/>
              <a:gdLst/>
              <a:ahLst/>
              <a:cxnLst/>
              <a:rect l="l" t="t" r="r" b="b"/>
              <a:pathLst>
                <a:path w="100841" h="100840" extrusionOk="0">
                  <a:moveTo>
                    <a:pt x="50423" y="0"/>
                  </a:moveTo>
                  <a:cubicBezTo>
                    <a:pt x="22619" y="0"/>
                    <a:pt x="0" y="22618"/>
                    <a:pt x="0" y="50420"/>
                  </a:cubicBezTo>
                  <a:cubicBezTo>
                    <a:pt x="0" y="78222"/>
                    <a:pt x="22621" y="100840"/>
                    <a:pt x="50423" y="100840"/>
                  </a:cubicBezTo>
                  <a:cubicBezTo>
                    <a:pt x="78225" y="100840"/>
                    <a:pt x="100842" y="78221"/>
                    <a:pt x="100842" y="50420"/>
                  </a:cubicBezTo>
                  <a:cubicBezTo>
                    <a:pt x="100843" y="22618"/>
                    <a:pt x="78225" y="0"/>
                    <a:pt x="50423" y="0"/>
                  </a:cubicBezTo>
                  <a:close/>
                  <a:moveTo>
                    <a:pt x="50419" y="83335"/>
                  </a:moveTo>
                  <a:cubicBezTo>
                    <a:pt x="32271" y="83335"/>
                    <a:pt x="17509" y="68570"/>
                    <a:pt x="17509" y="50422"/>
                  </a:cubicBezTo>
                  <a:cubicBezTo>
                    <a:pt x="17509" y="32274"/>
                    <a:pt x="32271" y="17509"/>
                    <a:pt x="50419" y="17509"/>
                  </a:cubicBezTo>
                  <a:cubicBezTo>
                    <a:pt x="68569" y="17509"/>
                    <a:pt x="83333" y="32274"/>
                    <a:pt x="83333" y="50422"/>
                  </a:cubicBezTo>
                  <a:cubicBezTo>
                    <a:pt x="83333" y="68570"/>
                    <a:pt x="68569" y="83335"/>
                    <a:pt x="50419" y="83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24"/>
            <p:cNvSpPr/>
            <p:nvPr/>
          </p:nvSpPr>
          <p:spPr>
            <a:xfrm>
              <a:off x="2497503" y="5023452"/>
              <a:ext cx="55953" cy="44445"/>
            </a:xfrm>
            <a:custGeom>
              <a:avLst/>
              <a:gdLst/>
              <a:ahLst/>
              <a:cxnLst/>
              <a:rect l="l" t="t" r="r" b="b"/>
              <a:pathLst>
                <a:path w="55953" h="44445" extrusionOk="0">
                  <a:moveTo>
                    <a:pt x="8661" y="44446"/>
                  </a:moveTo>
                  <a:lnTo>
                    <a:pt x="47292" y="44446"/>
                  </a:lnTo>
                  <a:cubicBezTo>
                    <a:pt x="52076" y="44446"/>
                    <a:pt x="55953" y="40566"/>
                    <a:pt x="55953" y="35784"/>
                  </a:cubicBezTo>
                  <a:lnTo>
                    <a:pt x="55953" y="8661"/>
                  </a:lnTo>
                  <a:cubicBezTo>
                    <a:pt x="55953" y="3879"/>
                    <a:pt x="52077" y="0"/>
                    <a:pt x="47292" y="0"/>
                  </a:cubicBezTo>
                  <a:lnTo>
                    <a:pt x="8661" y="0"/>
                  </a:lnTo>
                  <a:cubicBezTo>
                    <a:pt x="3876" y="0"/>
                    <a:pt x="0" y="3879"/>
                    <a:pt x="0" y="8661"/>
                  </a:cubicBezTo>
                  <a:lnTo>
                    <a:pt x="0" y="35784"/>
                  </a:lnTo>
                  <a:cubicBezTo>
                    <a:pt x="0" y="40570"/>
                    <a:pt x="3878" y="44446"/>
                    <a:pt x="8661" y="44446"/>
                  </a:cubicBezTo>
                  <a:close/>
                  <a:moveTo>
                    <a:pt x="17323" y="17323"/>
                  </a:moveTo>
                  <a:lnTo>
                    <a:pt x="38631" y="17323"/>
                  </a:lnTo>
                  <a:lnTo>
                    <a:pt x="38631" y="27123"/>
                  </a:lnTo>
                  <a:lnTo>
                    <a:pt x="17323" y="27123"/>
                  </a:lnTo>
                  <a:lnTo>
                    <a:pt x="17323" y="173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24"/>
            <p:cNvSpPr/>
            <p:nvPr/>
          </p:nvSpPr>
          <p:spPr>
            <a:xfrm>
              <a:off x="2381856" y="5157509"/>
              <a:ext cx="135483" cy="135485"/>
            </a:xfrm>
            <a:custGeom>
              <a:avLst/>
              <a:gdLst/>
              <a:ahLst/>
              <a:cxnLst/>
              <a:rect l="l" t="t" r="r" b="b"/>
              <a:pathLst>
                <a:path w="135483" h="135485" extrusionOk="0">
                  <a:moveTo>
                    <a:pt x="135484" y="67743"/>
                  </a:moveTo>
                  <a:cubicBezTo>
                    <a:pt x="135484" y="30390"/>
                    <a:pt x="105095" y="0"/>
                    <a:pt x="67743" y="0"/>
                  </a:cubicBezTo>
                  <a:cubicBezTo>
                    <a:pt x="30390" y="0"/>
                    <a:pt x="0" y="30389"/>
                    <a:pt x="0" y="67743"/>
                  </a:cubicBezTo>
                  <a:cubicBezTo>
                    <a:pt x="0" y="105097"/>
                    <a:pt x="30389" y="135485"/>
                    <a:pt x="67743" y="135485"/>
                  </a:cubicBezTo>
                  <a:cubicBezTo>
                    <a:pt x="105097" y="135485"/>
                    <a:pt x="135484" y="105097"/>
                    <a:pt x="135484" y="67743"/>
                  </a:cubicBezTo>
                  <a:close/>
                  <a:moveTo>
                    <a:pt x="67743" y="118164"/>
                  </a:moveTo>
                  <a:cubicBezTo>
                    <a:pt x="39941" y="118164"/>
                    <a:pt x="17323" y="95545"/>
                    <a:pt x="17323" y="67744"/>
                  </a:cubicBezTo>
                  <a:cubicBezTo>
                    <a:pt x="17323" y="39942"/>
                    <a:pt x="39941" y="17324"/>
                    <a:pt x="67743" y="17324"/>
                  </a:cubicBezTo>
                  <a:cubicBezTo>
                    <a:pt x="95545" y="17324"/>
                    <a:pt x="118161" y="39942"/>
                    <a:pt x="118161" y="67744"/>
                  </a:cubicBezTo>
                  <a:cubicBezTo>
                    <a:pt x="118161" y="95545"/>
                    <a:pt x="95546" y="118164"/>
                    <a:pt x="67743" y="118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4"/>
            <p:cNvSpPr/>
            <p:nvPr/>
          </p:nvSpPr>
          <p:spPr>
            <a:xfrm>
              <a:off x="2416685" y="5192340"/>
              <a:ext cx="65827" cy="65825"/>
            </a:xfrm>
            <a:custGeom>
              <a:avLst/>
              <a:gdLst/>
              <a:ahLst/>
              <a:cxnLst/>
              <a:rect l="l" t="t" r="r" b="b"/>
              <a:pathLst>
                <a:path w="65827" h="65825" extrusionOk="0">
                  <a:moveTo>
                    <a:pt x="32914" y="0"/>
                  </a:moveTo>
                  <a:cubicBezTo>
                    <a:pt x="14764" y="0"/>
                    <a:pt x="0" y="14766"/>
                    <a:pt x="0" y="32913"/>
                  </a:cubicBezTo>
                  <a:cubicBezTo>
                    <a:pt x="0" y="51062"/>
                    <a:pt x="14764" y="65826"/>
                    <a:pt x="32914" y="65826"/>
                  </a:cubicBezTo>
                  <a:cubicBezTo>
                    <a:pt x="51063" y="65826"/>
                    <a:pt x="65827" y="51062"/>
                    <a:pt x="65827" y="32913"/>
                  </a:cubicBezTo>
                  <a:cubicBezTo>
                    <a:pt x="65827" y="14766"/>
                    <a:pt x="51062" y="0"/>
                    <a:pt x="32914" y="0"/>
                  </a:cubicBezTo>
                  <a:close/>
                  <a:moveTo>
                    <a:pt x="32914" y="48503"/>
                  </a:moveTo>
                  <a:cubicBezTo>
                    <a:pt x="24317" y="48503"/>
                    <a:pt x="17323" y="41508"/>
                    <a:pt x="17323" y="32913"/>
                  </a:cubicBezTo>
                  <a:cubicBezTo>
                    <a:pt x="17323" y="24317"/>
                    <a:pt x="24317" y="17323"/>
                    <a:pt x="32914" y="17323"/>
                  </a:cubicBezTo>
                  <a:cubicBezTo>
                    <a:pt x="41512" y="17323"/>
                    <a:pt x="48505" y="24317"/>
                    <a:pt x="48505" y="32913"/>
                  </a:cubicBezTo>
                  <a:cubicBezTo>
                    <a:pt x="48505" y="41510"/>
                    <a:pt x="41512" y="48503"/>
                    <a:pt x="32914" y="485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4"/>
            <p:cNvSpPr/>
            <p:nvPr/>
          </p:nvSpPr>
          <p:spPr>
            <a:xfrm>
              <a:off x="2533614" y="5157509"/>
              <a:ext cx="135487" cy="135485"/>
            </a:xfrm>
            <a:custGeom>
              <a:avLst/>
              <a:gdLst/>
              <a:ahLst/>
              <a:cxnLst/>
              <a:rect l="l" t="t" r="r" b="b"/>
              <a:pathLst>
                <a:path w="135487" h="135485" extrusionOk="0">
                  <a:moveTo>
                    <a:pt x="67746" y="0"/>
                  </a:moveTo>
                  <a:cubicBezTo>
                    <a:pt x="30390" y="0"/>
                    <a:pt x="0" y="30389"/>
                    <a:pt x="0" y="67743"/>
                  </a:cubicBezTo>
                  <a:cubicBezTo>
                    <a:pt x="0" y="105097"/>
                    <a:pt x="30390" y="135485"/>
                    <a:pt x="67746" y="135485"/>
                  </a:cubicBezTo>
                  <a:cubicBezTo>
                    <a:pt x="105098" y="135485"/>
                    <a:pt x="135487" y="105097"/>
                    <a:pt x="135487" y="67743"/>
                  </a:cubicBezTo>
                  <a:cubicBezTo>
                    <a:pt x="135489" y="30390"/>
                    <a:pt x="105100" y="0"/>
                    <a:pt x="67746" y="0"/>
                  </a:cubicBezTo>
                  <a:close/>
                  <a:moveTo>
                    <a:pt x="67746" y="118164"/>
                  </a:moveTo>
                  <a:cubicBezTo>
                    <a:pt x="39942" y="118164"/>
                    <a:pt x="17323" y="95545"/>
                    <a:pt x="17323" y="67744"/>
                  </a:cubicBezTo>
                  <a:cubicBezTo>
                    <a:pt x="17323" y="39942"/>
                    <a:pt x="39944" y="17324"/>
                    <a:pt x="67746" y="17324"/>
                  </a:cubicBezTo>
                  <a:cubicBezTo>
                    <a:pt x="95548" y="17324"/>
                    <a:pt x="118164" y="39942"/>
                    <a:pt x="118164" y="67744"/>
                  </a:cubicBezTo>
                  <a:cubicBezTo>
                    <a:pt x="118166" y="95545"/>
                    <a:pt x="95548" y="118164"/>
                    <a:pt x="67746" y="118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24"/>
            <p:cNvSpPr/>
            <p:nvPr/>
          </p:nvSpPr>
          <p:spPr>
            <a:xfrm>
              <a:off x="2568446" y="5192340"/>
              <a:ext cx="65824" cy="65825"/>
            </a:xfrm>
            <a:custGeom>
              <a:avLst/>
              <a:gdLst/>
              <a:ahLst/>
              <a:cxnLst/>
              <a:rect l="l" t="t" r="r" b="b"/>
              <a:pathLst>
                <a:path w="65824" h="65825" extrusionOk="0">
                  <a:moveTo>
                    <a:pt x="32910" y="0"/>
                  </a:moveTo>
                  <a:cubicBezTo>
                    <a:pt x="14763" y="0"/>
                    <a:pt x="0" y="14766"/>
                    <a:pt x="0" y="32913"/>
                  </a:cubicBezTo>
                  <a:cubicBezTo>
                    <a:pt x="0" y="51062"/>
                    <a:pt x="14763" y="65826"/>
                    <a:pt x="32910" y="65826"/>
                  </a:cubicBezTo>
                  <a:cubicBezTo>
                    <a:pt x="51060" y="65826"/>
                    <a:pt x="65824" y="51062"/>
                    <a:pt x="65824" y="32913"/>
                  </a:cubicBezTo>
                  <a:cubicBezTo>
                    <a:pt x="65824" y="14766"/>
                    <a:pt x="51060" y="0"/>
                    <a:pt x="32910" y="0"/>
                  </a:cubicBezTo>
                  <a:close/>
                  <a:moveTo>
                    <a:pt x="32910" y="48503"/>
                  </a:moveTo>
                  <a:cubicBezTo>
                    <a:pt x="24314" y="48503"/>
                    <a:pt x="17323" y="41508"/>
                    <a:pt x="17323" y="32913"/>
                  </a:cubicBezTo>
                  <a:cubicBezTo>
                    <a:pt x="17323" y="24317"/>
                    <a:pt x="24314" y="17323"/>
                    <a:pt x="32910" y="17323"/>
                  </a:cubicBezTo>
                  <a:cubicBezTo>
                    <a:pt x="41507" y="17323"/>
                    <a:pt x="48502" y="24317"/>
                    <a:pt x="48502" y="32913"/>
                  </a:cubicBezTo>
                  <a:cubicBezTo>
                    <a:pt x="48502" y="41510"/>
                    <a:pt x="41507" y="48503"/>
                    <a:pt x="32910" y="485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24"/>
            <p:cNvSpPr/>
            <p:nvPr/>
          </p:nvSpPr>
          <p:spPr>
            <a:xfrm>
              <a:off x="2482227" y="5300651"/>
              <a:ext cx="86508" cy="28695"/>
            </a:xfrm>
            <a:custGeom>
              <a:avLst/>
              <a:gdLst/>
              <a:ahLst/>
              <a:cxnLst/>
              <a:rect l="l" t="t" r="r" b="b"/>
              <a:pathLst>
                <a:path w="86508" h="28695" extrusionOk="0">
                  <a:moveTo>
                    <a:pt x="43252" y="0"/>
                  </a:moveTo>
                  <a:cubicBezTo>
                    <a:pt x="25979" y="0"/>
                    <a:pt x="10694" y="5266"/>
                    <a:pt x="2365" y="14088"/>
                  </a:cubicBezTo>
                  <a:cubicBezTo>
                    <a:pt x="-920" y="17565"/>
                    <a:pt x="-763" y="23047"/>
                    <a:pt x="2714" y="26331"/>
                  </a:cubicBezTo>
                  <a:cubicBezTo>
                    <a:pt x="6194" y="29616"/>
                    <a:pt x="11674" y="29459"/>
                    <a:pt x="14957" y="25981"/>
                  </a:cubicBezTo>
                  <a:cubicBezTo>
                    <a:pt x="19030" y="21671"/>
                    <a:pt x="29356" y="17321"/>
                    <a:pt x="43253" y="17321"/>
                  </a:cubicBezTo>
                  <a:cubicBezTo>
                    <a:pt x="57149" y="17321"/>
                    <a:pt x="67477" y="21671"/>
                    <a:pt x="71550" y="25981"/>
                  </a:cubicBezTo>
                  <a:cubicBezTo>
                    <a:pt x="73253" y="27785"/>
                    <a:pt x="75548" y="28696"/>
                    <a:pt x="77849" y="28696"/>
                  </a:cubicBezTo>
                  <a:cubicBezTo>
                    <a:pt x="79981" y="28696"/>
                    <a:pt x="82121" y="27912"/>
                    <a:pt x="83795" y="26331"/>
                  </a:cubicBezTo>
                  <a:cubicBezTo>
                    <a:pt x="87272" y="23045"/>
                    <a:pt x="87428" y="17564"/>
                    <a:pt x="84144" y="14088"/>
                  </a:cubicBezTo>
                  <a:cubicBezTo>
                    <a:pt x="75810" y="5266"/>
                    <a:pt x="60524" y="0"/>
                    <a:pt x="4325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58" name="Google Shape;858;p24"/>
          <p:cNvSpPr/>
          <p:nvPr/>
        </p:nvSpPr>
        <p:spPr>
          <a:xfrm>
            <a:off x="1633487" y="3582389"/>
            <a:ext cx="608653" cy="640952"/>
          </a:xfrm>
          <a:custGeom>
            <a:avLst/>
            <a:gdLst/>
            <a:ahLst/>
            <a:cxnLst/>
            <a:rect l="l" t="t" r="r" b="b"/>
            <a:pathLst>
              <a:path w="760816" h="801190" extrusionOk="0">
                <a:moveTo>
                  <a:pt x="716270" y="608215"/>
                </a:moveTo>
                <a:cubicBezTo>
                  <a:pt x="715006" y="604832"/>
                  <a:pt x="711771" y="602589"/>
                  <a:pt x="708158" y="602589"/>
                </a:cubicBezTo>
                <a:lnTo>
                  <a:pt x="688379" y="602589"/>
                </a:lnTo>
                <a:lnTo>
                  <a:pt x="667377" y="546437"/>
                </a:lnTo>
                <a:cubicBezTo>
                  <a:pt x="666111" y="543052"/>
                  <a:pt x="662877" y="540809"/>
                  <a:pt x="659264" y="540809"/>
                </a:cubicBezTo>
                <a:lnTo>
                  <a:pt x="578791" y="540809"/>
                </a:lnTo>
                <a:cubicBezTo>
                  <a:pt x="573380" y="530639"/>
                  <a:pt x="566707" y="520857"/>
                  <a:pt x="558763" y="511574"/>
                </a:cubicBezTo>
                <a:cubicBezTo>
                  <a:pt x="588692" y="501524"/>
                  <a:pt x="603839" y="488939"/>
                  <a:pt x="603839" y="474030"/>
                </a:cubicBezTo>
                <a:lnTo>
                  <a:pt x="603823" y="474030"/>
                </a:lnTo>
                <a:cubicBezTo>
                  <a:pt x="603828" y="469933"/>
                  <a:pt x="600927" y="466287"/>
                  <a:pt x="596754" y="465512"/>
                </a:cubicBezTo>
                <a:lnTo>
                  <a:pt x="510391" y="449518"/>
                </a:lnTo>
                <a:lnTo>
                  <a:pt x="434455" y="157382"/>
                </a:lnTo>
                <a:lnTo>
                  <a:pt x="450563" y="94479"/>
                </a:lnTo>
                <a:lnTo>
                  <a:pt x="527355" y="14667"/>
                </a:lnTo>
                <a:cubicBezTo>
                  <a:pt x="530158" y="11755"/>
                  <a:pt x="530574" y="7290"/>
                  <a:pt x="528358" y="3913"/>
                </a:cubicBezTo>
                <a:cubicBezTo>
                  <a:pt x="526139" y="532"/>
                  <a:pt x="521880" y="-864"/>
                  <a:pt x="518095" y="544"/>
                </a:cubicBezTo>
                <a:lnTo>
                  <a:pt x="399913" y="44505"/>
                </a:lnTo>
                <a:cubicBezTo>
                  <a:pt x="398356" y="45084"/>
                  <a:pt x="396996" y="46101"/>
                  <a:pt x="395999" y="47431"/>
                </a:cubicBezTo>
                <a:lnTo>
                  <a:pt x="334125" y="130054"/>
                </a:lnTo>
                <a:cubicBezTo>
                  <a:pt x="333449" y="130955"/>
                  <a:pt x="332957" y="131977"/>
                  <a:pt x="332674" y="133066"/>
                </a:cubicBezTo>
                <a:lnTo>
                  <a:pt x="250415" y="449520"/>
                </a:lnTo>
                <a:lnTo>
                  <a:pt x="164055" y="465514"/>
                </a:lnTo>
                <a:cubicBezTo>
                  <a:pt x="159949" y="466274"/>
                  <a:pt x="156970" y="469855"/>
                  <a:pt x="156970" y="474031"/>
                </a:cubicBezTo>
                <a:cubicBezTo>
                  <a:pt x="156970" y="488941"/>
                  <a:pt x="172112" y="501525"/>
                  <a:pt x="202038" y="511574"/>
                </a:cubicBezTo>
                <a:cubicBezTo>
                  <a:pt x="194095" y="520852"/>
                  <a:pt x="187423" y="530636"/>
                  <a:pt x="182011" y="540809"/>
                </a:cubicBezTo>
                <a:lnTo>
                  <a:pt x="101548" y="540809"/>
                </a:lnTo>
                <a:cubicBezTo>
                  <a:pt x="97935" y="540809"/>
                  <a:pt x="94702" y="543052"/>
                  <a:pt x="93436" y="546436"/>
                </a:cubicBezTo>
                <a:lnTo>
                  <a:pt x="72432" y="602586"/>
                </a:lnTo>
                <a:lnTo>
                  <a:pt x="52651" y="602586"/>
                </a:lnTo>
                <a:cubicBezTo>
                  <a:pt x="49038" y="602586"/>
                  <a:pt x="45805" y="604830"/>
                  <a:pt x="44539" y="608215"/>
                </a:cubicBezTo>
                <a:lnTo>
                  <a:pt x="550" y="725817"/>
                </a:lnTo>
                <a:cubicBezTo>
                  <a:pt x="-952" y="729833"/>
                  <a:pt x="711" y="734346"/>
                  <a:pt x="4462" y="736425"/>
                </a:cubicBezTo>
                <a:cubicBezTo>
                  <a:pt x="5787" y="737159"/>
                  <a:pt x="7230" y="737513"/>
                  <a:pt x="8659" y="737513"/>
                </a:cubicBezTo>
                <a:cubicBezTo>
                  <a:pt x="11277" y="737513"/>
                  <a:pt x="13842" y="736327"/>
                  <a:pt x="15533" y="734127"/>
                </a:cubicBezTo>
                <a:lnTo>
                  <a:pt x="77586" y="653354"/>
                </a:lnTo>
                <a:lnTo>
                  <a:pt x="173713" y="653354"/>
                </a:lnTo>
                <a:cubicBezTo>
                  <a:pt x="175305" y="657732"/>
                  <a:pt x="177120" y="662038"/>
                  <a:pt x="179137" y="666268"/>
                </a:cubicBezTo>
                <a:lnTo>
                  <a:pt x="141265" y="666268"/>
                </a:lnTo>
                <a:cubicBezTo>
                  <a:pt x="137652" y="666268"/>
                  <a:pt x="134419" y="668512"/>
                  <a:pt x="133151" y="671897"/>
                </a:cubicBezTo>
                <a:lnTo>
                  <a:pt x="89166" y="789496"/>
                </a:lnTo>
                <a:cubicBezTo>
                  <a:pt x="87664" y="793512"/>
                  <a:pt x="89327" y="798025"/>
                  <a:pt x="93078" y="800103"/>
                </a:cubicBezTo>
                <a:cubicBezTo>
                  <a:pt x="94403" y="800837"/>
                  <a:pt x="95846" y="801190"/>
                  <a:pt x="97275" y="801190"/>
                </a:cubicBezTo>
                <a:cubicBezTo>
                  <a:pt x="99893" y="801190"/>
                  <a:pt x="102457" y="800004"/>
                  <a:pt x="104149" y="797804"/>
                </a:cubicBezTo>
                <a:lnTo>
                  <a:pt x="166201" y="717031"/>
                </a:lnTo>
                <a:lnTo>
                  <a:pt x="217292" y="717031"/>
                </a:lnTo>
                <a:cubicBezTo>
                  <a:pt x="256754" y="753347"/>
                  <a:pt x="315226" y="776405"/>
                  <a:pt x="380407" y="776405"/>
                </a:cubicBezTo>
                <a:cubicBezTo>
                  <a:pt x="445592" y="776405"/>
                  <a:pt x="504066" y="753347"/>
                  <a:pt x="543528" y="717031"/>
                </a:cubicBezTo>
                <a:lnTo>
                  <a:pt x="594618" y="717031"/>
                </a:lnTo>
                <a:lnTo>
                  <a:pt x="656671" y="797804"/>
                </a:lnTo>
                <a:cubicBezTo>
                  <a:pt x="658361" y="800004"/>
                  <a:pt x="660927" y="801190"/>
                  <a:pt x="663545" y="801190"/>
                </a:cubicBezTo>
                <a:cubicBezTo>
                  <a:pt x="664974" y="801190"/>
                  <a:pt x="666416" y="800837"/>
                  <a:pt x="667742" y="800103"/>
                </a:cubicBezTo>
                <a:cubicBezTo>
                  <a:pt x="671493" y="798023"/>
                  <a:pt x="673154" y="793512"/>
                  <a:pt x="671654" y="789496"/>
                </a:cubicBezTo>
                <a:lnTo>
                  <a:pt x="627667" y="671897"/>
                </a:lnTo>
                <a:cubicBezTo>
                  <a:pt x="626399" y="668512"/>
                  <a:pt x="623166" y="666268"/>
                  <a:pt x="619553" y="666268"/>
                </a:cubicBezTo>
                <a:lnTo>
                  <a:pt x="581681" y="666268"/>
                </a:lnTo>
                <a:cubicBezTo>
                  <a:pt x="583698" y="662040"/>
                  <a:pt x="585513" y="657734"/>
                  <a:pt x="587105" y="653354"/>
                </a:cubicBezTo>
                <a:lnTo>
                  <a:pt x="683232" y="653354"/>
                </a:lnTo>
                <a:lnTo>
                  <a:pt x="745285" y="734127"/>
                </a:lnTo>
                <a:cubicBezTo>
                  <a:pt x="746975" y="736327"/>
                  <a:pt x="749541" y="737513"/>
                  <a:pt x="752159" y="737513"/>
                </a:cubicBezTo>
                <a:cubicBezTo>
                  <a:pt x="753588" y="737513"/>
                  <a:pt x="755031" y="737159"/>
                  <a:pt x="756356" y="736425"/>
                </a:cubicBezTo>
                <a:cubicBezTo>
                  <a:pt x="760107" y="734346"/>
                  <a:pt x="761769" y="729834"/>
                  <a:pt x="760265" y="725817"/>
                </a:cubicBezTo>
                <a:lnTo>
                  <a:pt x="716270" y="608215"/>
                </a:lnTo>
                <a:close/>
                <a:moveTo>
                  <a:pt x="73317" y="636031"/>
                </a:moveTo>
                <a:cubicBezTo>
                  <a:pt x="70626" y="636031"/>
                  <a:pt x="68088" y="637281"/>
                  <a:pt x="66449" y="639416"/>
                </a:cubicBezTo>
                <a:lnTo>
                  <a:pt x="37049" y="677685"/>
                </a:lnTo>
                <a:lnTo>
                  <a:pt x="58660" y="619912"/>
                </a:lnTo>
                <a:lnTo>
                  <a:pt x="166063" y="619912"/>
                </a:lnTo>
                <a:cubicBezTo>
                  <a:pt x="166604" y="625362"/>
                  <a:pt x="167473" y="630739"/>
                  <a:pt x="168653" y="636033"/>
                </a:cubicBezTo>
                <a:lnTo>
                  <a:pt x="73317" y="636031"/>
                </a:lnTo>
                <a:lnTo>
                  <a:pt x="73317" y="636031"/>
                </a:lnTo>
                <a:close/>
                <a:moveTo>
                  <a:pt x="118020" y="602588"/>
                </a:moveTo>
                <a:lnTo>
                  <a:pt x="126484" y="591575"/>
                </a:lnTo>
                <a:lnTo>
                  <a:pt x="166232" y="591575"/>
                </a:lnTo>
                <a:cubicBezTo>
                  <a:pt x="165836" y="595221"/>
                  <a:pt x="165586" y="598893"/>
                  <a:pt x="165482" y="602588"/>
                </a:cubicBezTo>
                <a:lnTo>
                  <a:pt x="118020" y="602588"/>
                </a:lnTo>
                <a:close/>
                <a:moveTo>
                  <a:pt x="169228" y="574252"/>
                </a:moveTo>
                <a:lnTo>
                  <a:pt x="122215" y="574252"/>
                </a:lnTo>
                <a:cubicBezTo>
                  <a:pt x="119523" y="574252"/>
                  <a:pt x="116985" y="575502"/>
                  <a:pt x="115347" y="577637"/>
                </a:cubicBezTo>
                <a:lnTo>
                  <a:pt x="96176" y="602589"/>
                </a:lnTo>
                <a:lnTo>
                  <a:pt x="90931" y="602589"/>
                </a:lnTo>
                <a:lnTo>
                  <a:pt x="107559" y="558134"/>
                </a:lnTo>
                <a:lnTo>
                  <a:pt x="174192" y="558134"/>
                </a:lnTo>
                <a:cubicBezTo>
                  <a:pt x="172208" y="563425"/>
                  <a:pt x="170544" y="568800"/>
                  <a:pt x="169228" y="574252"/>
                </a:cubicBezTo>
                <a:close/>
                <a:moveTo>
                  <a:pt x="492640" y="450093"/>
                </a:moveTo>
                <a:cubicBezTo>
                  <a:pt x="475629" y="452900"/>
                  <a:pt x="456572" y="455075"/>
                  <a:pt x="436594" y="456477"/>
                </a:cubicBezTo>
                <a:lnTo>
                  <a:pt x="436594" y="409925"/>
                </a:lnTo>
                <a:cubicBezTo>
                  <a:pt x="452139" y="408866"/>
                  <a:pt x="467030" y="407370"/>
                  <a:pt x="481037" y="405456"/>
                </a:cubicBezTo>
                <a:lnTo>
                  <a:pt x="492640" y="450093"/>
                </a:lnTo>
                <a:close/>
                <a:moveTo>
                  <a:pt x="349011" y="139075"/>
                </a:moveTo>
                <a:lnTo>
                  <a:pt x="408338" y="59856"/>
                </a:lnTo>
                <a:lnTo>
                  <a:pt x="488545" y="30018"/>
                </a:lnTo>
                <a:lnTo>
                  <a:pt x="436495" y="84112"/>
                </a:lnTo>
                <a:cubicBezTo>
                  <a:pt x="435456" y="85192"/>
                  <a:pt x="434716" y="86520"/>
                  <a:pt x="434345" y="87969"/>
                </a:cubicBezTo>
                <a:lnTo>
                  <a:pt x="417117" y="155250"/>
                </a:lnTo>
                <a:cubicBezTo>
                  <a:pt x="416754" y="156670"/>
                  <a:pt x="416757" y="158159"/>
                  <a:pt x="417126" y="159577"/>
                </a:cubicBezTo>
                <a:lnTo>
                  <a:pt x="476647" y="388559"/>
                </a:lnTo>
                <a:cubicBezTo>
                  <a:pt x="463858" y="390260"/>
                  <a:pt x="450322" y="391609"/>
                  <a:pt x="436207" y="392592"/>
                </a:cubicBezTo>
                <a:cubicBezTo>
                  <a:pt x="435153" y="388999"/>
                  <a:pt x="431868" y="386359"/>
                  <a:pt x="427934" y="386359"/>
                </a:cubicBezTo>
                <a:lnTo>
                  <a:pt x="332874" y="386359"/>
                </a:lnTo>
                <a:cubicBezTo>
                  <a:pt x="328940" y="386359"/>
                  <a:pt x="325656" y="388999"/>
                  <a:pt x="324601" y="392592"/>
                </a:cubicBezTo>
                <a:cubicBezTo>
                  <a:pt x="310488" y="391611"/>
                  <a:pt x="296949" y="390262"/>
                  <a:pt x="284158" y="388562"/>
                </a:cubicBezTo>
                <a:lnTo>
                  <a:pt x="349011" y="139075"/>
                </a:lnTo>
                <a:close/>
                <a:moveTo>
                  <a:pt x="419275" y="403683"/>
                </a:moveTo>
                <a:lnTo>
                  <a:pt x="419275" y="463121"/>
                </a:lnTo>
                <a:lnTo>
                  <a:pt x="341536" y="463121"/>
                </a:lnTo>
                <a:lnTo>
                  <a:pt x="341536" y="403683"/>
                </a:lnTo>
                <a:lnTo>
                  <a:pt x="419275" y="403683"/>
                </a:lnTo>
                <a:lnTo>
                  <a:pt x="419275" y="403683"/>
                </a:lnTo>
                <a:close/>
                <a:moveTo>
                  <a:pt x="279768" y="405456"/>
                </a:moveTo>
                <a:cubicBezTo>
                  <a:pt x="293777" y="407371"/>
                  <a:pt x="308671" y="408869"/>
                  <a:pt x="324213" y="409930"/>
                </a:cubicBezTo>
                <a:lnTo>
                  <a:pt x="324213" y="456463"/>
                </a:lnTo>
                <a:cubicBezTo>
                  <a:pt x="304241" y="455059"/>
                  <a:pt x="285168" y="452905"/>
                  <a:pt x="268163" y="450099"/>
                </a:cubicBezTo>
                <a:lnTo>
                  <a:pt x="279768" y="405456"/>
                </a:lnTo>
                <a:close/>
                <a:moveTo>
                  <a:pt x="178369" y="480481"/>
                </a:moveTo>
                <a:lnTo>
                  <a:pt x="257475" y="465830"/>
                </a:lnTo>
                <a:cubicBezTo>
                  <a:pt x="277602" y="469512"/>
                  <a:pt x="300104" y="472207"/>
                  <a:pt x="324492" y="473859"/>
                </a:cubicBezTo>
                <a:cubicBezTo>
                  <a:pt x="325427" y="477632"/>
                  <a:pt x="328811" y="480439"/>
                  <a:pt x="332874" y="480439"/>
                </a:cubicBezTo>
                <a:lnTo>
                  <a:pt x="427934" y="480439"/>
                </a:lnTo>
                <a:cubicBezTo>
                  <a:pt x="431998" y="480439"/>
                  <a:pt x="435381" y="477632"/>
                  <a:pt x="436315" y="473859"/>
                </a:cubicBezTo>
                <a:cubicBezTo>
                  <a:pt x="460700" y="472205"/>
                  <a:pt x="483202" y="469514"/>
                  <a:pt x="503326" y="465829"/>
                </a:cubicBezTo>
                <a:lnTo>
                  <a:pt x="582442" y="480480"/>
                </a:lnTo>
                <a:cubicBezTo>
                  <a:pt x="575985" y="486367"/>
                  <a:pt x="560874" y="494360"/>
                  <a:pt x="530275" y="501614"/>
                </a:cubicBezTo>
                <a:cubicBezTo>
                  <a:pt x="490344" y="511083"/>
                  <a:pt x="437120" y="516297"/>
                  <a:pt x="380404" y="516297"/>
                </a:cubicBezTo>
                <a:cubicBezTo>
                  <a:pt x="323689" y="516297"/>
                  <a:pt x="270463" y="511083"/>
                  <a:pt x="230535" y="501614"/>
                </a:cubicBezTo>
                <a:cubicBezTo>
                  <a:pt x="199937" y="494363"/>
                  <a:pt x="184823" y="486370"/>
                  <a:pt x="178369" y="480481"/>
                </a:cubicBezTo>
                <a:close/>
                <a:moveTo>
                  <a:pt x="161929" y="699708"/>
                </a:moveTo>
                <a:cubicBezTo>
                  <a:pt x="159237" y="699708"/>
                  <a:pt x="156699" y="700959"/>
                  <a:pt x="155061" y="703093"/>
                </a:cubicBezTo>
                <a:lnTo>
                  <a:pt x="125662" y="741358"/>
                </a:lnTo>
                <a:lnTo>
                  <a:pt x="147271" y="683589"/>
                </a:lnTo>
                <a:lnTo>
                  <a:pt x="188870" y="683589"/>
                </a:lnTo>
                <a:cubicBezTo>
                  <a:pt x="192466" y="689146"/>
                  <a:pt x="196447" y="694523"/>
                  <a:pt x="200769" y="699708"/>
                </a:cubicBezTo>
                <a:lnTo>
                  <a:pt x="161929" y="699708"/>
                </a:lnTo>
                <a:close/>
                <a:moveTo>
                  <a:pt x="380403" y="759082"/>
                </a:moveTo>
                <a:cubicBezTo>
                  <a:pt x="271396" y="759082"/>
                  <a:pt x="182714" y="690629"/>
                  <a:pt x="182714" y="606490"/>
                </a:cubicBezTo>
                <a:cubicBezTo>
                  <a:pt x="182714" y="573977"/>
                  <a:pt x="195757" y="543126"/>
                  <a:pt x="220436" y="516961"/>
                </a:cubicBezTo>
                <a:cubicBezTo>
                  <a:pt x="222428" y="517472"/>
                  <a:pt x="224451" y="517978"/>
                  <a:pt x="226537" y="518472"/>
                </a:cubicBezTo>
                <a:cubicBezTo>
                  <a:pt x="267737" y="528241"/>
                  <a:pt x="322381" y="533623"/>
                  <a:pt x="380403" y="533623"/>
                </a:cubicBezTo>
                <a:cubicBezTo>
                  <a:pt x="438423" y="533623"/>
                  <a:pt x="493067" y="528243"/>
                  <a:pt x="534269" y="518472"/>
                </a:cubicBezTo>
                <a:cubicBezTo>
                  <a:pt x="536356" y="517976"/>
                  <a:pt x="538381" y="517471"/>
                  <a:pt x="540375" y="516961"/>
                </a:cubicBezTo>
                <a:cubicBezTo>
                  <a:pt x="565053" y="543134"/>
                  <a:pt x="578096" y="573983"/>
                  <a:pt x="578096" y="606490"/>
                </a:cubicBezTo>
                <a:cubicBezTo>
                  <a:pt x="578099" y="690629"/>
                  <a:pt x="489413" y="759082"/>
                  <a:pt x="380403" y="759082"/>
                </a:cubicBezTo>
                <a:close/>
                <a:moveTo>
                  <a:pt x="613541" y="683589"/>
                </a:moveTo>
                <a:lnTo>
                  <a:pt x="635150" y="741361"/>
                </a:lnTo>
                <a:lnTo>
                  <a:pt x="605750" y="703092"/>
                </a:lnTo>
                <a:cubicBezTo>
                  <a:pt x="604111" y="700957"/>
                  <a:pt x="601573" y="699707"/>
                  <a:pt x="598882" y="699707"/>
                </a:cubicBezTo>
                <a:lnTo>
                  <a:pt x="560043" y="699707"/>
                </a:lnTo>
                <a:cubicBezTo>
                  <a:pt x="564365" y="694523"/>
                  <a:pt x="568346" y="689147"/>
                  <a:pt x="571942" y="683588"/>
                </a:cubicBezTo>
                <a:lnTo>
                  <a:pt x="613541" y="683588"/>
                </a:lnTo>
                <a:close/>
                <a:moveTo>
                  <a:pt x="586618" y="558134"/>
                </a:moveTo>
                <a:lnTo>
                  <a:pt x="653258" y="558134"/>
                </a:lnTo>
                <a:lnTo>
                  <a:pt x="669884" y="602589"/>
                </a:lnTo>
                <a:lnTo>
                  <a:pt x="664639" y="602589"/>
                </a:lnTo>
                <a:lnTo>
                  <a:pt x="645468" y="577637"/>
                </a:lnTo>
                <a:cubicBezTo>
                  <a:pt x="643830" y="575504"/>
                  <a:pt x="641292" y="574252"/>
                  <a:pt x="638600" y="574252"/>
                </a:cubicBezTo>
                <a:lnTo>
                  <a:pt x="591582" y="574252"/>
                </a:lnTo>
                <a:cubicBezTo>
                  <a:pt x="590264" y="568800"/>
                  <a:pt x="588602" y="563425"/>
                  <a:pt x="586618" y="558134"/>
                </a:cubicBezTo>
                <a:close/>
                <a:moveTo>
                  <a:pt x="642792" y="602588"/>
                </a:moveTo>
                <a:lnTo>
                  <a:pt x="595333" y="602588"/>
                </a:lnTo>
                <a:cubicBezTo>
                  <a:pt x="595229" y="598893"/>
                  <a:pt x="594981" y="595221"/>
                  <a:pt x="594583" y="591575"/>
                </a:cubicBezTo>
                <a:lnTo>
                  <a:pt x="634331" y="591575"/>
                </a:lnTo>
                <a:lnTo>
                  <a:pt x="642792" y="602588"/>
                </a:lnTo>
                <a:close/>
                <a:moveTo>
                  <a:pt x="694364" y="639416"/>
                </a:moveTo>
                <a:cubicBezTo>
                  <a:pt x="692726" y="637281"/>
                  <a:pt x="690188" y="636031"/>
                  <a:pt x="687496" y="636031"/>
                </a:cubicBezTo>
                <a:lnTo>
                  <a:pt x="592162" y="636031"/>
                </a:lnTo>
                <a:cubicBezTo>
                  <a:pt x="593342" y="630737"/>
                  <a:pt x="594212" y="625361"/>
                  <a:pt x="594752" y="619910"/>
                </a:cubicBezTo>
                <a:lnTo>
                  <a:pt x="702154" y="619910"/>
                </a:lnTo>
                <a:lnTo>
                  <a:pt x="723764" y="677682"/>
                </a:lnTo>
                <a:lnTo>
                  <a:pt x="694364" y="63941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59" name="Google Shape;859;p24"/>
          <p:cNvGrpSpPr/>
          <p:nvPr/>
        </p:nvGrpSpPr>
        <p:grpSpPr>
          <a:xfrm>
            <a:off x="1560629" y="2898068"/>
            <a:ext cx="572873" cy="640148"/>
            <a:chOff x="2053773" y="3755566"/>
            <a:chExt cx="716988" cy="801186"/>
          </a:xfrm>
        </p:grpSpPr>
        <p:sp>
          <p:nvSpPr>
            <p:cNvPr id="860" name="Google Shape;860;p24"/>
            <p:cNvSpPr/>
            <p:nvPr/>
          </p:nvSpPr>
          <p:spPr>
            <a:xfrm>
              <a:off x="2385419" y="4228492"/>
              <a:ext cx="22627" cy="22625"/>
            </a:xfrm>
            <a:custGeom>
              <a:avLst/>
              <a:gdLst/>
              <a:ahLst/>
              <a:cxnLst/>
              <a:rect l="l" t="t" r="r" b="b"/>
              <a:pathLst>
                <a:path w="22627" h="22625" extrusionOk="0">
                  <a:moveTo>
                    <a:pt x="6687" y="21631"/>
                  </a:moveTo>
                  <a:cubicBezTo>
                    <a:pt x="8161" y="22291"/>
                    <a:pt x="9715" y="22626"/>
                    <a:pt x="11305" y="22626"/>
                  </a:cubicBezTo>
                  <a:cubicBezTo>
                    <a:pt x="15758" y="22626"/>
                    <a:pt x="19811" y="20002"/>
                    <a:pt x="21633" y="15936"/>
                  </a:cubicBezTo>
                  <a:cubicBezTo>
                    <a:pt x="22867" y="13181"/>
                    <a:pt x="22957" y="10107"/>
                    <a:pt x="21880" y="7284"/>
                  </a:cubicBezTo>
                  <a:cubicBezTo>
                    <a:pt x="20805" y="4461"/>
                    <a:pt x="18694" y="2227"/>
                    <a:pt x="15934" y="992"/>
                  </a:cubicBezTo>
                  <a:cubicBezTo>
                    <a:pt x="14463" y="333"/>
                    <a:pt x="12914" y="0"/>
                    <a:pt x="11325" y="0"/>
                  </a:cubicBezTo>
                  <a:cubicBezTo>
                    <a:pt x="6870" y="0"/>
                    <a:pt x="2816" y="2626"/>
                    <a:pt x="994" y="6690"/>
                  </a:cubicBezTo>
                  <a:cubicBezTo>
                    <a:pt x="-240" y="9445"/>
                    <a:pt x="-328" y="12517"/>
                    <a:pt x="747" y="15340"/>
                  </a:cubicBezTo>
                  <a:cubicBezTo>
                    <a:pt x="1821" y="18161"/>
                    <a:pt x="3931" y="20396"/>
                    <a:pt x="6687" y="2163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24"/>
            <p:cNvSpPr/>
            <p:nvPr/>
          </p:nvSpPr>
          <p:spPr>
            <a:xfrm>
              <a:off x="2340183" y="4280758"/>
              <a:ext cx="5620" cy="5248"/>
            </a:xfrm>
            <a:custGeom>
              <a:avLst/>
              <a:gdLst/>
              <a:ahLst/>
              <a:cxnLst/>
              <a:rect l="l" t="t" r="r" b="b"/>
              <a:pathLst>
                <a:path w="5620" h="5248" extrusionOk="0">
                  <a:moveTo>
                    <a:pt x="4264" y="5248"/>
                  </a:moveTo>
                  <a:cubicBezTo>
                    <a:pt x="4311" y="5134"/>
                    <a:pt x="4347" y="5020"/>
                    <a:pt x="4396" y="4909"/>
                  </a:cubicBezTo>
                  <a:cubicBezTo>
                    <a:pt x="4765" y="4084"/>
                    <a:pt x="5183" y="3294"/>
                    <a:pt x="5621" y="2518"/>
                  </a:cubicBezTo>
                  <a:lnTo>
                    <a:pt x="0" y="0"/>
                  </a:lnTo>
                  <a:cubicBezTo>
                    <a:pt x="1002" y="1682"/>
                    <a:pt x="2404" y="3452"/>
                    <a:pt x="4264" y="52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4"/>
            <p:cNvSpPr/>
            <p:nvPr/>
          </p:nvSpPr>
          <p:spPr>
            <a:xfrm>
              <a:off x="2437710" y="4244404"/>
              <a:ext cx="191537" cy="182585"/>
            </a:xfrm>
            <a:custGeom>
              <a:avLst/>
              <a:gdLst/>
              <a:ahLst/>
              <a:cxnLst/>
              <a:rect l="l" t="t" r="r" b="b"/>
              <a:pathLst>
                <a:path w="191537" h="182585" extrusionOk="0">
                  <a:moveTo>
                    <a:pt x="7425" y="51706"/>
                  </a:moveTo>
                  <a:cubicBezTo>
                    <a:pt x="-2376" y="73575"/>
                    <a:pt x="-2476" y="98250"/>
                    <a:pt x="7135" y="121188"/>
                  </a:cubicBezTo>
                  <a:cubicBezTo>
                    <a:pt x="16829" y="144327"/>
                    <a:pt x="35219" y="162917"/>
                    <a:pt x="58914" y="173534"/>
                  </a:cubicBezTo>
                  <a:cubicBezTo>
                    <a:pt x="72318" y="179540"/>
                    <a:pt x="86411" y="182585"/>
                    <a:pt x="100796" y="182585"/>
                  </a:cubicBezTo>
                  <a:cubicBezTo>
                    <a:pt x="137336" y="182585"/>
                    <a:pt x="170038" y="162289"/>
                    <a:pt x="184112" y="130880"/>
                  </a:cubicBezTo>
                  <a:cubicBezTo>
                    <a:pt x="193913" y="109010"/>
                    <a:pt x="194014" y="84335"/>
                    <a:pt x="184402" y="61397"/>
                  </a:cubicBezTo>
                  <a:cubicBezTo>
                    <a:pt x="174706" y="38260"/>
                    <a:pt x="156316" y="19668"/>
                    <a:pt x="132618" y="9052"/>
                  </a:cubicBezTo>
                  <a:cubicBezTo>
                    <a:pt x="119213" y="3045"/>
                    <a:pt x="105123" y="0"/>
                    <a:pt x="90736" y="0"/>
                  </a:cubicBezTo>
                  <a:cubicBezTo>
                    <a:pt x="54202" y="-2"/>
                    <a:pt x="21499" y="20296"/>
                    <a:pt x="7425" y="517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3" name="Google Shape;863;p24"/>
            <p:cNvGrpSpPr/>
            <p:nvPr/>
          </p:nvGrpSpPr>
          <p:grpSpPr>
            <a:xfrm>
              <a:off x="2363791" y="4227591"/>
              <a:ext cx="96413" cy="111000"/>
              <a:chOff x="2363791" y="4227591"/>
              <a:chExt cx="96413" cy="111000"/>
            </a:xfrm>
          </p:grpSpPr>
          <p:sp>
            <p:nvSpPr>
              <p:cNvPr id="864" name="Google Shape;864;p24"/>
              <p:cNvSpPr/>
              <p:nvPr/>
            </p:nvSpPr>
            <p:spPr>
              <a:xfrm>
                <a:off x="2376679" y="4231605"/>
                <a:ext cx="83525" cy="106986"/>
              </a:xfrm>
              <a:custGeom>
                <a:avLst/>
                <a:gdLst/>
                <a:ahLst/>
                <a:cxnLst/>
                <a:rect l="l" t="t" r="r" b="b"/>
                <a:pathLst>
                  <a:path w="83525" h="106986" extrusionOk="0">
                    <a:moveTo>
                      <a:pt x="83526" y="18183"/>
                    </a:moveTo>
                    <a:cubicBezTo>
                      <a:pt x="80562" y="13782"/>
                      <a:pt x="76934" y="10053"/>
                      <a:pt x="72724" y="7141"/>
                    </a:cubicBezTo>
                    <a:cubicBezTo>
                      <a:pt x="70101" y="7002"/>
                      <a:pt x="67586" y="5699"/>
                      <a:pt x="65987" y="3398"/>
                    </a:cubicBezTo>
                    <a:cubicBezTo>
                      <a:pt x="60219" y="871"/>
                      <a:pt x="54033" y="-254"/>
                      <a:pt x="47693" y="48"/>
                    </a:cubicBezTo>
                    <a:cubicBezTo>
                      <a:pt x="49647" y="6645"/>
                      <a:pt x="49212" y="13645"/>
                      <a:pt x="46369" y="19993"/>
                    </a:cubicBezTo>
                    <a:cubicBezTo>
                      <a:pt x="41729" y="30352"/>
                      <a:pt x="31393" y="37043"/>
                      <a:pt x="20044" y="37043"/>
                    </a:cubicBezTo>
                    <a:cubicBezTo>
                      <a:pt x="20042" y="37043"/>
                      <a:pt x="20044" y="37043"/>
                      <a:pt x="20042" y="37043"/>
                    </a:cubicBezTo>
                    <a:cubicBezTo>
                      <a:pt x="15963" y="37043"/>
                      <a:pt x="11997" y="36194"/>
                      <a:pt x="8256" y="34513"/>
                    </a:cubicBezTo>
                    <a:cubicBezTo>
                      <a:pt x="6306" y="33638"/>
                      <a:pt x="4497" y="32551"/>
                      <a:pt x="2820" y="31307"/>
                    </a:cubicBezTo>
                    <a:cubicBezTo>
                      <a:pt x="2294" y="32329"/>
                      <a:pt x="1789" y="33366"/>
                      <a:pt x="1316" y="34424"/>
                    </a:cubicBezTo>
                    <a:cubicBezTo>
                      <a:pt x="847" y="35474"/>
                      <a:pt x="410" y="36536"/>
                      <a:pt x="0" y="37604"/>
                    </a:cubicBezTo>
                    <a:cubicBezTo>
                      <a:pt x="2051" y="38026"/>
                      <a:pt x="4061" y="38663"/>
                      <a:pt x="6009" y="39536"/>
                    </a:cubicBezTo>
                    <a:cubicBezTo>
                      <a:pt x="13038" y="42685"/>
                      <a:pt x="18421" y="48385"/>
                      <a:pt x="21164" y="55583"/>
                    </a:cubicBezTo>
                    <a:cubicBezTo>
                      <a:pt x="23909" y="62782"/>
                      <a:pt x="23684" y="70620"/>
                      <a:pt x="20532" y="77649"/>
                    </a:cubicBezTo>
                    <a:cubicBezTo>
                      <a:pt x="17673" y="84038"/>
                      <a:pt x="12637" y="89028"/>
                      <a:pt x="6538" y="91916"/>
                    </a:cubicBezTo>
                    <a:cubicBezTo>
                      <a:pt x="10600" y="96928"/>
                      <a:pt x="15647" y="100854"/>
                      <a:pt x="21494" y="103476"/>
                    </a:cubicBezTo>
                    <a:cubicBezTo>
                      <a:pt x="28456" y="106594"/>
                      <a:pt x="36050" y="107633"/>
                      <a:pt x="43787" y="106601"/>
                    </a:cubicBezTo>
                    <a:cubicBezTo>
                      <a:pt x="42580" y="89781"/>
                      <a:pt x="45450" y="72978"/>
                      <a:pt x="52461" y="57333"/>
                    </a:cubicBezTo>
                    <a:cubicBezTo>
                      <a:pt x="59448" y="41740"/>
                      <a:pt x="70226" y="28434"/>
                      <a:pt x="83526" y="181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24"/>
              <p:cNvSpPr/>
              <p:nvPr/>
            </p:nvSpPr>
            <p:spPr>
              <a:xfrm>
                <a:off x="2363791" y="4227591"/>
                <a:ext cx="6785" cy="2922"/>
              </a:xfrm>
              <a:custGeom>
                <a:avLst/>
                <a:gdLst/>
                <a:ahLst/>
                <a:cxnLst/>
                <a:rect l="l" t="t" r="r" b="b"/>
                <a:pathLst>
                  <a:path w="6785" h="2922" extrusionOk="0">
                    <a:moveTo>
                      <a:pt x="6622" y="424"/>
                    </a:moveTo>
                    <a:cubicBezTo>
                      <a:pt x="6674" y="311"/>
                      <a:pt x="6733" y="205"/>
                      <a:pt x="6785" y="93"/>
                    </a:cubicBezTo>
                    <a:cubicBezTo>
                      <a:pt x="4191" y="-107"/>
                      <a:pt x="1928" y="25"/>
                      <a:pt x="0" y="395"/>
                    </a:cubicBezTo>
                    <a:lnTo>
                      <a:pt x="5644" y="2923"/>
                    </a:lnTo>
                    <a:cubicBezTo>
                      <a:pt x="5932" y="2081"/>
                      <a:pt x="6253" y="1245"/>
                      <a:pt x="6622" y="42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6" name="Google Shape;866;p24"/>
            <p:cNvSpPr/>
            <p:nvPr/>
          </p:nvSpPr>
          <p:spPr>
            <a:xfrm>
              <a:off x="2359589" y="4286146"/>
              <a:ext cx="22622" cy="22627"/>
            </a:xfrm>
            <a:custGeom>
              <a:avLst/>
              <a:gdLst/>
              <a:ahLst/>
              <a:cxnLst/>
              <a:rect l="l" t="t" r="r" b="b"/>
              <a:pathLst>
                <a:path w="22622" h="22627" extrusionOk="0">
                  <a:moveTo>
                    <a:pt x="15931" y="994"/>
                  </a:moveTo>
                  <a:cubicBezTo>
                    <a:pt x="14460" y="335"/>
                    <a:pt x="12909" y="0"/>
                    <a:pt x="11321" y="0"/>
                  </a:cubicBezTo>
                  <a:cubicBezTo>
                    <a:pt x="6866" y="0"/>
                    <a:pt x="2810" y="2626"/>
                    <a:pt x="988" y="6690"/>
                  </a:cubicBezTo>
                  <a:cubicBezTo>
                    <a:pt x="-1561" y="12381"/>
                    <a:pt x="993" y="19085"/>
                    <a:pt x="6683" y="21635"/>
                  </a:cubicBezTo>
                  <a:cubicBezTo>
                    <a:pt x="8153" y="22294"/>
                    <a:pt x="9707" y="22627"/>
                    <a:pt x="11297" y="22627"/>
                  </a:cubicBezTo>
                  <a:cubicBezTo>
                    <a:pt x="15754" y="22627"/>
                    <a:pt x="19807" y="20003"/>
                    <a:pt x="21625" y="15942"/>
                  </a:cubicBezTo>
                  <a:cubicBezTo>
                    <a:pt x="22863" y="13179"/>
                    <a:pt x="22952" y="10106"/>
                    <a:pt x="21877" y="7284"/>
                  </a:cubicBezTo>
                  <a:cubicBezTo>
                    <a:pt x="20797" y="4463"/>
                    <a:pt x="18688" y="2230"/>
                    <a:pt x="15931" y="99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24"/>
            <p:cNvSpPr/>
            <p:nvPr/>
          </p:nvSpPr>
          <p:spPr>
            <a:xfrm>
              <a:off x="2053773" y="3755566"/>
              <a:ext cx="716988" cy="801186"/>
            </a:xfrm>
            <a:custGeom>
              <a:avLst/>
              <a:gdLst/>
              <a:ahLst/>
              <a:cxnLst/>
              <a:rect l="l" t="t" r="r" b="b"/>
              <a:pathLst>
                <a:path w="716988" h="801186" extrusionOk="0">
                  <a:moveTo>
                    <a:pt x="186843" y="456600"/>
                  </a:moveTo>
                  <a:cubicBezTo>
                    <a:pt x="195559" y="467454"/>
                    <a:pt x="200102" y="477359"/>
                    <a:pt x="199587" y="484192"/>
                  </a:cubicBezTo>
                  <a:lnTo>
                    <a:pt x="194631" y="506535"/>
                  </a:lnTo>
                  <a:cubicBezTo>
                    <a:pt x="193583" y="511261"/>
                    <a:pt x="196567" y="515943"/>
                    <a:pt x="201291" y="516991"/>
                  </a:cubicBezTo>
                  <a:cubicBezTo>
                    <a:pt x="201931" y="517133"/>
                    <a:pt x="202569" y="517201"/>
                    <a:pt x="203199" y="517201"/>
                  </a:cubicBezTo>
                  <a:cubicBezTo>
                    <a:pt x="207219" y="517201"/>
                    <a:pt x="210840" y="514419"/>
                    <a:pt x="211749" y="510333"/>
                  </a:cubicBezTo>
                  <a:lnTo>
                    <a:pt x="216002" y="491162"/>
                  </a:lnTo>
                  <a:cubicBezTo>
                    <a:pt x="216198" y="490686"/>
                    <a:pt x="216360" y="490190"/>
                    <a:pt x="216474" y="489672"/>
                  </a:cubicBezTo>
                  <a:cubicBezTo>
                    <a:pt x="220972" y="469336"/>
                    <a:pt x="278283" y="448619"/>
                    <a:pt x="330034" y="448619"/>
                  </a:cubicBezTo>
                  <a:cubicBezTo>
                    <a:pt x="350854" y="448619"/>
                    <a:pt x="366827" y="452262"/>
                    <a:pt x="374475" y="458526"/>
                  </a:cubicBezTo>
                  <a:cubicBezTo>
                    <a:pt x="369272" y="458363"/>
                    <a:pt x="363993" y="458891"/>
                    <a:pt x="358712" y="460114"/>
                  </a:cubicBezTo>
                  <a:cubicBezTo>
                    <a:pt x="357456" y="459298"/>
                    <a:pt x="356144" y="458543"/>
                    <a:pt x="354748" y="457919"/>
                  </a:cubicBezTo>
                  <a:cubicBezTo>
                    <a:pt x="351009" y="456245"/>
                    <a:pt x="347046" y="455395"/>
                    <a:pt x="342973" y="455395"/>
                  </a:cubicBezTo>
                  <a:cubicBezTo>
                    <a:pt x="339164" y="455395"/>
                    <a:pt x="335478" y="456165"/>
                    <a:pt x="332073" y="457556"/>
                  </a:cubicBezTo>
                  <a:cubicBezTo>
                    <a:pt x="305322" y="448724"/>
                    <a:pt x="289480" y="461412"/>
                    <a:pt x="284723" y="469751"/>
                  </a:cubicBezTo>
                  <a:cubicBezTo>
                    <a:pt x="283496" y="471898"/>
                    <a:pt x="283233" y="474465"/>
                    <a:pt x="284000" y="476816"/>
                  </a:cubicBezTo>
                  <a:cubicBezTo>
                    <a:pt x="284768" y="479166"/>
                    <a:pt x="286492" y="481085"/>
                    <a:pt x="288749" y="482096"/>
                  </a:cubicBezTo>
                  <a:lnTo>
                    <a:pt x="313634" y="493246"/>
                  </a:lnTo>
                  <a:cubicBezTo>
                    <a:pt x="311625" y="496448"/>
                    <a:pt x="309799" y="499792"/>
                    <a:pt x="308229" y="503289"/>
                  </a:cubicBezTo>
                  <a:cubicBezTo>
                    <a:pt x="306666" y="506782"/>
                    <a:pt x="305385" y="510372"/>
                    <a:pt x="304330" y="514005"/>
                  </a:cubicBezTo>
                  <a:lnTo>
                    <a:pt x="279449" y="502856"/>
                  </a:lnTo>
                  <a:cubicBezTo>
                    <a:pt x="277193" y="501845"/>
                    <a:pt x="274614" y="501836"/>
                    <a:pt x="272348" y="502826"/>
                  </a:cubicBezTo>
                  <a:cubicBezTo>
                    <a:pt x="270084" y="503818"/>
                    <a:pt x="268342" y="505723"/>
                    <a:pt x="267555" y="508067"/>
                  </a:cubicBezTo>
                  <a:cubicBezTo>
                    <a:pt x="264499" y="517173"/>
                    <a:pt x="265571" y="537448"/>
                    <a:pt x="289990" y="551539"/>
                  </a:cubicBezTo>
                  <a:cubicBezTo>
                    <a:pt x="292537" y="558703"/>
                    <a:pt x="297864" y="564862"/>
                    <a:pt x="305333" y="568209"/>
                  </a:cubicBezTo>
                  <a:cubicBezTo>
                    <a:pt x="306722" y="568832"/>
                    <a:pt x="308154" y="569302"/>
                    <a:pt x="309602" y="569696"/>
                  </a:cubicBezTo>
                  <a:cubicBezTo>
                    <a:pt x="315971" y="581348"/>
                    <a:pt x="325442" y="590226"/>
                    <a:pt x="337237" y="595514"/>
                  </a:cubicBezTo>
                  <a:cubicBezTo>
                    <a:pt x="344773" y="598891"/>
                    <a:pt x="352785" y="600589"/>
                    <a:pt x="360965" y="600589"/>
                  </a:cubicBezTo>
                  <a:cubicBezTo>
                    <a:pt x="362119" y="600589"/>
                    <a:pt x="363280" y="600528"/>
                    <a:pt x="364438" y="600459"/>
                  </a:cubicBezTo>
                  <a:lnTo>
                    <a:pt x="314317" y="627394"/>
                  </a:lnTo>
                  <a:lnTo>
                    <a:pt x="283039" y="613379"/>
                  </a:lnTo>
                  <a:lnTo>
                    <a:pt x="248635" y="568744"/>
                  </a:lnTo>
                  <a:cubicBezTo>
                    <a:pt x="245680" y="564912"/>
                    <a:pt x="240177" y="564197"/>
                    <a:pt x="236340" y="567153"/>
                  </a:cubicBezTo>
                  <a:cubicBezTo>
                    <a:pt x="232506" y="570109"/>
                    <a:pt x="231794" y="575611"/>
                    <a:pt x="234750" y="579446"/>
                  </a:cubicBezTo>
                  <a:lnTo>
                    <a:pt x="270500" y="625829"/>
                  </a:lnTo>
                  <a:cubicBezTo>
                    <a:pt x="271384" y="626976"/>
                    <a:pt x="272537" y="627885"/>
                    <a:pt x="273858" y="628478"/>
                  </a:cubicBezTo>
                  <a:lnTo>
                    <a:pt x="311084" y="645158"/>
                  </a:lnTo>
                  <a:cubicBezTo>
                    <a:pt x="312224" y="645670"/>
                    <a:pt x="313447" y="645925"/>
                    <a:pt x="314667" y="645925"/>
                  </a:cubicBezTo>
                  <a:cubicBezTo>
                    <a:pt x="316096" y="645925"/>
                    <a:pt x="317524" y="645574"/>
                    <a:pt x="318817" y="644879"/>
                  </a:cubicBezTo>
                  <a:lnTo>
                    <a:pt x="374237" y="615095"/>
                  </a:lnTo>
                  <a:cubicBezTo>
                    <a:pt x="374465" y="615663"/>
                    <a:pt x="374665" y="616235"/>
                    <a:pt x="374905" y="616802"/>
                  </a:cubicBezTo>
                  <a:cubicBezTo>
                    <a:pt x="378063" y="624335"/>
                    <a:pt x="382020" y="631436"/>
                    <a:pt x="386646" y="638061"/>
                  </a:cubicBezTo>
                  <a:lnTo>
                    <a:pt x="346597" y="678035"/>
                  </a:lnTo>
                  <a:lnTo>
                    <a:pt x="277887" y="661523"/>
                  </a:lnTo>
                  <a:lnTo>
                    <a:pt x="212273" y="604211"/>
                  </a:lnTo>
                  <a:cubicBezTo>
                    <a:pt x="208627" y="601028"/>
                    <a:pt x="203091" y="601399"/>
                    <a:pt x="199905" y="605047"/>
                  </a:cubicBezTo>
                  <a:cubicBezTo>
                    <a:pt x="196722" y="608693"/>
                    <a:pt x="197093" y="614229"/>
                    <a:pt x="200740" y="617415"/>
                  </a:cubicBezTo>
                  <a:lnTo>
                    <a:pt x="267977" y="676144"/>
                  </a:lnTo>
                  <a:cubicBezTo>
                    <a:pt x="269043" y="677076"/>
                    <a:pt x="270320" y="677734"/>
                    <a:pt x="271695" y="678066"/>
                  </a:cubicBezTo>
                  <a:lnTo>
                    <a:pt x="347269" y="696229"/>
                  </a:lnTo>
                  <a:cubicBezTo>
                    <a:pt x="347948" y="696392"/>
                    <a:pt x="348635" y="696472"/>
                    <a:pt x="349317" y="696472"/>
                  </a:cubicBezTo>
                  <a:cubicBezTo>
                    <a:pt x="351611" y="696472"/>
                    <a:pt x="353847" y="695570"/>
                    <a:pt x="355509" y="693910"/>
                  </a:cubicBezTo>
                  <a:lnTo>
                    <a:pt x="397801" y="651696"/>
                  </a:lnTo>
                  <a:cubicBezTo>
                    <a:pt x="403640" y="657814"/>
                    <a:pt x="410160" y="663324"/>
                    <a:pt x="417279" y="668126"/>
                  </a:cubicBezTo>
                  <a:lnTo>
                    <a:pt x="446510" y="758623"/>
                  </a:lnTo>
                  <a:cubicBezTo>
                    <a:pt x="447272" y="760986"/>
                    <a:pt x="449001" y="762912"/>
                    <a:pt x="451265" y="763928"/>
                  </a:cubicBezTo>
                  <a:lnTo>
                    <a:pt x="532702" y="800420"/>
                  </a:lnTo>
                  <a:cubicBezTo>
                    <a:pt x="533838" y="800928"/>
                    <a:pt x="535061" y="801186"/>
                    <a:pt x="536287" y="801186"/>
                  </a:cubicBezTo>
                  <a:cubicBezTo>
                    <a:pt x="537158" y="801186"/>
                    <a:pt x="538033" y="801056"/>
                    <a:pt x="538880" y="800794"/>
                  </a:cubicBezTo>
                  <a:lnTo>
                    <a:pt x="613490" y="777690"/>
                  </a:lnTo>
                  <a:cubicBezTo>
                    <a:pt x="618117" y="776259"/>
                    <a:pt x="620703" y="771348"/>
                    <a:pt x="619272" y="766724"/>
                  </a:cubicBezTo>
                  <a:cubicBezTo>
                    <a:pt x="617842" y="762099"/>
                    <a:pt x="612928" y="759513"/>
                    <a:pt x="608306" y="760944"/>
                  </a:cubicBezTo>
                  <a:lnTo>
                    <a:pt x="536852" y="783069"/>
                  </a:lnTo>
                  <a:lnTo>
                    <a:pt x="461992" y="749524"/>
                  </a:lnTo>
                  <a:lnTo>
                    <a:pt x="439527" y="679977"/>
                  </a:lnTo>
                  <a:cubicBezTo>
                    <a:pt x="445744" y="682516"/>
                    <a:pt x="452077" y="684532"/>
                    <a:pt x="458510" y="685993"/>
                  </a:cubicBezTo>
                  <a:lnTo>
                    <a:pt x="481580" y="727732"/>
                  </a:lnTo>
                  <a:cubicBezTo>
                    <a:pt x="482499" y="729395"/>
                    <a:pt x="483935" y="730715"/>
                    <a:pt x="485666" y="731492"/>
                  </a:cubicBezTo>
                  <a:lnTo>
                    <a:pt x="540094" y="755882"/>
                  </a:lnTo>
                  <a:cubicBezTo>
                    <a:pt x="541235" y="756393"/>
                    <a:pt x="542458" y="756648"/>
                    <a:pt x="543679" y="756648"/>
                  </a:cubicBezTo>
                  <a:cubicBezTo>
                    <a:pt x="545028" y="756648"/>
                    <a:pt x="546370" y="756338"/>
                    <a:pt x="547603" y="755720"/>
                  </a:cubicBezTo>
                  <a:lnTo>
                    <a:pt x="609705" y="724615"/>
                  </a:lnTo>
                  <a:cubicBezTo>
                    <a:pt x="614033" y="722446"/>
                    <a:pt x="615784" y="717180"/>
                    <a:pt x="613619" y="712852"/>
                  </a:cubicBezTo>
                  <a:cubicBezTo>
                    <a:pt x="611450" y="708522"/>
                    <a:pt x="606186" y="706773"/>
                    <a:pt x="601856" y="708938"/>
                  </a:cubicBezTo>
                  <a:lnTo>
                    <a:pt x="543471" y="738183"/>
                  </a:lnTo>
                  <a:lnTo>
                    <a:pt x="495509" y="716692"/>
                  </a:lnTo>
                  <a:lnTo>
                    <a:pt x="480111" y="688834"/>
                  </a:lnTo>
                  <a:cubicBezTo>
                    <a:pt x="481651" y="688893"/>
                    <a:pt x="483189" y="688954"/>
                    <a:pt x="484734" y="688954"/>
                  </a:cubicBezTo>
                  <a:cubicBezTo>
                    <a:pt x="528170" y="688954"/>
                    <a:pt x="567153" y="664591"/>
                    <a:pt x="584045" y="626887"/>
                  </a:cubicBezTo>
                  <a:cubicBezTo>
                    <a:pt x="595848" y="600546"/>
                    <a:pt x="596013" y="570918"/>
                    <a:pt x="584507" y="543460"/>
                  </a:cubicBezTo>
                  <a:cubicBezTo>
                    <a:pt x="578967" y="530239"/>
                    <a:pt x="571016" y="518301"/>
                    <a:pt x="561147" y="508076"/>
                  </a:cubicBezTo>
                  <a:lnTo>
                    <a:pt x="592146" y="501036"/>
                  </a:lnTo>
                  <a:lnTo>
                    <a:pt x="640106" y="522527"/>
                  </a:lnTo>
                  <a:lnTo>
                    <a:pt x="657136" y="585565"/>
                  </a:lnTo>
                  <a:cubicBezTo>
                    <a:pt x="658191" y="589472"/>
                    <a:pt x="661729" y="592048"/>
                    <a:pt x="665593" y="592048"/>
                  </a:cubicBezTo>
                  <a:cubicBezTo>
                    <a:pt x="666350" y="592048"/>
                    <a:pt x="667118" y="591948"/>
                    <a:pt x="667883" y="591743"/>
                  </a:cubicBezTo>
                  <a:cubicBezTo>
                    <a:pt x="672558" y="590480"/>
                    <a:pt x="675321" y="585668"/>
                    <a:pt x="674060" y="580994"/>
                  </a:cubicBezTo>
                  <a:lnTo>
                    <a:pt x="655947" y="513943"/>
                  </a:lnTo>
                  <a:cubicBezTo>
                    <a:pt x="655260" y="511403"/>
                    <a:pt x="653470" y="509305"/>
                    <a:pt x="651069" y="508230"/>
                  </a:cubicBezTo>
                  <a:lnTo>
                    <a:pt x="596642" y="483842"/>
                  </a:lnTo>
                  <a:cubicBezTo>
                    <a:pt x="594908" y="483067"/>
                    <a:pt x="592968" y="482872"/>
                    <a:pt x="591116" y="483293"/>
                  </a:cubicBezTo>
                  <a:lnTo>
                    <a:pt x="544607" y="493855"/>
                  </a:lnTo>
                  <a:cubicBezTo>
                    <a:pt x="539243" y="490039"/>
                    <a:pt x="533528" y="486637"/>
                    <a:pt x="527491" y="483684"/>
                  </a:cubicBezTo>
                  <a:lnTo>
                    <a:pt x="594343" y="454165"/>
                  </a:lnTo>
                  <a:lnTo>
                    <a:pt x="669199" y="487712"/>
                  </a:lnTo>
                  <a:lnTo>
                    <a:pt x="700246" y="555763"/>
                  </a:lnTo>
                  <a:cubicBezTo>
                    <a:pt x="701716" y="558988"/>
                    <a:pt x="704896" y="560892"/>
                    <a:pt x="708226" y="560892"/>
                  </a:cubicBezTo>
                  <a:cubicBezTo>
                    <a:pt x="709442" y="560892"/>
                    <a:pt x="710678" y="560639"/>
                    <a:pt x="711858" y="560100"/>
                  </a:cubicBezTo>
                  <a:cubicBezTo>
                    <a:pt x="716263" y="558091"/>
                    <a:pt x="718205" y="552891"/>
                    <a:pt x="716196" y="548488"/>
                  </a:cubicBezTo>
                  <a:lnTo>
                    <a:pt x="683777" y="477429"/>
                  </a:lnTo>
                  <a:cubicBezTo>
                    <a:pt x="682892" y="475490"/>
                    <a:pt x="681332" y="473941"/>
                    <a:pt x="679388" y="473068"/>
                  </a:cubicBezTo>
                  <a:lnTo>
                    <a:pt x="597956" y="436576"/>
                  </a:lnTo>
                  <a:cubicBezTo>
                    <a:pt x="595689" y="435559"/>
                    <a:pt x="593101" y="435553"/>
                    <a:pt x="590832" y="436558"/>
                  </a:cubicBezTo>
                  <a:lnTo>
                    <a:pt x="503812" y="474982"/>
                  </a:lnTo>
                  <a:cubicBezTo>
                    <a:pt x="495551" y="472887"/>
                    <a:pt x="487129" y="471694"/>
                    <a:pt x="478601" y="471412"/>
                  </a:cubicBezTo>
                  <a:lnTo>
                    <a:pt x="481962" y="411715"/>
                  </a:lnTo>
                  <a:cubicBezTo>
                    <a:pt x="482134" y="408673"/>
                    <a:pt x="480712" y="405759"/>
                    <a:pt x="478207" y="404020"/>
                  </a:cubicBezTo>
                  <a:lnTo>
                    <a:pt x="424734" y="366912"/>
                  </a:lnTo>
                  <a:cubicBezTo>
                    <a:pt x="446068" y="339108"/>
                    <a:pt x="471442" y="318733"/>
                    <a:pt x="486990" y="318587"/>
                  </a:cubicBezTo>
                  <a:cubicBezTo>
                    <a:pt x="489625" y="318562"/>
                    <a:pt x="504544" y="322664"/>
                    <a:pt x="508445" y="322784"/>
                  </a:cubicBezTo>
                  <a:cubicBezTo>
                    <a:pt x="512464" y="322909"/>
                    <a:pt x="516086" y="320002"/>
                    <a:pt x="516995" y="315915"/>
                  </a:cubicBezTo>
                  <a:cubicBezTo>
                    <a:pt x="518044" y="311189"/>
                    <a:pt x="515061" y="306507"/>
                    <a:pt x="510336" y="305458"/>
                  </a:cubicBezTo>
                  <a:cubicBezTo>
                    <a:pt x="510336" y="305458"/>
                    <a:pt x="493664" y="301740"/>
                    <a:pt x="493561" y="301720"/>
                  </a:cubicBezTo>
                  <a:cubicBezTo>
                    <a:pt x="486970" y="300102"/>
                    <a:pt x="480063" y="292832"/>
                    <a:pt x="473738" y="281747"/>
                  </a:cubicBezTo>
                  <a:cubicBezTo>
                    <a:pt x="465364" y="267069"/>
                    <a:pt x="458016" y="245690"/>
                    <a:pt x="453805" y="221798"/>
                  </a:cubicBezTo>
                  <a:cubicBezTo>
                    <a:pt x="446724" y="181629"/>
                    <a:pt x="450647" y="146696"/>
                    <a:pt x="463136" y="138720"/>
                  </a:cubicBezTo>
                  <a:lnTo>
                    <a:pt x="479157" y="128518"/>
                  </a:lnTo>
                  <a:cubicBezTo>
                    <a:pt x="483238" y="125919"/>
                    <a:pt x="484442" y="120500"/>
                    <a:pt x="481839" y="116417"/>
                  </a:cubicBezTo>
                  <a:cubicBezTo>
                    <a:pt x="479241" y="112334"/>
                    <a:pt x="473824" y="111131"/>
                    <a:pt x="469738" y="113733"/>
                  </a:cubicBezTo>
                  <a:lnTo>
                    <a:pt x="453739" y="123923"/>
                  </a:lnTo>
                  <a:cubicBezTo>
                    <a:pt x="453736" y="123925"/>
                    <a:pt x="453733" y="123926"/>
                    <a:pt x="453730" y="123928"/>
                  </a:cubicBezTo>
                  <a:cubicBezTo>
                    <a:pt x="451013" y="125659"/>
                    <a:pt x="447178" y="126537"/>
                    <a:pt x="442333" y="126537"/>
                  </a:cubicBezTo>
                  <a:cubicBezTo>
                    <a:pt x="412699" y="126537"/>
                    <a:pt x="357421" y="93880"/>
                    <a:pt x="330733" y="60609"/>
                  </a:cubicBezTo>
                  <a:cubicBezTo>
                    <a:pt x="321216" y="48745"/>
                    <a:pt x="316633" y="37996"/>
                    <a:pt x="318161" y="31122"/>
                  </a:cubicBezTo>
                  <a:cubicBezTo>
                    <a:pt x="318263" y="30665"/>
                    <a:pt x="322576" y="10666"/>
                    <a:pt x="322576" y="10666"/>
                  </a:cubicBezTo>
                  <a:cubicBezTo>
                    <a:pt x="323624" y="5940"/>
                    <a:pt x="320640" y="1259"/>
                    <a:pt x="315916" y="210"/>
                  </a:cubicBezTo>
                  <a:cubicBezTo>
                    <a:pt x="311192" y="-838"/>
                    <a:pt x="306508" y="2140"/>
                    <a:pt x="305458" y="6868"/>
                  </a:cubicBezTo>
                  <a:lnTo>
                    <a:pt x="300587" y="28831"/>
                  </a:lnTo>
                  <a:cubicBezTo>
                    <a:pt x="293689" y="48367"/>
                    <a:pt x="238083" y="67763"/>
                    <a:pt x="187690" y="67763"/>
                  </a:cubicBezTo>
                  <a:cubicBezTo>
                    <a:pt x="162491" y="67763"/>
                    <a:pt x="144184" y="62639"/>
                    <a:pt x="138717" y="54054"/>
                  </a:cubicBezTo>
                  <a:cubicBezTo>
                    <a:pt x="138715" y="54052"/>
                    <a:pt x="138715" y="54051"/>
                    <a:pt x="138715" y="54051"/>
                  </a:cubicBezTo>
                  <a:lnTo>
                    <a:pt x="128521" y="38046"/>
                  </a:lnTo>
                  <a:cubicBezTo>
                    <a:pt x="125917" y="33963"/>
                    <a:pt x="120501" y="32760"/>
                    <a:pt x="116420" y="35362"/>
                  </a:cubicBezTo>
                  <a:cubicBezTo>
                    <a:pt x="112337" y="37961"/>
                    <a:pt x="111132" y="43380"/>
                    <a:pt x="113736" y="47463"/>
                  </a:cubicBezTo>
                  <a:lnTo>
                    <a:pt x="123925" y="63460"/>
                  </a:lnTo>
                  <a:cubicBezTo>
                    <a:pt x="123928" y="63463"/>
                    <a:pt x="123929" y="63470"/>
                    <a:pt x="123931" y="63473"/>
                  </a:cubicBezTo>
                  <a:cubicBezTo>
                    <a:pt x="129954" y="72931"/>
                    <a:pt x="124771" y="95583"/>
                    <a:pt x="110724" y="121182"/>
                  </a:cubicBezTo>
                  <a:cubicBezTo>
                    <a:pt x="87704" y="163133"/>
                    <a:pt x="50818" y="197605"/>
                    <a:pt x="30226" y="198573"/>
                  </a:cubicBezTo>
                  <a:cubicBezTo>
                    <a:pt x="27375" y="198708"/>
                    <a:pt x="10667" y="194625"/>
                    <a:pt x="10667" y="194625"/>
                  </a:cubicBezTo>
                  <a:cubicBezTo>
                    <a:pt x="5926" y="193574"/>
                    <a:pt x="1260" y="196559"/>
                    <a:pt x="210" y="201285"/>
                  </a:cubicBezTo>
                  <a:cubicBezTo>
                    <a:pt x="-839" y="206011"/>
                    <a:pt x="2145" y="210693"/>
                    <a:pt x="6870" y="211741"/>
                  </a:cubicBezTo>
                  <a:lnTo>
                    <a:pt x="23979" y="215536"/>
                  </a:lnTo>
                  <a:cubicBezTo>
                    <a:pt x="39211" y="219648"/>
                    <a:pt x="56080" y="253680"/>
                    <a:pt x="63415" y="295340"/>
                  </a:cubicBezTo>
                  <a:cubicBezTo>
                    <a:pt x="70495" y="335547"/>
                    <a:pt x="66563" y="370507"/>
                    <a:pt x="54062" y="378478"/>
                  </a:cubicBezTo>
                  <a:lnTo>
                    <a:pt x="38047" y="388677"/>
                  </a:lnTo>
                  <a:cubicBezTo>
                    <a:pt x="33966" y="391276"/>
                    <a:pt x="32761" y="396695"/>
                    <a:pt x="35365" y="400778"/>
                  </a:cubicBezTo>
                  <a:cubicBezTo>
                    <a:pt x="37036" y="403402"/>
                    <a:pt x="39869" y="404834"/>
                    <a:pt x="42767" y="404834"/>
                  </a:cubicBezTo>
                  <a:cubicBezTo>
                    <a:pt x="44378" y="404834"/>
                    <a:pt x="46007" y="404391"/>
                    <a:pt x="47469" y="403462"/>
                  </a:cubicBezTo>
                  <a:lnTo>
                    <a:pt x="63497" y="393251"/>
                  </a:lnTo>
                  <a:cubicBezTo>
                    <a:pt x="66222" y="391528"/>
                    <a:pt x="70059" y="390652"/>
                    <a:pt x="74913" y="390652"/>
                  </a:cubicBezTo>
                  <a:cubicBezTo>
                    <a:pt x="90872" y="390652"/>
                    <a:pt x="114216" y="400050"/>
                    <a:pt x="136557" y="413894"/>
                  </a:cubicBezTo>
                  <a:cubicBezTo>
                    <a:pt x="155880" y="425870"/>
                    <a:pt x="174450" y="441166"/>
                    <a:pt x="186843" y="456600"/>
                  </a:cubicBezTo>
                  <a:close/>
                  <a:moveTo>
                    <a:pt x="290808" y="530101"/>
                  </a:moveTo>
                  <a:cubicBezTo>
                    <a:pt x="290760" y="530214"/>
                    <a:pt x="290724" y="530328"/>
                    <a:pt x="290677" y="530441"/>
                  </a:cubicBezTo>
                  <a:cubicBezTo>
                    <a:pt x="288813" y="528646"/>
                    <a:pt x="287414" y="526873"/>
                    <a:pt x="286413" y="525191"/>
                  </a:cubicBezTo>
                  <a:lnTo>
                    <a:pt x="292033" y="527709"/>
                  </a:lnTo>
                  <a:cubicBezTo>
                    <a:pt x="291595" y="528485"/>
                    <a:pt x="291178" y="529277"/>
                    <a:pt x="290808" y="530101"/>
                  </a:cubicBezTo>
                  <a:close/>
                  <a:moveTo>
                    <a:pt x="220714" y="388939"/>
                  </a:moveTo>
                  <a:cubicBezTo>
                    <a:pt x="220457" y="388610"/>
                    <a:pt x="220222" y="388288"/>
                    <a:pt x="219958" y="387961"/>
                  </a:cubicBezTo>
                  <a:cubicBezTo>
                    <a:pt x="204292" y="368452"/>
                    <a:pt x="173941" y="347112"/>
                    <a:pt x="148222" y="339295"/>
                  </a:cubicBezTo>
                  <a:lnTo>
                    <a:pt x="189721" y="312865"/>
                  </a:lnTo>
                  <a:cubicBezTo>
                    <a:pt x="189833" y="312827"/>
                    <a:pt x="201424" y="311192"/>
                    <a:pt x="224693" y="331370"/>
                  </a:cubicBezTo>
                  <a:cubicBezTo>
                    <a:pt x="230215" y="336160"/>
                    <a:pt x="231206" y="339950"/>
                    <a:pt x="231347" y="340999"/>
                  </a:cubicBezTo>
                  <a:lnTo>
                    <a:pt x="220714" y="388939"/>
                  </a:lnTo>
                  <a:close/>
                  <a:moveTo>
                    <a:pt x="136559" y="281748"/>
                  </a:moveTo>
                  <a:cubicBezTo>
                    <a:pt x="133864" y="266446"/>
                    <a:pt x="129081" y="250179"/>
                    <a:pt x="122216" y="237328"/>
                  </a:cubicBezTo>
                  <a:lnTo>
                    <a:pt x="170840" y="248112"/>
                  </a:lnTo>
                  <a:cubicBezTo>
                    <a:pt x="172991" y="249104"/>
                    <a:pt x="178260" y="257118"/>
                    <a:pt x="181075" y="271674"/>
                  </a:cubicBezTo>
                  <a:cubicBezTo>
                    <a:pt x="181789" y="275370"/>
                    <a:pt x="182200" y="278739"/>
                    <a:pt x="182400" y="281748"/>
                  </a:cubicBezTo>
                  <a:cubicBezTo>
                    <a:pt x="183012" y="291034"/>
                    <a:pt x="181555" y="296871"/>
                    <a:pt x="180372" y="298033"/>
                  </a:cubicBezTo>
                  <a:lnTo>
                    <a:pt x="180372" y="298033"/>
                  </a:lnTo>
                  <a:cubicBezTo>
                    <a:pt x="180363" y="298036"/>
                    <a:pt x="180355" y="298044"/>
                    <a:pt x="180346" y="298047"/>
                  </a:cubicBezTo>
                  <a:lnTo>
                    <a:pt x="180341" y="298051"/>
                  </a:lnTo>
                  <a:lnTo>
                    <a:pt x="138449" y="324731"/>
                  </a:lnTo>
                  <a:cubicBezTo>
                    <a:pt x="140538" y="307884"/>
                    <a:pt x="137938" y="289579"/>
                    <a:pt x="136559" y="281748"/>
                  </a:cubicBezTo>
                  <a:close/>
                  <a:moveTo>
                    <a:pt x="380659" y="235398"/>
                  </a:moveTo>
                  <a:cubicBezTo>
                    <a:pt x="383358" y="250724"/>
                    <a:pt x="388151" y="267019"/>
                    <a:pt x="395033" y="279883"/>
                  </a:cubicBezTo>
                  <a:cubicBezTo>
                    <a:pt x="395033" y="279883"/>
                    <a:pt x="346425" y="269086"/>
                    <a:pt x="346377" y="269075"/>
                  </a:cubicBezTo>
                  <a:cubicBezTo>
                    <a:pt x="344220" y="268067"/>
                    <a:pt x="338956" y="260055"/>
                    <a:pt x="336138" y="245526"/>
                  </a:cubicBezTo>
                  <a:cubicBezTo>
                    <a:pt x="333213" y="230431"/>
                    <a:pt x="335265" y="220706"/>
                    <a:pt x="336833" y="219166"/>
                  </a:cubicBezTo>
                  <a:lnTo>
                    <a:pt x="378761" y="192461"/>
                  </a:lnTo>
                  <a:cubicBezTo>
                    <a:pt x="376681" y="209292"/>
                    <a:pt x="379277" y="227576"/>
                    <a:pt x="380659" y="235398"/>
                  </a:cubicBezTo>
                  <a:close/>
                  <a:moveTo>
                    <a:pt x="389913" y="388175"/>
                  </a:moveTo>
                  <a:cubicBezTo>
                    <a:pt x="388428" y="390882"/>
                    <a:pt x="386840" y="393933"/>
                    <a:pt x="385248" y="397213"/>
                  </a:cubicBezTo>
                  <a:lnTo>
                    <a:pt x="378787" y="394317"/>
                  </a:lnTo>
                  <a:cubicBezTo>
                    <a:pt x="377467" y="393725"/>
                    <a:pt x="376019" y="393473"/>
                    <a:pt x="374578" y="393574"/>
                  </a:cubicBezTo>
                  <a:lnTo>
                    <a:pt x="355823" y="394918"/>
                  </a:lnTo>
                  <a:lnTo>
                    <a:pt x="355162" y="393877"/>
                  </a:lnTo>
                  <a:cubicBezTo>
                    <a:pt x="355160" y="393876"/>
                    <a:pt x="355158" y="393872"/>
                    <a:pt x="355157" y="393871"/>
                  </a:cubicBezTo>
                  <a:cubicBezTo>
                    <a:pt x="352863" y="390270"/>
                    <a:pt x="353279" y="381682"/>
                    <a:pt x="358202" y="369331"/>
                  </a:cubicBezTo>
                  <a:lnTo>
                    <a:pt x="398149" y="374336"/>
                  </a:lnTo>
                  <a:cubicBezTo>
                    <a:pt x="395205" y="378928"/>
                    <a:pt x="392443" y="383562"/>
                    <a:pt x="389913" y="388175"/>
                  </a:cubicBezTo>
                  <a:close/>
                  <a:moveTo>
                    <a:pt x="404909" y="425231"/>
                  </a:moveTo>
                  <a:lnTo>
                    <a:pt x="418157" y="480545"/>
                  </a:lnTo>
                  <a:cubicBezTo>
                    <a:pt x="413407" y="474555"/>
                    <a:pt x="407649" y="469613"/>
                    <a:pt x="401033" y="465906"/>
                  </a:cubicBezTo>
                  <a:lnTo>
                    <a:pt x="392301" y="452193"/>
                  </a:lnTo>
                  <a:cubicBezTo>
                    <a:pt x="388661" y="445886"/>
                    <a:pt x="389547" y="434584"/>
                    <a:pt x="394434" y="420539"/>
                  </a:cubicBezTo>
                  <a:lnTo>
                    <a:pt x="404909" y="425231"/>
                  </a:lnTo>
                  <a:close/>
                  <a:moveTo>
                    <a:pt x="349120" y="347699"/>
                  </a:moveTo>
                  <a:cubicBezTo>
                    <a:pt x="348658" y="348540"/>
                    <a:pt x="348186" y="349430"/>
                    <a:pt x="347704" y="350350"/>
                  </a:cubicBezTo>
                  <a:lnTo>
                    <a:pt x="325674" y="347591"/>
                  </a:lnTo>
                  <a:lnTo>
                    <a:pt x="312875" y="327496"/>
                  </a:lnTo>
                  <a:cubicBezTo>
                    <a:pt x="312138" y="325355"/>
                    <a:pt x="314051" y="316700"/>
                    <a:pt x="322050" y="305053"/>
                  </a:cubicBezTo>
                  <a:cubicBezTo>
                    <a:pt x="331066" y="291929"/>
                    <a:pt x="340019" y="286239"/>
                    <a:pt x="342535" y="286197"/>
                  </a:cubicBezTo>
                  <a:lnTo>
                    <a:pt x="391370" y="297029"/>
                  </a:lnTo>
                  <a:cubicBezTo>
                    <a:pt x="375337" y="308987"/>
                    <a:pt x="359540" y="328709"/>
                    <a:pt x="349120" y="347699"/>
                  </a:cubicBezTo>
                  <a:close/>
                  <a:moveTo>
                    <a:pt x="340354" y="367095"/>
                  </a:moveTo>
                  <a:cubicBezTo>
                    <a:pt x="340086" y="367865"/>
                    <a:pt x="339826" y="368638"/>
                    <a:pt x="339579" y="369417"/>
                  </a:cubicBezTo>
                  <a:lnTo>
                    <a:pt x="337905" y="366788"/>
                  </a:lnTo>
                  <a:lnTo>
                    <a:pt x="340354" y="367095"/>
                  </a:lnTo>
                  <a:close/>
                  <a:moveTo>
                    <a:pt x="198601" y="270034"/>
                  </a:moveTo>
                  <a:cubicBezTo>
                    <a:pt x="198005" y="266656"/>
                    <a:pt x="196636" y="260089"/>
                    <a:pt x="194098" y="253270"/>
                  </a:cubicBezTo>
                  <a:lnTo>
                    <a:pt x="236047" y="262576"/>
                  </a:lnTo>
                  <a:lnTo>
                    <a:pt x="205942" y="281750"/>
                  </a:lnTo>
                  <a:lnTo>
                    <a:pt x="200085" y="285480"/>
                  </a:lnTo>
                  <a:cubicBezTo>
                    <a:pt x="200072" y="284211"/>
                    <a:pt x="200025" y="282969"/>
                    <a:pt x="199959" y="281750"/>
                  </a:cubicBezTo>
                  <a:cubicBezTo>
                    <a:pt x="199707" y="277130"/>
                    <a:pt x="199117" y="272970"/>
                    <a:pt x="198601" y="270034"/>
                  </a:cubicBezTo>
                  <a:close/>
                  <a:moveTo>
                    <a:pt x="262449" y="281748"/>
                  </a:moveTo>
                  <a:lnTo>
                    <a:pt x="262579" y="281160"/>
                  </a:lnTo>
                  <a:lnTo>
                    <a:pt x="262956" y="281748"/>
                  </a:lnTo>
                  <a:lnTo>
                    <a:pt x="285289" y="316814"/>
                  </a:lnTo>
                  <a:cubicBezTo>
                    <a:pt x="285072" y="316813"/>
                    <a:pt x="284867" y="316802"/>
                    <a:pt x="284646" y="316802"/>
                  </a:cubicBezTo>
                  <a:cubicBezTo>
                    <a:pt x="276789" y="316802"/>
                    <a:pt x="264394" y="318302"/>
                    <a:pt x="253493" y="322119"/>
                  </a:cubicBezTo>
                  <a:lnTo>
                    <a:pt x="262449" y="281748"/>
                  </a:lnTo>
                  <a:close/>
                  <a:moveTo>
                    <a:pt x="254630" y="236040"/>
                  </a:moveTo>
                  <a:lnTo>
                    <a:pt x="231910" y="200368"/>
                  </a:lnTo>
                  <a:cubicBezTo>
                    <a:pt x="232115" y="200370"/>
                    <a:pt x="232309" y="200381"/>
                    <a:pt x="232517" y="200381"/>
                  </a:cubicBezTo>
                  <a:cubicBezTo>
                    <a:pt x="240387" y="200381"/>
                    <a:pt x="252797" y="198881"/>
                    <a:pt x="263720" y="195066"/>
                  </a:cubicBezTo>
                  <a:lnTo>
                    <a:pt x="254630" y="236040"/>
                  </a:lnTo>
                  <a:close/>
                  <a:moveTo>
                    <a:pt x="239844" y="245458"/>
                  </a:moveTo>
                  <a:lnTo>
                    <a:pt x="197916" y="236159"/>
                  </a:lnTo>
                  <a:cubicBezTo>
                    <a:pt x="205269" y="228890"/>
                    <a:pt x="211336" y="219955"/>
                    <a:pt x="214706" y="213811"/>
                  </a:cubicBezTo>
                  <a:cubicBezTo>
                    <a:pt x="215462" y="212436"/>
                    <a:pt x="216199" y="210965"/>
                    <a:pt x="216916" y="209457"/>
                  </a:cubicBezTo>
                  <a:lnTo>
                    <a:pt x="239844" y="245458"/>
                  </a:lnTo>
                  <a:close/>
                  <a:moveTo>
                    <a:pt x="238576" y="281748"/>
                  </a:moveTo>
                  <a:lnTo>
                    <a:pt x="245464" y="277362"/>
                  </a:lnTo>
                  <a:lnTo>
                    <a:pt x="244491" y="281748"/>
                  </a:lnTo>
                  <a:lnTo>
                    <a:pt x="236384" y="318296"/>
                  </a:lnTo>
                  <a:cubicBezTo>
                    <a:pt x="229214" y="311267"/>
                    <a:pt x="219484" y="304449"/>
                    <a:pt x="209824" y="300061"/>
                  </a:cubicBezTo>
                  <a:lnTo>
                    <a:pt x="238576" y="281748"/>
                  </a:lnTo>
                  <a:close/>
                  <a:moveTo>
                    <a:pt x="248270" y="345668"/>
                  </a:moveTo>
                  <a:cubicBezTo>
                    <a:pt x="248284" y="345620"/>
                    <a:pt x="248309" y="345577"/>
                    <a:pt x="248323" y="345527"/>
                  </a:cubicBezTo>
                  <a:cubicBezTo>
                    <a:pt x="248384" y="345329"/>
                    <a:pt x="248441" y="345125"/>
                    <a:pt x="248489" y="344920"/>
                  </a:cubicBezTo>
                  <a:cubicBezTo>
                    <a:pt x="250267" y="341265"/>
                    <a:pt x="266618" y="334329"/>
                    <a:pt x="284644" y="334329"/>
                  </a:cubicBezTo>
                  <a:cubicBezTo>
                    <a:pt x="293697" y="334329"/>
                    <a:pt x="297487" y="336249"/>
                    <a:pt x="298033" y="336824"/>
                  </a:cubicBezTo>
                  <a:cubicBezTo>
                    <a:pt x="298036" y="336828"/>
                    <a:pt x="298039" y="336835"/>
                    <a:pt x="298044" y="336839"/>
                  </a:cubicBezTo>
                  <a:cubicBezTo>
                    <a:pt x="298046" y="336842"/>
                    <a:pt x="298049" y="336849"/>
                    <a:pt x="298050" y="336852"/>
                  </a:cubicBezTo>
                  <a:cubicBezTo>
                    <a:pt x="298052" y="336853"/>
                    <a:pt x="298052" y="336855"/>
                    <a:pt x="298053" y="336855"/>
                  </a:cubicBezTo>
                  <a:cubicBezTo>
                    <a:pt x="298055" y="336858"/>
                    <a:pt x="298056" y="336861"/>
                    <a:pt x="298058" y="336866"/>
                  </a:cubicBezTo>
                  <a:cubicBezTo>
                    <a:pt x="298060" y="336868"/>
                    <a:pt x="298061" y="336869"/>
                    <a:pt x="298063" y="336871"/>
                  </a:cubicBezTo>
                  <a:cubicBezTo>
                    <a:pt x="298064" y="336874"/>
                    <a:pt x="298067" y="336880"/>
                    <a:pt x="298069" y="336883"/>
                  </a:cubicBezTo>
                  <a:cubicBezTo>
                    <a:pt x="298071" y="336883"/>
                    <a:pt x="298071" y="336885"/>
                    <a:pt x="298071" y="336885"/>
                  </a:cubicBezTo>
                  <a:cubicBezTo>
                    <a:pt x="298074" y="336891"/>
                    <a:pt x="298080" y="336896"/>
                    <a:pt x="298083" y="336900"/>
                  </a:cubicBezTo>
                  <a:lnTo>
                    <a:pt x="324521" y="378410"/>
                  </a:lnTo>
                  <a:cubicBezTo>
                    <a:pt x="318948" y="377626"/>
                    <a:pt x="313328" y="377334"/>
                    <a:pt x="308186" y="377334"/>
                  </a:cubicBezTo>
                  <a:cubicBezTo>
                    <a:pt x="286114" y="377334"/>
                    <a:pt x="257621" y="382696"/>
                    <a:pt x="237775" y="392973"/>
                  </a:cubicBezTo>
                  <a:lnTo>
                    <a:pt x="248270" y="345668"/>
                  </a:lnTo>
                  <a:close/>
                  <a:moveTo>
                    <a:pt x="302497" y="303393"/>
                  </a:moveTo>
                  <a:cubicBezTo>
                    <a:pt x="301743" y="304765"/>
                    <a:pt x="301008" y="306235"/>
                    <a:pt x="300294" y="307737"/>
                  </a:cubicBezTo>
                  <a:lnTo>
                    <a:pt x="283742" y="281747"/>
                  </a:lnTo>
                  <a:lnTo>
                    <a:pt x="277368" y="271738"/>
                  </a:lnTo>
                  <a:lnTo>
                    <a:pt x="319293" y="281038"/>
                  </a:lnTo>
                  <a:cubicBezTo>
                    <a:pt x="319060" y="281268"/>
                    <a:pt x="318840" y="281513"/>
                    <a:pt x="318609" y="281747"/>
                  </a:cubicBezTo>
                  <a:cubicBezTo>
                    <a:pt x="311567" y="288887"/>
                    <a:pt x="305763" y="297445"/>
                    <a:pt x="302497" y="303393"/>
                  </a:cubicBezTo>
                  <a:close/>
                  <a:moveTo>
                    <a:pt x="281163" y="254624"/>
                  </a:moveTo>
                  <a:lnTo>
                    <a:pt x="317127" y="231718"/>
                  </a:lnTo>
                  <a:cubicBezTo>
                    <a:pt x="317182" y="237789"/>
                    <a:pt x="317959" y="243435"/>
                    <a:pt x="318614" y="247141"/>
                  </a:cubicBezTo>
                  <a:cubicBezTo>
                    <a:pt x="319210" y="250524"/>
                    <a:pt x="320582" y="257102"/>
                    <a:pt x="323128" y="263930"/>
                  </a:cubicBezTo>
                  <a:lnTo>
                    <a:pt x="281163" y="254624"/>
                  </a:lnTo>
                  <a:close/>
                  <a:moveTo>
                    <a:pt x="271746" y="239834"/>
                  </a:moveTo>
                  <a:lnTo>
                    <a:pt x="280848" y="198797"/>
                  </a:lnTo>
                  <a:cubicBezTo>
                    <a:pt x="288007" y="205853"/>
                    <a:pt x="297747" y="212708"/>
                    <a:pt x="307413" y="217118"/>
                  </a:cubicBezTo>
                  <a:lnTo>
                    <a:pt x="271746" y="239834"/>
                  </a:lnTo>
                  <a:close/>
                  <a:moveTo>
                    <a:pt x="268768" y="172298"/>
                  </a:moveTo>
                  <a:cubicBezTo>
                    <a:pt x="266744" y="175999"/>
                    <a:pt x="250469" y="182851"/>
                    <a:pt x="232514" y="182851"/>
                  </a:cubicBezTo>
                  <a:cubicBezTo>
                    <a:pt x="223505" y="182851"/>
                    <a:pt x="219721" y="180947"/>
                    <a:pt x="219175" y="180374"/>
                  </a:cubicBezTo>
                  <a:lnTo>
                    <a:pt x="192672" y="138761"/>
                  </a:lnTo>
                  <a:cubicBezTo>
                    <a:pt x="198219" y="139537"/>
                    <a:pt x="203814" y="139828"/>
                    <a:pt x="208932" y="139828"/>
                  </a:cubicBezTo>
                  <a:cubicBezTo>
                    <a:pt x="231020" y="139828"/>
                    <a:pt x="259524" y="134477"/>
                    <a:pt x="279432" y="124216"/>
                  </a:cubicBezTo>
                  <a:lnTo>
                    <a:pt x="268768" y="172298"/>
                  </a:lnTo>
                  <a:close/>
                  <a:moveTo>
                    <a:pt x="204322" y="189687"/>
                  </a:moveTo>
                  <a:cubicBezTo>
                    <a:pt x="204324" y="189690"/>
                    <a:pt x="204325" y="189693"/>
                    <a:pt x="204327" y="189698"/>
                  </a:cubicBezTo>
                  <a:cubicBezTo>
                    <a:pt x="205072" y="191826"/>
                    <a:pt x="203167" y="200482"/>
                    <a:pt x="195165" y="212139"/>
                  </a:cubicBezTo>
                  <a:cubicBezTo>
                    <a:pt x="186139" y="225286"/>
                    <a:pt x="177165" y="230976"/>
                    <a:pt x="174673" y="230993"/>
                  </a:cubicBezTo>
                  <a:cubicBezTo>
                    <a:pt x="174631" y="230984"/>
                    <a:pt x="125837" y="220172"/>
                    <a:pt x="125837" y="220172"/>
                  </a:cubicBezTo>
                  <a:cubicBezTo>
                    <a:pt x="141870" y="208220"/>
                    <a:pt x="157672" y="188496"/>
                    <a:pt x="168090" y="169508"/>
                  </a:cubicBezTo>
                  <a:cubicBezTo>
                    <a:pt x="171239" y="163770"/>
                    <a:pt x="175004" y="156024"/>
                    <a:pt x="177634" y="147782"/>
                  </a:cubicBezTo>
                  <a:lnTo>
                    <a:pt x="204322" y="189687"/>
                  </a:lnTo>
                  <a:close/>
                  <a:moveTo>
                    <a:pt x="330029" y="431087"/>
                  </a:moveTo>
                  <a:cubicBezTo>
                    <a:pt x="296758" y="431087"/>
                    <a:pt x="251250" y="440291"/>
                    <a:pt x="223468" y="457479"/>
                  </a:cubicBezTo>
                  <a:lnTo>
                    <a:pt x="231312" y="422113"/>
                  </a:lnTo>
                  <a:cubicBezTo>
                    <a:pt x="231440" y="421759"/>
                    <a:pt x="231570" y="421404"/>
                    <a:pt x="231653" y="421024"/>
                  </a:cubicBezTo>
                  <a:cubicBezTo>
                    <a:pt x="234179" y="409602"/>
                    <a:pt x="271744" y="394866"/>
                    <a:pt x="308184" y="394866"/>
                  </a:cubicBezTo>
                  <a:cubicBezTo>
                    <a:pt x="316532" y="394866"/>
                    <a:pt x="323101" y="395678"/>
                    <a:pt x="328117" y="396904"/>
                  </a:cubicBezTo>
                  <a:lnTo>
                    <a:pt x="316158" y="397761"/>
                  </a:lnTo>
                  <a:cubicBezTo>
                    <a:pt x="311331" y="398107"/>
                    <a:pt x="307696" y="402302"/>
                    <a:pt x="308042" y="407131"/>
                  </a:cubicBezTo>
                  <a:cubicBezTo>
                    <a:pt x="308387" y="411960"/>
                    <a:pt x="312569" y="415594"/>
                    <a:pt x="317412" y="415248"/>
                  </a:cubicBezTo>
                  <a:lnTo>
                    <a:pt x="346646" y="413153"/>
                  </a:lnTo>
                  <a:lnTo>
                    <a:pt x="359851" y="433890"/>
                  </a:lnTo>
                  <a:cubicBezTo>
                    <a:pt x="349932" y="431787"/>
                    <a:pt x="339398" y="431087"/>
                    <a:pt x="330029" y="431087"/>
                  </a:cubicBezTo>
                  <a:close/>
                  <a:moveTo>
                    <a:pt x="366525" y="411729"/>
                  </a:moveTo>
                  <a:lnTo>
                    <a:pt x="373631" y="411220"/>
                  </a:lnTo>
                  <a:lnTo>
                    <a:pt x="378402" y="413358"/>
                  </a:lnTo>
                  <a:cubicBezTo>
                    <a:pt x="377050" y="417119"/>
                    <a:pt x="375852" y="420983"/>
                    <a:pt x="374894" y="424867"/>
                  </a:cubicBezTo>
                  <a:lnTo>
                    <a:pt x="366525" y="411729"/>
                  </a:lnTo>
                  <a:close/>
                  <a:moveTo>
                    <a:pt x="332638" y="479615"/>
                  </a:moveTo>
                  <a:cubicBezTo>
                    <a:pt x="334459" y="475551"/>
                    <a:pt x="338513" y="472926"/>
                    <a:pt x="342968" y="472926"/>
                  </a:cubicBezTo>
                  <a:cubicBezTo>
                    <a:pt x="344557" y="472926"/>
                    <a:pt x="346106" y="473259"/>
                    <a:pt x="347577" y="473918"/>
                  </a:cubicBezTo>
                  <a:cubicBezTo>
                    <a:pt x="350336" y="475154"/>
                    <a:pt x="352447" y="477387"/>
                    <a:pt x="353523" y="480210"/>
                  </a:cubicBezTo>
                  <a:cubicBezTo>
                    <a:pt x="354600" y="483033"/>
                    <a:pt x="354511" y="486106"/>
                    <a:pt x="353276" y="488862"/>
                  </a:cubicBezTo>
                  <a:cubicBezTo>
                    <a:pt x="351454" y="492926"/>
                    <a:pt x="347402" y="495551"/>
                    <a:pt x="342948" y="495551"/>
                  </a:cubicBezTo>
                  <a:cubicBezTo>
                    <a:pt x="341358" y="495551"/>
                    <a:pt x="339804" y="495217"/>
                    <a:pt x="338330" y="494556"/>
                  </a:cubicBezTo>
                  <a:cubicBezTo>
                    <a:pt x="335575" y="493320"/>
                    <a:pt x="333464" y="491087"/>
                    <a:pt x="332387" y="488266"/>
                  </a:cubicBezTo>
                  <a:cubicBezTo>
                    <a:pt x="331315" y="485443"/>
                    <a:pt x="331403" y="482373"/>
                    <a:pt x="332638" y="479615"/>
                  </a:cubicBezTo>
                  <a:close/>
                  <a:moveTo>
                    <a:pt x="310020" y="472420"/>
                  </a:moveTo>
                  <a:cubicBezTo>
                    <a:pt x="311946" y="472051"/>
                    <a:pt x="314212" y="471920"/>
                    <a:pt x="316805" y="472118"/>
                  </a:cubicBezTo>
                  <a:cubicBezTo>
                    <a:pt x="316753" y="472229"/>
                    <a:pt x="316694" y="472336"/>
                    <a:pt x="316642" y="472448"/>
                  </a:cubicBezTo>
                  <a:cubicBezTo>
                    <a:pt x="316273" y="473273"/>
                    <a:pt x="315952" y="474107"/>
                    <a:pt x="315664" y="474951"/>
                  </a:cubicBezTo>
                  <a:lnTo>
                    <a:pt x="310020" y="472420"/>
                  </a:lnTo>
                  <a:close/>
                  <a:moveTo>
                    <a:pt x="327438" y="546524"/>
                  </a:moveTo>
                  <a:cubicBezTo>
                    <a:pt x="325619" y="550585"/>
                    <a:pt x="321566" y="553209"/>
                    <a:pt x="317110" y="553209"/>
                  </a:cubicBezTo>
                  <a:cubicBezTo>
                    <a:pt x="315520" y="553209"/>
                    <a:pt x="313966" y="552874"/>
                    <a:pt x="312495" y="552217"/>
                  </a:cubicBezTo>
                  <a:cubicBezTo>
                    <a:pt x="306807" y="549666"/>
                    <a:pt x="304252" y="542962"/>
                    <a:pt x="306801" y="537271"/>
                  </a:cubicBezTo>
                  <a:cubicBezTo>
                    <a:pt x="308622" y="533207"/>
                    <a:pt x="312678" y="530582"/>
                    <a:pt x="317133" y="530582"/>
                  </a:cubicBezTo>
                  <a:cubicBezTo>
                    <a:pt x="318722" y="530582"/>
                    <a:pt x="320272" y="530916"/>
                    <a:pt x="321743" y="531575"/>
                  </a:cubicBezTo>
                  <a:cubicBezTo>
                    <a:pt x="324500" y="532811"/>
                    <a:pt x="326610" y="535044"/>
                    <a:pt x="327688" y="537867"/>
                  </a:cubicBezTo>
                  <a:cubicBezTo>
                    <a:pt x="328765" y="540689"/>
                    <a:pt x="328675" y="543761"/>
                    <a:pt x="327438" y="546524"/>
                  </a:cubicBezTo>
                  <a:close/>
                  <a:moveTo>
                    <a:pt x="366691" y="582645"/>
                  </a:moveTo>
                  <a:cubicBezTo>
                    <a:pt x="358955" y="583676"/>
                    <a:pt x="351361" y="582635"/>
                    <a:pt x="344399" y="579520"/>
                  </a:cubicBezTo>
                  <a:cubicBezTo>
                    <a:pt x="338551" y="576897"/>
                    <a:pt x="333503" y="572973"/>
                    <a:pt x="329442" y="567959"/>
                  </a:cubicBezTo>
                  <a:cubicBezTo>
                    <a:pt x="335543" y="565072"/>
                    <a:pt x="340579" y="560082"/>
                    <a:pt x="343436" y="553692"/>
                  </a:cubicBezTo>
                  <a:cubicBezTo>
                    <a:pt x="346588" y="546663"/>
                    <a:pt x="346815" y="538827"/>
                    <a:pt x="344069" y="531627"/>
                  </a:cubicBezTo>
                  <a:cubicBezTo>
                    <a:pt x="341327" y="524427"/>
                    <a:pt x="335942" y="518728"/>
                    <a:pt x="328913" y="515580"/>
                  </a:cubicBezTo>
                  <a:cubicBezTo>
                    <a:pt x="326965" y="514706"/>
                    <a:pt x="324954" y="514070"/>
                    <a:pt x="322904" y="513647"/>
                  </a:cubicBezTo>
                  <a:cubicBezTo>
                    <a:pt x="323314" y="512580"/>
                    <a:pt x="323749" y="511517"/>
                    <a:pt x="324220" y="510467"/>
                  </a:cubicBezTo>
                  <a:cubicBezTo>
                    <a:pt x="324696" y="509410"/>
                    <a:pt x="325200" y="508374"/>
                    <a:pt x="325724" y="507350"/>
                  </a:cubicBezTo>
                  <a:cubicBezTo>
                    <a:pt x="327400" y="508594"/>
                    <a:pt x="329209" y="509682"/>
                    <a:pt x="331160" y="510557"/>
                  </a:cubicBezTo>
                  <a:cubicBezTo>
                    <a:pt x="334902" y="512236"/>
                    <a:pt x="338867" y="513087"/>
                    <a:pt x="342947" y="513087"/>
                  </a:cubicBezTo>
                  <a:cubicBezTo>
                    <a:pt x="342948" y="513087"/>
                    <a:pt x="342947" y="513087"/>
                    <a:pt x="342948" y="513087"/>
                  </a:cubicBezTo>
                  <a:cubicBezTo>
                    <a:pt x="354298" y="513087"/>
                    <a:pt x="364630" y="506394"/>
                    <a:pt x="369273" y="496037"/>
                  </a:cubicBezTo>
                  <a:cubicBezTo>
                    <a:pt x="372116" y="489688"/>
                    <a:pt x="372551" y="482689"/>
                    <a:pt x="370597" y="476091"/>
                  </a:cubicBezTo>
                  <a:cubicBezTo>
                    <a:pt x="376936" y="475789"/>
                    <a:pt x="383125" y="476913"/>
                    <a:pt x="388893" y="479442"/>
                  </a:cubicBezTo>
                  <a:cubicBezTo>
                    <a:pt x="390494" y="481742"/>
                    <a:pt x="393007" y="483047"/>
                    <a:pt x="395629" y="483185"/>
                  </a:cubicBezTo>
                  <a:cubicBezTo>
                    <a:pt x="399840" y="486097"/>
                    <a:pt x="403468" y="489826"/>
                    <a:pt x="406431" y="494226"/>
                  </a:cubicBezTo>
                  <a:cubicBezTo>
                    <a:pt x="393130" y="504479"/>
                    <a:pt x="382355" y="517784"/>
                    <a:pt x="375365" y="533381"/>
                  </a:cubicBezTo>
                  <a:cubicBezTo>
                    <a:pt x="368355" y="549020"/>
                    <a:pt x="365483" y="565825"/>
                    <a:pt x="366691" y="582645"/>
                  </a:cubicBezTo>
                  <a:close/>
                  <a:moveTo>
                    <a:pt x="516557" y="497891"/>
                  </a:moveTo>
                  <a:cubicBezTo>
                    <a:pt x="540253" y="508510"/>
                    <a:pt x="558643" y="527098"/>
                    <a:pt x="568340" y="550236"/>
                  </a:cubicBezTo>
                  <a:cubicBezTo>
                    <a:pt x="577953" y="573173"/>
                    <a:pt x="577851" y="597852"/>
                    <a:pt x="568051" y="619719"/>
                  </a:cubicBezTo>
                  <a:cubicBezTo>
                    <a:pt x="553977" y="651129"/>
                    <a:pt x="521274" y="671423"/>
                    <a:pt x="484735" y="671423"/>
                  </a:cubicBezTo>
                  <a:cubicBezTo>
                    <a:pt x="470350" y="671423"/>
                    <a:pt x="456258" y="668378"/>
                    <a:pt x="442853" y="662372"/>
                  </a:cubicBezTo>
                  <a:cubicBezTo>
                    <a:pt x="419157" y="651754"/>
                    <a:pt x="400768" y="633165"/>
                    <a:pt x="391074" y="610026"/>
                  </a:cubicBezTo>
                  <a:cubicBezTo>
                    <a:pt x="381462" y="587089"/>
                    <a:pt x="381563" y="562413"/>
                    <a:pt x="391364" y="540545"/>
                  </a:cubicBezTo>
                  <a:cubicBezTo>
                    <a:pt x="405438" y="509134"/>
                    <a:pt x="438141" y="488838"/>
                    <a:pt x="474675" y="488838"/>
                  </a:cubicBezTo>
                  <a:cubicBezTo>
                    <a:pt x="489062" y="488837"/>
                    <a:pt x="503153" y="491884"/>
                    <a:pt x="516557" y="497891"/>
                  </a:cubicBezTo>
                  <a:close/>
                  <a:moveTo>
                    <a:pt x="464181" y="415625"/>
                  </a:moveTo>
                  <a:lnTo>
                    <a:pt x="461000" y="472135"/>
                  </a:lnTo>
                  <a:cubicBezTo>
                    <a:pt x="452212" y="473187"/>
                    <a:pt x="443694" y="475224"/>
                    <a:pt x="435614" y="478179"/>
                  </a:cubicBezTo>
                  <a:lnTo>
                    <a:pt x="420951" y="416954"/>
                  </a:lnTo>
                  <a:cubicBezTo>
                    <a:pt x="420319" y="414307"/>
                    <a:pt x="418493" y="412107"/>
                    <a:pt x="416011" y="410996"/>
                  </a:cubicBezTo>
                  <a:lnTo>
                    <a:pt x="401258" y="404386"/>
                  </a:lnTo>
                  <a:cubicBezTo>
                    <a:pt x="402508" y="401837"/>
                    <a:pt x="403835" y="399248"/>
                    <a:pt x="405283" y="396608"/>
                  </a:cubicBezTo>
                  <a:cubicBezTo>
                    <a:pt x="408157" y="391367"/>
                    <a:pt x="411278" y="386213"/>
                    <a:pt x="414576" y="381196"/>
                  </a:cubicBezTo>
                  <a:lnTo>
                    <a:pt x="464181" y="415625"/>
                  </a:lnTo>
                  <a:close/>
                  <a:moveTo>
                    <a:pt x="409455" y="358083"/>
                  </a:moveTo>
                  <a:lnTo>
                    <a:pt x="366441" y="352694"/>
                  </a:lnTo>
                  <a:cubicBezTo>
                    <a:pt x="382003" y="325981"/>
                    <a:pt x="405787" y="303349"/>
                    <a:pt x="418612" y="303243"/>
                  </a:cubicBezTo>
                  <a:cubicBezTo>
                    <a:pt x="420627" y="303227"/>
                    <a:pt x="457139" y="311611"/>
                    <a:pt x="457139" y="311611"/>
                  </a:cubicBezTo>
                  <a:cubicBezTo>
                    <a:pt x="440767" y="321995"/>
                    <a:pt x="423828" y="339018"/>
                    <a:pt x="409455" y="358083"/>
                  </a:cubicBezTo>
                  <a:close/>
                  <a:moveTo>
                    <a:pt x="436539" y="224843"/>
                  </a:moveTo>
                  <a:cubicBezTo>
                    <a:pt x="439853" y="243649"/>
                    <a:pt x="445737" y="264435"/>
                    <a:pt x="454043" y="281747"/>
                  </a:cubicBezTo>
                  <a:cubicBezTo>
                    <a:pt x="456213" y="286271"/>
                    <a:pt x="458540" y="290572"/>
                    <a:pt x="461041" y="294523"/>
                  </a:cubicBezTo>
                  <a:cubicBezTo>
                    <a:pt x="461041" y="294523"/>
                    <a:pt x="423785" y="286244"/>
                    <a:pt x="423704" y="286228"/>
                  </a:cubicBezTo>
                  <a:cubicBezTo>
                    <a:pt x="421731" y="285713"/>
                    <a:pt x="419566" y="284177"/>
                    <a:pt x="417340" y="281748"/>
                  </a:cubicBezTo>
                  <a:cubicBezTo>
                    <a:pt x="410059" y="273797"/>
                    <a:pt x="402112" y="256160"/>
                    <a:pt x="397917" y="232356"/>
                  </a:cubicBezTo>
                  <a:cubicBezTo>
                    <a:pt x="392753" y="203039"/>
                    <a:pt x="396590" y="181110"/>
                    <a:pt x="403288" y="176839"/>
                  </a:cubicBezTo>
                  <a:lnTo>
                    <a:pt x="435284" y="156459"/>
                  </a:lnTo>
                  <a:cubicBezTo>
                    <a:pt x="431168" y="176666"/>
                    <a:pt x="432530" y="202094"/>
                    <a:pt x="436539" y="224843"/>
                  </a:cubicBezTo>
                  <a:close/>
                  <a:moveTo>
                    <a:pt x="302886" y="99828"/>
                  </a:moveTo>
                  <a:cubicBezTo>
                    <a:pt x="302970" y="99446"/>
                    <a:pt x="303020" y="99065"/>
                    <a:pt x="303055" y="98686"/>
                  </a:cubicBezTo>
                  <a:lnTo>
                    <a:pt x="310926" y="63205"/>
                  </a:lnTo>
                  <a:cubicBezTo>
                    <a:pt x="312742" y="65942"/>
                    <a:pt x="314777" y="68729"/>
                    <a:pt x="317060" y="71574"/>
                  </a:cubicBezTo>
                  <a:cubicBezTo>
                    <a:pt x="340726" y="101079"/>
                    <a:pt x="388145" y="133575"/>
                    <a:pt x="425395" y="141974"/>
                  </a:cubicBezTo>
                  <a:lnTo>
                    <a:pt x="393875" y="162049"/>
                  </a:lnTo>
                  <a:lnTo>
                    <a:pt x="393874" y="162050"/>
                  </a:lnTo>
                  <a:cubicBezTo>
                    <a:pt x="392420" y="162977"/>
                    <a:pt x="390148" y="163466"/>
                    <a:pt x="387303" y="163466"/>
                  </a:cubicBezTo>
                  <a:cubicBezTo>
                    <a:pt x="367555" y="163466"/>
                    <a:pt x="329137" y="140656"/>
                    <a:pt x="311179" y="118268"/>
                  </a:cubicBezTo>
                  <a:cubicBezTo>
                    <a:pt x="305104" y="110694"/>
                    <a:pt x="302003" y="103801"/>
                    <a:pt x="302886" y="99828"/>
                  </a:cubicBezTo>
                  <a:close/>
                  <a:moveTo>
                    <a:pt x="296553" y="128001"/>
                  </a:moveTo>
                  <a:cubicBezTo>
                    <a:pt x="296873" y="128413"/>
                    <a:pt x="297174" y="128821"/>
                    <a:pt x="297504" y="129237"/>
                  </a:cubicBezTo>
                  <a:cubicBezTo>
                    <a:pt x="313140" y="148730"/>
                    <a:pt x="343391" y="170051"/>
                    <a:pt x="369018" y="177882"/>
                  </a:cubicBezTo>
                  <a:lnTo>
                    <a:pt x="327489" y="204332"/>
                  </a:lnTo>
                  <a:cubicBezTo>
                    <a:pt x="327383" y="204366"/>
                    <a:pt x="326998" y="204473"/>
                    <a:pt x="326201" y="204473"/>
                  </a:cubicBezTo>
                  <a:cubicBezTo>
                    <a:pt x="318272" y="204473"/>
                    <a:pt x="302263" y="195570"/>
                    <a:pt x="292612" y="185796"/>
                  </a:cubicBezTo>
                  <a:cubicBezTo>
                    <a:pt x="287147" y="180260"/>
                    <a:pt x="285943" y="176746"/>
                    <a:pt x="285929" y="176115"/>
                  </a:cubicBezTo>
                  <a:cubicBezTo>
                    <a:pt x="285931" y="176104"/>
                    <a:pt x="285934" y="176095"/>
                    <a:pt x="285935" y="176082"/>
                  </a:cubicBezTo>
                  <a:cubicBezTo>
                    <a:pt x="285968" y="175935"/>
                    <a:pt x="285964" y="175788"/>
                    <a:pt x="285985" y="175641"/>
                  </a:cubicBezTo>
                  <a:lnTo>
                    <a:pt x="296553" y="128001"/>
                  </a:lnTo>
                  <a:close/>
                  <a:moveTo>
                    <a:pt x="187693" y="85294"/>
                  </a:moveTo>
                  <a:cubicBezTo>
                    <a:pt x="220809" y="85294"/>
                    <a:pt x="266054" y="76260"/>
                    <a:pt x="293811" y="59385"/>
                  </a:cubicBezTo>
                  <a:lnTo>
                    <a:pt x="285477" y="96961"/>
                  </a:lnTo>
                  <a:cubicBezTo>
                    <a:pt x="281174" y="108288"/>
                    <a:pt x="244515" y="122299"/>
                    <a:pt x="208930" y="122299"/>
                  </a:cubicBezTo>
                  <a:cubicBezTo>
                    <a:pt x="189243" y="122299"/>
                    <a:pt x="179362" y="117806"/>
                    <a:pt x="176861" y="113943"/>
                  </a:cubicBezTo>
                  <a:lnTo>
                    <a:pt x="156748" y="82365"/>
                  </a:lnTo>
                  <a:cubicBezTo>
                    <a:pt x="167015" y="84567"/>
                    <a:pt x="177966" y="85294"/>
                    <a:pt x="187693" y="85294"/>
                  </a:cubicBezTo>
                  <a:close/>
                  <a:moveTo>
                    <a:pt x="126095" y="129615"/>
                  </a:moveTo>
                  <a:cubicBezTo>
                    <a:pt x="131501" y="119761"/>
                    <a:pt x="138247" y="105632"/>
                    <a:pt x="141692" y="91353"/>
                  </a:cubicBezTo>
                  <a:lnTo>
                    <a:pt x="162036" y="123296"/>
                  </a:lnTo>
                  <a:cubicBezTo>
                    <a:pt x="162042" y="123307"/>
                    <a:pt x="162047" y="123316"/>
                    <a:pt x="162053" y="123327"/>
                  </a:cubicBezTo>
                  <a:cubicBezTo>
                    <a:pt x="165094" y="128103"/>
                    <a:pt x="163388" y="141626"/>
                    <a:pt x="152717" y="161074"/>
                  </a:cubicBezTo>
                  <a:cubicBezTo>
                    <a:pt x="137268" y="189230"/>
                    <a:pt x="111994" y="213927"/>
                    <a:pt x="98628" y="213927"/>
                  </a:cubicBezTo>
                  <a:cubicBezTo>
                    <a:pt x="98072" y="213927"/>
                    <a:pt x="60060" y="205582"/>
                    <a:pt x="60060" y="205582"/>
                  </a:cubicBezTo>
                  <a:cubicBezTo>
                    <a:pt x="84598" y="189918"/>
                    <a:pt x="109902" y="159121"/>
                    <a:pt x="126095" y="129615"/>
                  </a:cubicBezTo>
                  <a:close/>
                  <a:moveTo>
                    <a:pt x="80682" y="292301"/>
                  </a:moveTo>
                  <a:cubicBezTo>
                    <a:pt x="76511" y="268608"/>
                    <a:pt x="68278" y="241751"/>
                    <a:pt x="56234" y="222690"/>
                  </a:cubicBezTo>
                  <a:lnTo>
                    <a:pt x="93641" y="230987"/>
                  </a:lnTo>
                  <a:cubicBezTo>
                    <a:pt x="102064" y="233336"/>
                    <a:pt x="113847" y="253860"/>
                    <a:pt x="119296" y="284787"/>
                  </a:cubicBezTo>
                  <a:cubicBezTo>
                    <a:pt x="124464" y="314132"/>
                    <a:pt x="120623" y="336082"/>
                    <a:pt x="113921" y="340356"/>
                  </a:cubicBezTo>
                  <a:lnTo>
                    <a:pt x="81931" y="360729"/>
                  </a:lnTo>
                  <a:cubicBezTo>
                    <a:pt x="86053" y="340515"/>
                    <a:pt x="84691" y="315068"/>
                    <a:pt x="80682" y="292301"/>
                  </a:cubicBezTo>
                  <a:close/>
                  <a:moveTo>
                    <a:pt x="91849" y="375201"/>
                  </a:moveTo>
                  <a:cubicBezTo>
                    <a:pt x="91849" y="375201"/>
                    <a:pt x="124408" y="354722"/>
                    <a:pt x="124986" y="354390"/>
                  </a:cubicBezTo>
                  <a:cubicBezTo>
                    <a:pt x="126766" y="353370"/>
                    <a:pt x="130849" y="353386"/>
                    <a:pt x="136559" y="354683"/>
                  </a:cubicBezTo>
                  <a:cubicBezTo>
                    <a:pt x="152024" y="358193"/>
                    <a:pt x="179526" y="371170"/>
                    <a:pt x="206289" y="398938"/>
                  </a:cubicBezTo>
                  <a:cubicBezTo>
                    <a:pt x="212575" y="405460"/>
                    <a:pt x="214980" y="412436"/>
                    <a:pt x="214608" y="416464"/>
                  </a:cubicBezTo>
                  <a:lnTo>
                    <a:pt x="206375" y="453577"/>
                  </a:lnTo>
                  <a:cubicBezTo>
                    <a:pt x="204629" y="450974"/>
                    <a:pt x="202679" y="448325"/>
                    <a:pt x="200512" y="445624"/>
                  </a:cubicBezTo>
                  <a:cubicBezTo>
                    <a:pt x="185723" y="427208"/>
                    <a:pt x="161649" y="407626"/>
                    <a:pt x="136559" y="393467"/>
                  </a:cubicBezTo>
                  <a:cubicBezTo>
                    <a:pt x="121421" y="384922"/>
                    <a:pt x="105915" y="378351"/>
                    <a:pt x="91849" y="37520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8" name="Google Shape;868;p24"/>
          <p:cNvGrpSpPr/>
          <p:nvPr/>
        </p:nvGrpSpPr>
        <p:grpSpPr>
          <a:xfrm>
            <a:off x="1677637" y="5379091"/>
            <a:ext cx="640148" cy="562637"/>
            <a:chOff x="2200216" y="6860727"/>
            <a:chExt cx="801187" cy="704177"/>
          </a:xfrm>
        </p:grpSpPr>
        <p:grpSp>
          <p:nvGrpSpPr>
            <p:cNvPr id="869" name="Google Shape;869;p24"/>
            <p:cNvGrpSpPr/>
            <p:nvPr/>
          </p:nvGrpSpPr>
          <p:grpSpPr>
            <a:xfrm>
              <a:off x="2371797" y="6879098"/>
              <a:ext cx="458017" cy="610324"/>
              <a:chOff x="2371797" y="6879098"/>
              <a:chExt cx="458017" cy="610324"/>
            </a:xfrm>
          </p:grpSpPr>
          <p:sp>
            <p:nvSpPr>
              <p:cNvPr id="870" name="Google Shape;870;p24"/>
              <p:cNvSpPr/>
              <p:nvPr/>
            </p:nvSpPr>
            <p:spPr>
              <a:xfrm>
                <a:off x="2371797" y="6879098"/>
                <a:ext cx="458017" cy="610324"/>
              </a:xfrm>
              <a:custGeom>
                <a:avLst/>
                <a:gdLst/>
                <a:ahLst/>
                <a:cxnLst/>
                <a:rect l="l" t="t" r="r" b="b"/>
                <a:pathLst>
                  <a:path w="458017" h="610324" extrusionOk="0">
                    <a:moveTo>
                      <a:pt x="19865" y="161693"/>
                    </a:moveTo>
                    <a:cubicBezTo>
                      <a:pt x="19865" y="156620"/>
                      <a:pt x="23979" y="152506"/>
                      <a:pt x="29052" y="152506"/>
                    </a:cubicBezTo>
                    <a:lnTo>
                      <a:pt x="81196" y="152506"/>
                    </a:lnTo>
                    <a:lnTo>
                      <a:pt x="81196" y="140714"/>
                    </a:lnTo>
                    <a:cubicBezTo>
                      <a:pt x="81196" y="109768"/>
                      <a:pt x="97218" y="78855"/>
                      <a:pt x="125154" y="55908"/>
                    </a:cubicBezTo>
                    <a:cubicBezTo>
                      <a:pt x="153418" y="32692"/>
                      <a:pt x="190304" y="19906"/>
                      <a:pt x="229012" y="19906"/>
                    </a:cubicBezTo>
                    <a:cubicBezTo>
                      <a:pt x="267719" y="19906"/>
                      <a:pt x="304605" y="32691"/>
                      <a:pt x="332867" y="55908"/>
                    </a:cubicBezTo>
                    <a:cubicBezTo>
                      <a:pt x="360804" y="78856"/>
                      <a:pt x="376826" y="109766"/>
                      <a:pt x="376826" y="140714"/>
                    </a:cubicBezTo>
                    <a:lnTo>
                      <a:pt x="376826" y="152506"/>
                    </a:lnTo>
                    <a:lnTo>
                      <a:pt x="428969" y="152506"/>
                    </a:lnTo>
                    <a:cubicBezTo>
                      <a:pt x="434044" y="152506"/>
                      <a:pt x="438157" y="156620"/>
                      <a:pt x="438157" y="161693"/>
                    </a:cubicBezTo>
                    <a:lnTo>
                      <a:pt x="438157" y="607919"/>
                    </a:lnTo>
                    <a:cubicBezTo>
                      <a:pt x="444898" y="608681"/>
                      <a:pt x="451517" y="609487"/>
                      <a:pt x="458017" y="610325"/>
                    </a:cubicBezTo>
                    <a:lnTo>
                      <a:pt x="458017" y="131719"/>
                    </a:lnTo>
                    <a:lnTo>
                      <a:pt x="401727" y="131719"/>
                    </a:lnTo>
                    <a:cubicBezTo>
                      <a:pt x="396653" y="131719"/>
                      <a:pt x="392540" y="127605"/>
                      <a:pt x="392540" y="122532"/>
                    </a:cubicBezTo>
                    <a:cubicBezTo>
                      <a:pt x="392540" y="54968"/>
                      <a:pt x="319180" y="0"/>
                      <a:pt x="229009" y="0"/>
                    </a:cubicBezTo>
                    <a:cubicBezTo>
                      <a:pt x="138837" y="0"/>
                      <a:pt x="65477" y="54968"/>
                      <a:pt x="65477" y="122532"/>
                    </a:cubicBezTo>
                    <a:cubicBezTo>
                      <a:pt x="65477" y="127605"/>
                      <a:pt x="61363" y="131719"/>
                      <a:pt x="56290" y="131719"/>
                    </a:cubicBezTo>
                    <a:lnTo>
                      <a:pt x="0" y="131719"/>
                    </a:lnTo>
                    <a:lnTo>
                      <a:pt x="0" y="610325"/>
                    </a:lnTo>
                    <a:cubicBezTo>
                      <a:pt x="6500" y="609484"/>
                      <a:pt x="13119" y="608681"/>
                      <a:pt x="19861" y="607919"/>
                    </a:cubicBezTo>
                    <a:lnTo>
                      <a:pt x="19861" y="161693"/>
                    </a:lnTo>
                    <a:lnTo>
                      <a:pt x="19865" y="16169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24"/>
              <p:cNvSpPr/>
              <p:nvPr/>
            </p:nvSpPr>
            <p:spPr>
              <a:xfrm>
                <a:off x="2466318" y="7127220"/>
                <a:ext cx="269005" cy="71035"/>
              </a:xfrm>
              <a:custGeom>
                <a:avLst/>
                <a:gdLst/>
                <a:ahLst/>
                <a:cxnLst/>
                <a:rect l="l" t="t" r="r" b="b"/>
                <a:pathLst>
                  <a:path w="269005" h="71035" extrusionOk="0">
                    <a:moveTo>
                      <a:pt x="0" y="0"/>
                    </a:moveTo>
                    <a:lnTo>
                      <a:pt x="269005" y="0"/>
                    </a:lnTo>
                    <a:lnTo>
                      <a:pt x="269005" y="71035"/>
                    </a:lnTo>
                    <a:lnTo>
                      <a:pt x="0" y="7103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2" name="Google Shape;872;p24"/>
            <p:cNvGrpSpPr/>
            <p:nvPr/>
          </p:nvGrpSpPr>
          <p:grpSpPr>
            <a:xfrm>
              <a:off x="2236236" y="7408628"/>
              <a:ext cx="729339" cy="95638"/>
              <a:chOff x="2236236" y="7408628"/>
              <a:chExt cx="729339" cy="95638"/>
            </a:xfrm>
          </p:grpSpPr>
          <p:sp>
            <p:nvSpPr>
              <p:cNvPr id="873" name="Google Shape;873;p24"/>
              <p:cNvSpPr/>
              <p:nvPr/>
            </p:nvSpPr>
            <p:spPr>
              <a:xfrm>
                <a:off x="2848190" y="7408628"/>
                <a:ext cx="117385" cy="95638"/>
              </a:xfrm>
              <a:custGeom>
                <a:avLst/>
                <a:gdLst/>
                <a:ahLst/>
                <a:cxnLst/>
                <a:rect l="l" t="t" r="r" b="b"/>
                <a:pathLst>
                  <a:path w="117385" h="95638" extrusionOk="0">
                    <a:moveTo>
                      <a:pt x="66500" y="95639"/>
                    </a:moveTo>
                    <a:cubicBezTo>
                      <a:pt x="73903" y="70317"/>
                      <a:pt x="98382" y="53564"/>
                      <a:pt x="117385" y="44040"/>
                    </a:cubicBezTo>
                    <a:cubicBezTo>
                      <a:pt x="73290" y="33672"/>
                      <a:pt x="34315" y="44948"/>
                      <a:pt x="33861" y="45083"/>
                    </a:cubicBezTo>
                    <a:cubicBezTo>
                      <a:pt x="29333" y="46430"/>
                      <a:pt x="24511" y="44119"/>
                      <a:pt x="22732" y="39736"/>
                    </a:cubicBezTo>
                    <a:cubicBezTo>
                      <a:pt x="19020" y="30606"/>
                      <a:pt x="19660" y="12663"/>
                      <a:pt x="20731" y="0"/>
                    </a:cubicBezTo>
                    <a:cubicBezTo>
                      <a:pt x="13506" y="2584"/>
                      <a:pt x="6574" y="6852"/>
                      <a:pt x="0" y="12769"/>
                    </a:cubicBezTo>
                    <a:lnTo>
                      <a:pt x="0" y="83317"/>
                    </a:lnTo>
                    <a:cubicBezTo>
                      <a:pt x="10736" y="84881"/>
                      <a:pt x="21094" y="86552"/>
                      <a:pt x="31008" y="88331"/>
                    </a:cubicBezTo>
                    <a:cubicBezTo>
                      <a:pt x="43804" y="90631"/>
                      <a:pt x="55631" y="93072"/>
                      <a:pt x="66500" y="9563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24"/>
              <p:cNvSpPr/>
              <p:nvPr/>
            </p:nvSpPr>
            <p:spPr>
              <a:xfrm>
                <a:off x="2236236" y="7408629"/>
                <a:ext cx="117191" cy="95615"/>
              </a:xfrm>
              <a:custGeom>
                <a:avLst/>
                <a:gdLst/>
                <a:ahLst/>
                <a:cxnLst/>
                <a:rect l="l" t="t" r="r" b="b"/>
                <a:pathLst>
                  <a:path w="117191" h="95615" extrusionOk="0">
                    <a:moveTo>
                      <a:pt x="50785" y="95615"/>
                    </a:moveTo>
                    <a:cubicBezTo>
                      <a:pt x="61629" y="93055"/>
                      <a:pt x="73426" y="90624"/>
                      <a:pt x="86184" y="88331"/>
                    </a:cubicBezTo>
                    <a:cubicBezTo>
                      <a:pt x="96097" y="86550"/>
                      <a:pt x="106456" y="84881"/>
                      <a:pt x="117191" y="83317"/>
                    </a:cubicBezTo>
                    <a:lnTo>
                      <a:pt x="117191" y="12772"/>
                    </a:lnTo>
                    <a:cubicBezTo>
                      <a:pt x="110619" y="6854"/>
                      <a:pt x="103684" y="2584"/>
                      <a:pt x="96460" y="0"/>
                    </a:cubicBezTo>
                    <a:cubicBezTo>
                      <a:pt x="97532" y="12661"/>
                      <a:pt x="98171" y="30605"/>
                      <a:pt x="94459" y="39736"/>
                    </a:cubicBezTo>
                    <a:cubicBezTo>
                      <a:pt x="92678" y="44119"/>
                      <a:pt x="87860" y="46431"/>
                      <a:pt x="83330" y="45083"/>
                    </a:cubicBezTo>
                    <a:cubicBezTo>
                      <a:pt x="82884" y="44950"/>
                      <a:pt x="43895" y="33792"/>
                      <a:pt x="0" y="44007"/>
                    </a:cubicBezTo>
                    <a:cubicBezTo>
                      <a:pt x="19074" y="53493"/>
                      <a:pt x="43536" y="70203"/>
                      <a:pt x="50785" y="956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5" name="Google Shape;875;p24"/>
            <p:cNvSpPr/>
            <p:nvPr/>
          </p:nvSpPr>
          <p:spPr>
            <a:xfrm>
              <a:off x="2225722" y="7494599"/>
              <a:ext cx="750175" cy="51930"/>
            </a:xfrm>
            <a:custGeom>
              <a:avLst/>
              <a:gdLst/>
              <a:ahLst/>
              <a:cxnLst/>
              <a:rect l="l" t="t" r="r" b="b"/>
              <a:pathLst>
                <a:path w="750175" h="51930" extrusionOk="0">
                  <a:moveTo>
                    <a:pt x="375088" y="0"/>
                  </a:moveTo>
                  <a:cubicBezTo>
                    <a:pt x="271066" y="0"/>
                    <a:pt x="173353" y="7262"/>
                    <a:pt x="99945" y="20448"/>
                  </a:cubicBezTo>
                  <a:cubicBezTo>
                    <a:pt x="40678" y="31091"/>
                    <a:pt x="11922" y="43125"/>
                    <a:pt x="0" y="51930"/>
                  </a:cubicBezTo>
                  <a:lnTo>
                    <a:pt x="750176" y="51930"/>
                  </a:lnTo>
                  <a:cubicBezTo>
                    <a:pt x="738255" y="43123"/>
                    <a:pt x="709498" y="31091"/>
                    <a:pt x="650231" y="20448"/>
                  </a:cubicBezTo>
                  <a:cubicBezTo>
                    <a:pt x="576823" y="7262"/>
                    <a:pt x="479109" y="0"/>
                    <a:pt x="37508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24"/>
            <p:cNvSpPr/>
            <p:nvPr/>
          </p:nvSpPr>
          <p:spPr>
            <a:xfrm>
              <a:off x="2410036" y="6917380"/>
              <a:ext cx="381544" cy="567686"/>
            </a:xfrm>
            <a:custGeom>
              <a:avLst/>
              <a:gdLst/>
              <a:ahLst/>
              <a:cxnLst/>
              <a:rect l="l" t="t" r="r" b="b"/>
              <a:pathLst>
                <a:path w="381544" h="567686" extrusionOk="0">
                  <a:moveTo>
                    <a:pt x="190774" y="0"/>
                  </a:moveTo>
                  <a:cubicBezTo>
                    <a:pt x="121818" y="0"/>
                    <a:pt x="61333" y="47866"/>
                    <a:pt x="61333" y="102433"/>
                  </a:cubicBezTo>
                  <a:lnTo>
                    <a:pt x="61333" y="123413"/>
                  </a:lnTo>
                  <a:cubicBezTo>
                    <a:pt x="61333" y="128486"/>
                    <a:pt x="57219" y="132600"/>
                    <a:pt x="52146" y="132600"/>
                  </a:cubicBezTo>
                  <a:lnTo>
                    <a:pt x="0" y="132600"/>
                  </a:lnTo>
                  <a:lnTo>
                    <a:pt x="0" y="567686"/>
                  </a:lnTo>
                  <a:cubicBezTo>
                    <a:pt x="57745" y="561917"/>
                    <a:pt x="122957" y="558847"/>
                    <a:pt x="190772" y="558847"/>
                  </a:cubicBezTo>
                  <a:cubicBezTo>
                    <a:pt x="258584" y="558847"/>
                    <a:pt x="323798" y="561917"/>
                    <a:pt x="381544" y="567686"/>
                  </a:cubicBezTo>
                  <a:lnTo>
                    <a:pt x="381544" y="132600"/>
                  </a:lnTo>
                  <a:lnTo>
                    <a:pt x="329401" y="132600"/>
                  </a:lnTo>
                  <a:cubicBezTo>
                    <a:pt x="324327" y="132600"/>
                    <a:pt x="320214" y="128486"/>
                    <a:pt x="320214" y="123413"/>
                  </a:cubicBezTo>
                  <a:lnTo>
                    <a:pt x="320214" y="102432"/>
                  </a:lnTo>
                  <a:cubicBezTo>
                    <a:pt x="320214" y="47866"/>
                    <a:pt x="259729" y="0"/>
                    <a:pt x="190774" y="0"/>
                  </a:cubicBezTo>
                  <a:close/>
                  <a:moveTo>
                    <a:pt x="334459" y="191461"/>
                  </a:moveTo>
                  <a:cubicBezTo>
                    <a:pt x="339534" y="191461"/>
                    <a:pt x="343646" y="195575"/>
                    <a:pt x="343646" y="200648"/>
                  </a:cubicBezTo>
                  <a:lnTo>
                    <a:pt x="343646" y="290057"/>
                  </a:lnTo>
                  <a:cubicBezTo>
                    <a:pt x="343646" y="295130"/>
                    <a:pt x="339534" y="299244"/>
                    <a:pt x="334459" y="299244"/>
                  </a:cubicBezTo>
                  <a:lnTo>
                    <a:pt x="47087" y="299244"/>
                  </a:lnTo>
                  <a:cubicBezTo>
                    <a:pt x="42014" y="299244"/>
                    <a:pt x="37900" y="295130"/>
                    <a:pt x="37900" y="290057"/>
                  </a:cubicBezTo>
                  <a:lnTo>
                    <a:pt x="37900" y="200648"/>
                  </a:lnTo>
                  <a:cubicBezTo>
                    <a:pt x="37900" y="195575"/>
                    <a:pt x="42014" y="191461"/>
                    <a:pt x="47087" y="191461"/>
                  </a:cubicBezTo>
                  <a:lnTo>
                    <a:pt x="334459" y="19146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24"/>
            <p:cNvSpPr/>
            <p:nvPr/>
          </p:nvSpPr>
          <p:spPr>
            <a:xfrm>
              <a:off x="2200216" y="6860727"/>
              <a:ext cx="801187" cy="704177"/>
            </a:xfrm>
            <a:custGeom>
              <a:avLst/>
              <a:gdLst/>
              <a:ahLst/>
              <a:cxnLst/>
              <a:rect l="l" t="t" r="r" b="b"/>
              <a:pathLst>
                <a:path w="801187" h="704177" extrusionOk="0">
                  <a:moveTo>
                    <a:pt x="764834" y="659167"/>
                  </a:moveTo>
                  <a:cubicBezTo>
                    <a:pt x="755693" y="655287"/>
                    <a:pt x="744818" y="651594"/>
                    <a:pt x="732309" y="648106"/>
                  </a:cubicBezTo>
                  <a:cubicBezTo>
                    <a:pt x="742289" y="615881"/>
                    <a:pt x="794078" y="599897"/>
                    <a:pt x="794634" y="599728"/>
                  </a:cubicBezTo>
                  <a:cubicBezTo>
                    <a:pt x="798350" y="598617"/>
                    <a:pt x="800970" y="595288"/>
                    <a:pt x="801175" y="591414"/>
                  </a:cubicBezTo>
                  <a:cubicBezTo>
                    <a:pt x="801378" y="587539"/>
                    <a:pt x="799130" y="583951"/>
                    <a:pt x="795553" y="582453"/>
                  </a:cubicBezTo>
                  <a:cubicBezTo>
                    <a:pt x="750459" y="563558"/>
                    <a:pt x="705763" y="569124"/>
                    <a:pt x="686448" y="573022"/>
                  </a:cubicBezTo>
                  <a:cubicBezTo>
                    <a:pt x="685857" y="563743"/>
                    <a:pt x="686735" y="549206"/>
                    <a:pt x="688326" y="537333"/>
                  </a:cubicBezTo>
                  <a:cubicBezTo>
                    <a:pt x="688699" y="534536"/>
                    <a:pt x="687766" y="531719"/>
                    <a:pt x="685794" y="529697"/>
                  </a:cubicBezTo>
                  <a:cubicBezTo>
                    <a:pt x="683824" y="527678"/>
                    <a:pt x="681034" y="526677"/>
                    <a:pt x="678225" y="526979"/>
                  </a:cubicBezTo>
                  <a:cubicBezTo>
                    <a:pt x="667597" y="528137"/>
                    <a:pt x="657484" y="531766"/>
                    <a:pt x="647977" y="537728"/>
                  </a:cubicBezTo>
                  <a:lnTo>
                    <a:pt x="647977" y="140906"/>
                  </a:lnTo>
                  <a:cubicBezTo>
                    <a:pt x="647977" y="135833"/>
                    <a:pt x="643865" y="131719"/>
                    <a:pt x="638790" y="131719"/>
                  </a:cubicBezTo>
                  <a:lnTo>
                    <a:pt x="582119" y="131719"/>
                  </a:lnTo>
                  <a:cubicBezTo>
                    <a:pt x="575986" y="58290"/>
                    <a:pt x="496912" y="0"/>
                    <a:pt x="400595" y="0"/>
                  </a:cubicBezTo>
                  <a:cubicBezTo>
                    <a:pt x="304277" y="0"/>
                    <a:pt x="225203" y="58290"/>
                    <a:pt x="219070" y="131719"/>
                  </a:cubicBezTo>
                  <a:lnTo>
                    <a:pt x="162399" y="131719"/>
                  </a:lnTo>
                  <a:cubicBezTo>
                    <a:pt x="157326" y="131719"/>
                    <a:pt x="153212" y="135833"/>
                    <a:pt x="153212" y="140906"/>
                  </a:cubicBezTo>
                  <a:lnTo>
                    <a:pt x="153212" y="537706"/>
                  </a:lnTo>
                  <a:cubicBezTo>
                    <a:pt x="143707" y="531744"/>
                    <a:pt x="133592" y="528134"/>
                    <a:pt x="122964" y="526979"/>
                  </a:cubicBezTo>
                  <a:cubicBezTo>
                    <a:pt x="120155" y="526675"/>
                    <a:pt x="117365" y="527677"/>
                    <a:pt x="115393" y="529697"/>
                  </a:cubicBezTo>
                  <a:cubicBezTo>
                    <a:pt x="113421" y="531719"/>
                    <a:pt x="112489" y="534536"/>
                    <a:pt x="112863" y="537333"/>
                  </a:cubicBezTo>
                  <a:cubicBezTo>
                    <a:pt x="114453" y="549206"/>
                    <a:pt x="115331" y="563743"/>
                    <a:pt x="114739" y="573022"/>
                  </a:cubicBezTo>
                  <a:cubicBezTo>
                    <a:pt x="95426" y="569124"/>
                    <a:pt x="50725" y="563561"/>
                    <a:pt x="5638" y="582453"/>
                  </a:cubicBezTo>
                  <a:cubicBezTo>
                    <a:pt x="2053" y="583954"/>
                    <a:pt x="-192" y="587550"/>
                    <a:pt x="19" y="591429"/>
                  </a:cubicBezTo>
                  <a:cubicBezTo>
                    <a:pt x="232" y="595310"/>
                    <a:pt x="2867" y="598638"/>
                    <a:pt x="6593" y="599739"/>
                  </a:cubicBezTo>
                  <a:cubicBezTo>
                    <a:pt x="7156" y="599906"/>
                    <a:pt x="59266" y="615697"/>
                    <a:pt x="68973" y="648081"/>
                  </a:cubicBezTo>
                  <a:cubicBezTo>
                    <a:pt x="56423" y="651578"/>
                    <a:pt x="45516" y="655277"/>
                    <a:pt x="36356" y="659167"/>
                  </a:cubicBezTo>
                  <a:cubicBezTo>
                    <a:pt x="11893" y="669556"/>
                    <a:pt x="0" y="681274"/>
                    <a:pt x="0" y="694991"/>
                  </a:cubicBezTo>
                  <a:cubicBezTo>
                    <a:pt x="0" y="697427"/>
                    <a:pt x="969" y="699765"/>
                    <a:pt x="2690" y="701488"/>
                  </a:cubicBezTo>
                  <a:cubicBezTo>
                    <a:pt x="4413" y="703211"/>
                    <a:pt x="6749" y="704178"/>
                    <a:pt x="9187" y="704178"/>
                  </a:cubicBezTo>
                  <a:lnTo>
                    <a:pt x="791999" y="704178"/>
                  </a:lnTo>
                  <a:cubicBezTo>
                    <a:pt x="794435" y="704178"/>
                    <a:pt x="796773" y="703209"/>
                    <a:pt x="798494" y="701488"/>
                  </a:cubicBezTo>
                  <a:cubicBezTo>
                    <a:pt x="800217" y="699765"/>
                    <a:pt x="801186" y="697429"/>
                    <a:pt x="801186" y="694991"/>
                  </a:cubicBezTo>
                  <a:cubicBezTo>
                    <a:pt x="801187" y="681274"/>
                    <a:pt x="789296" y="669556"/>
                    <a:pt x="764834" y="659167"/>
                  </a:cubicBezTo>
                  <a:close/>
                  <a:moveTo>
                    <a:pt x="647977" y="560671"/>
                  </a:moveTo>
                  <a:cubicBezTo>
                    <a:pt x="654550" y="554755"/>
                    <a:pt x="661485" y="550486"/>
                    <a:pt x="668708" y="547902"/>
                  </a:cubicBezTo>
                  <a:cubicBezTo>
                    <a:pt x="667636" y="560563"/>
                    <a:pt x="666998" y="578507"/>
                    <a:pt x="670709" y="587638"/>
                  </a:cubicBezTo>
                  <a:cubicBezTo>
                    <a:pt x="672490" y="592021"/>
                    <a:pt x="677310" y="594334"/>
                    <a:pt x="681838" y="592985"/>
                  </a:cubicBezTo>
                  <a:cubicBezTo>
                    <a:pt x="682292" y="592850"/>
                    <a:pt x="721267" y="581574"/>
                    <a:pt x="765362" y="591943"/>
                  </a:cubicBezTo>
                  <a:cubicBezTo>
                    <a:pt x="746358" y="601466"/>
                    <a:pt x="721881" y="618216"/>
                    <a:pt x="714478" y="643541"/>
                  </a:cubicBezTo>
                  <a:cubicBezTo>
                    <a:pt x="703607" y="640975"/>
                    <a:pt x="691781" y="638534"/>
                    <a:pt x="678987" y="636235"/>
                  </a:cubicBezTo>
                  <a:cubicBezTo>
                    <a:pt x="669073" y="634454"/>
                    <a:pt x="658715" y="632784"/>
                    <a:pt x="647979" y="631221"/>
                  </a:cubicBezTo>
                  <a:lnTo>
                    <a:pt x="647979" y="560671"/>
                  </a:lnTo>
                  <a:close/>
                  <a:moveTo>
                    <a:pt x="171587" y="150092"/>
                  </a:moveTo>
                  <a:lnTo>
                    <a:pt x="227877" y="150092"/>
                  </a:lnTo>
                  <a:cubicBezTo>
                    <a:pt x="232950" y="150092"/>
                    <a:pt x="237064" y="145978"/>
                    <a:pt x="237064" y="140904"/>
                  </a:cubicBezTo>
                  <a:cubicBezTo>
                    <a:pt x="237064" y="73340"/>
                    <a:pt x="310423" y="18373"/>
                    <a:pt x="400596" y="18373"/>
                  </a:cubicBezTo>
                  <a:cubicBezTo>
                    <a:pt x="490766" y="18373"/>
                    <a:pt x="564128" y="73340"/>
                    <a:pt x="564128" y="140904"/>
                  </a:cubicBezTo>
                  <a:cubicBezTo>
                    <a:pt x="564128" y="145978"/>
                    <a:pt x="568240" y="150092"/>
                    <a:pt x="573315" y="150092"/>
                  </a:cubicBezTo>
                  <a:lnTo>
                    <a:pt x="629605" y="150092"/>
                  </a:lnTo>
                  <a:lnTo>
                    <a:pt x="629605" y="628697"/>
                  </a:lnTo>
                  <a:cubicBezTo>
                    <a:pt x="623104" y="627857"/>
                    <a:pt x="616485" y="627054"/>
                    <a:pt x="609744" y="626292"/>
                  </a:cubicBezTo>
                  <a:lnTo>
                    <a:pt x="609744" y="180064"/>
                  </a:lnTo>
                  <a:cubicBezTo>
                    <a:pt x="609744" y="174991"/>
                    <a:pt x="605632" y="170877"/>
                    <a:pt x="600557" y="170877"/>
                  </a:cubicBezTo>
                  <a:lnTo>
                    <a:pt x="548414" y="170877"/>
                  </a:lnTo>
                  <a:lnTo>
                    <a:pt x="548414" y="159085"/>
                  </a:lnTo>
                  <a:cubicBezTo>
                    <a:pt x="548414" y="128139"/>
                    <a:pt x="532392" y="97226"/>
                    <a:pt x="504455" y="74279"/>
                  </a:cubicBezTo>
                  <a:cubicBezTo>
                    <a:pt x="476186" y="51063"/>
                    <a:pt x="439302" y="38279"/>
                    <a:pt x="400595" y="38279"/>
                  </a:cubicBezTo>
                  <a:cubicBezTo>
                    <a:pt x="361887" y="38279"/>
                    <a:pt x="325003" y="51063"/>
                    <a:pt x="296737" y="74281"/>
                  </a:cubicBezTo>
                  <a:cubicBezTo>
                    <a:pt x="268800" y="97229"/>
                    <a:pt x="252778" y="128139"/>
                    <a:pt x="252778" y="159086"/>
                  </a:cubicBezTo>
                  <a:lnTo>
                    <a:pt x="252778" y="170879"/>
                  </a:lnTo>
                  <a:lnTo>
                    <a:pt x="200635" y="170879"/>
                  </a:lnTo>
                  <a:cubicBezTo>
                    <a:pt x="195562" y="170879"/>
                    <a:pt x="191448" y="174993"/>
                    <a:pt x="191448" y="180066"/>
                  </a:cubicBezTo>
                  <a:lnTo>
                    <a:pt x="191448" y="626292"/>
                  </a:lnTo>
                  <a:cubicBezTo>
                    <a:pt x="184707" y="627054"/>
                    <a:pt x="178088" y="627860"/>
                    <a:pt x="171587" y="628697"/>
                  </a:cubicBezTo>
                  <a:lnTo>
                    <a:pt x="171587" y="150092"/>
                  </a:lnTo>
                  <a:lnTo>
                    <a:pt x="171587" y="150092"/>
                  </a:lnTo>
                  <a:close/>
                  <a:moveTo>
                    <a:pt x="539222" y="189253"/>
                  </a:moveTo>
                  <a:lnTo>
                    <a:pt x="591365" y="189253"/>
                  </a:lnTo>
                  <a:lnTo>
                    <a:pt x="591365" y="624341"/>
                  </a:lnTo>
                  <a:cubicBezTo>
                    <a:pt x="533619" y="618571"/>
                    <a:pt x="468405" y="615501"/>
                    <a:pt x="400593" y="615501"/>
                  </a:cubicBezTo>
                  <a:cubicBezTo>
                    <a:pt x="332780" y="615501"/>
                    <a:pt x="267566" y="618571"/>
                    <a:pt x="209821" y="624341"/>
                  </a:cubicBezTo>
                  <a:lnTo>
                    <a:pt x="209821" y="189253"/>
                  </a:lnTo>
                  <a:lnTo>
                    <a:pt x="261964" y="189253"/>
                  </a:lnTo>
                  <a:cubicBezTo>
                    <a:pt x="267037" y="189253"/>
                    <a:pt x="271151" y="185139"/>
                    <a:pt x="271151" y="180066"/>
                  </a:cubicBezTo>
                  <a:lnTo>
                    <a:pt x="271151" y="159085"/>
                  </a:lnTo>
                  <a:cubicBezTo>
                    <a:pt x="271151" y="104518"/>
                    <a:pt x="331637" y="56651"/>
                    <a:pt x="400591" y="56651"/>
                  </a:cubicBezTo>
                  <a:cubicBezTo>
                    <a:pt x="469545" y="56651"/>
                    <a:pt x="530032" y="104518"/>
                    <a:pt x="530032" y="159085"/>
                  </a:cubicBezTo>
                  <a:lnTo>
                    <a:pt x="530032" y="180064"/>
                  </a:lnTo>
                  <a:cubicBezTo>
                    <a:pt x="530035" y="185140"/>
                    <a:pt x="534147" y="189253"/>
                    <a:pt x="539222" y="189253"/>
                  </a:cubicBezTo>
                  <a:close/>
                  <a:moveTo>
                    <a:pt x="36022" y="591910"/>
                  </a:moveTo>
                  <a:cubicBezTo>
                    <a:pt x="79914" y="581693"/>
                    <a:pt x="118905" y="592852"/>
                    <a:pt x="119352" y="592985"/>
                  </a:cubicBezTo>
                  <a:cubicBezTo>
                    <a:pt x="123884" y="594334"/>
                    <a:pt x="128702" y="592021"/>
                    <a:pt x="130481" y="587638"/>
                  </a:cubicBezTo>
                  <a:cubicBezTo>
                    <a:pt x="134193" y="578509"/>
                    <a:pt x="133553" y="560565"/>
                    <a:pt x="132483" y="547902"/>
                  </a:cubicBezTo>
                  <a:cubicBezTo>
                    <a:pt x="139707" y="550486"/>
                    <a:pt x="146640" y="554756"/>
                    <a:pt x="153213" y="560674"/>
                  </a:cubicBezTo>
                  <a:lnTo>
                    <a:pt x="153213" y="631220"/>
                  </a:lnTo>
                  <a:cubicBezTo>
                    <a:pt x="142477" y="632784"/>
                    <a:pt x="132120" y="634454"/>
                    <a:pt x="122206" y="636233"/>
                  </a:cubicBezTo>
                  <a:cubicBezTo>
                    <a:pt x="109448" y="638524"/>
                    <a:pt x="97654" y="640958"/>
                    <a:pt x="86807" y="643518"/>
                  </a:cubicBezTo>
                  <a:cubicBezTo>
                    <a:pt x="79557" y="618105"/>
                    <a:pt x="55094" y="601396"/>
                    <a:pt x="36022" y="591910"/>
                  </a:cubicBezTo>
                  <a:close/>
                  <a:moveTo>
                    <a:pt x="25507" y="685804"/>
                  </a:moveTo>
                  <a:cubicBezTo>
                    <a:pt x="37431" y="676997"/>
                    <a:pt x="66184" y="664965"/>
                    <a:pt x="125452" y="654321"/>
                  </a:cubicBezTo>
                  <a:cubicBezTo>
                    <a:pt x="198859" y="641136"/>
                    <a:pt x="296571" y="633874"/>
                    <a:pt x="400595" y="633874"/>
                  </a:cubicBezTo>
                  <a:cubicBezTo>
                    <a:pt x="504618" y="633874"/>
                    <a:pt x="602330" y="641136"/>
                    <a:pt x="675736" y="654321"/>
                  </a:cubicBezTo>
                  <a:cubicBezTo>
                    <a:pt x="735005" y="664965"/>
                    <a:pt x="763760" y="676998"/>
                    <a:pt x="775681" y="685804"/>
                  </a:cubicBezTo>
                  <a:lnTo>
                    <a:pt x="25507" y="68580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24"/>
            <p:cNvSpPr/>
            <p:nvPr/>
          </p:nvSpPr>
          <p:spPr>
            <a:xfrm>
              <a:off x="2447936" y="7108841"/>
              <a:ext cx="305745" cy="107783"/>
            </a:xfrm>
            <a:custGeom>
              <a:avLst/>
              <a:gdLst/>
              <a:ahLst/>
              <a:cxnLst/>
              <a:rect l="l" t="t" r="r" b="b"/>
              <a:pathLst>
                <a:path w="305745" h="107783" extrusionOk="0">
                  <a:moveTo>
                    <a:pt x="0" y="9187"/>
                  </a:moveTo>
                  <a:lnTo>
                    <a:pt x="0" y="98596"/>
                  </a:lnTo>
                  <a:cubicBezTo>
                    <a:pt x="0" y="103669"/>
                    <a:pt x="4114" y="107783"/>
                    <a:pt x="9187" y="107783"/>
                  </a:cubicBezTo>
                  <a:lnTo>
                    <a:pt x="296559" y="107783"/>
                  </a:lnTo>
                  <a:cubicBezTo>
                    <a:pt x="301634" y="107783"/>
                    <a:pt x="305746" y="103669"/>
                    <a:pt x="305746" y="98596"/>
                  </a:cubicBezTo>
                  <a:lnTo>
                    <a:pt x="305746" y="9187"/>
                  </a:lnTo>
                  <a:cubicBezTo>
                    <a:pt x="305746" y="4114"/>
                    <a:pt x="301634" y="0"/>
                    <a:pt x="296559" y="0"/>
                  </a:cubicBezTo>
                  <a:lnTo>
                    <a:pt x="9187" y="0"/>
                  </a:lnTo>
                  <a:cubicBezTo>
                    <a:pt x="4114" y="0"/>
                    <a:pt x="0" y="4114"/>
                    <a:pt x="0" y="9187"/>
                  </a:cubicBezTo>
                  <a:close/>
                  <a:moveTo>
                    <a:pt x="18374" y="18374"/>
                  </a:moveTo>
                  <a:lnTo>
                    <a:pt x="287370" y="18374"/>
                  </a:lnTo>
                  <a:lnTo>
                    <a:pt x="287370" y="89409"/>
                  </a:lnTo>
                  <a:lnTo>
                    <a:pt x="18374" y="89409"/>
                  </a:lnTo>
                  <a:lnTo>
                    <a:pt x="18374" y="183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9" name="Google Shape;879;p24"/>
          <p:cNvGrpSpPr/>
          <p:nvPr/>
        </p:nvGrpSpPr>
        <p:grpSpPr>
          <a:xfrm>
            <a:off x="6221476" y="6185949"/>
            <a:ext cx="640150" cy="594569"/>
            <a:chOff x="7887123" y="7870561"/>
            <a:chExt cx="801189" cy="744141"/>
          </a:xfrm>
        </p:grpSpPr>
        <p:grpSp>
          <p:nvGrpSpPr>
            <p:cNvPr id="880" name="Google Shape;880;p24"/>
            <p:cNvGrpSpPr/>
            <p:nvPr/>
          </p:nvGrpSpPr>
          <p:grpSpPr>
            <a:xfrm>
              <a:off x="8158752" y="8146394"/>
              <a:ext cx="257929" cy="70657"/>
              <a:chOff x="8158752" y="8146394"/>
              <a:chExt cx="257929" cy="70657"/>
            </a:xfrm>
          </p:grpSpPr>
          <p:sp>
            <p:nvSpPr>
              <p:cNvPr id="881" name="Google Shape;881;p24"/>
              <p:cNvSpPr/>
              <p:nvPr/>
            </p:nvSpPr>
            <p:spPr>
              <a:xfrm>
                <a:off x="8375347" y="8146394"/>
                <a:ext cx="41334" cy="70654"/>
              </a:xfrm>
              <a:custGeom>
                <a:avLst/>
                <a:gdLst/>
                <a:ahLst/>
                <a:cxnLst/>
                <a:rect l="l" t="t" r="r" b="b"/>
                <a:pathLst>
                  <a:path w="41334" h="70654" extrusionOk="0">
                    <a:moveTo>
                      <a:pt x="41335" y="35193"/>
                    </a:moveTo>
                    <a:cubicBezTo>
                      <a:pt x="41335" y="15787"/>
                      <a:pt x="25546" y="0"/>
                      <a:pt x="6140" y="0"/>
                    </a:cubicBezTo>
                    <a:lnTo>
                      <a:pt x="0" y="0"/>
                    </a:lnTo>
                    <a:lnTo>
                      <a:pt x="0" y="70655"/>
                    </a:lnTo>
                    <a:cubicBezTo>
                      <a:pt x="0" y="70655"/>
                      <a:pt x="6003" y="70627"/>
                      <a:pt x="6140" y="70627"/>
                    </a:cubicBezTo>
                    <a:cubicBezTo>
                      <a:pt x="25544" y="70627"/>
                      <a:pt x="41335" y="54598"/>
                      <a:pt x="41335" y="3519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24"/>
              <p:cNvSpPr/>
              <p:nvPr/>
            </p:nvSpPr>
            <p:spPr>
              <a:xfrm>
                <a:off x="8158752" y="8146394"/>
                <a:ext cx="41333" cy="70657"/>
              </a:xfrm>
              <a:custGeom>
                <a:avLst/>
                <a:gdLst/>
                <a:ahLst/>
                <a:cxnLst/>
                <a:rect l="l" t="t" r="r" b="b"/>
                <a:pathLst>
                  <a:path w="41333" h="70657" extrusionOk="0">
                    <a:moveTo>
                      <a:pt x="41333" y="35193"/>
                    </a:moveTo>
                    <a:cubicBezTo>
                      <a:pt x="41333" y="15787"/>
                      <a:pt x="25547" y="0"/>
                      <a:pt x="6145" y="0"/>
                    </a:cubicBezTo>
                    <a:lnTo>
                      <a:pt x="0" y="0"/>
                    </a:lnTo>
                    <a:lnTo>
                      <a:pt x="0" y="70655"/>
                    </a:lnTo>
                    <a:cubicBezTo>
                      <a:pt x="0" y="70655"/>
                      <a:pt x="6007" y="70658"/>
                      <a:pt x="6145" y="70658"/>
                    </a:cubicBezTo>
                    <a:cubicBezTo>
                      <a:pt x="25547" y="70658"/>
                      <a:pt x="41333" y="54598"/>
                      <a:pt x="41333" y="3519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3" name="Google Shape;883;p24"/>
            <p:cNvGrpSpPr/>
            <p:nvPr/>
          </p:nvGrpSpPr>
          <p:grpSpPr>
            <a:xfrm>
              <a:off x="7941563" y="8451515"/>
              <a:ext cx="682991" cy="101478"/>
              <a:chOff x="7941563" y="8451515"/>
              <a:chExt cx="682991" cy="101478"/>
            </a:xfrm>
          </p:grpSpPr>
          <p:sp>
            <p:nvSpPr>
              <p:cNvPr id="884" name="Google Shape;884;p24"/>
              <p:cNvSpPr/>
              <p:nvPr/>
            </p:nvSpPr>
            <p:spPr>
              <a:xfrm>
                <a:off x="8436665" y="8462150"/>
                <a:ext cx="187889" cy="86972"/>
              </a:xfrm>
              <a:custGeom>
                <a:avLst/>
                <a:gdLst/>
                <a:ahLst/>
                <a:cxnLst/>
                <a:rect l="l" t="t" r="r" b="b"/>
                <a:pathLst>
                  <a:path w="187889" h="86972" extrusionOk="0">
                    <a:moveTo>
                      <a:pt x="48552" y="52116"/>
                    </a:moveTo>
                    <a:cubicBezTo>
                      <a:pt x="47422" y="55036"/>
                      <a:pt x="44881" y="57188"/>
                      <a:pt x="41812" y="57811"/>
                    </a:cubicBezTo>
                    <a:cubicBezTo>
                      <a:pt x="38736" y="58440"/>
                      <a:pt x="35565" y="57460"/>
                      <a:pt x="33385" y="55213"/>
                    </a:cubicBezTo>
                    <a:cubicBezTo>
                      <a:pt x="26574" y="48197"/>
                      <a:pt x="21893" y="38390"/>
                      <a:pt x="18889" y="30207"/>
                    </a:cubicBezTo>
                    <a:cubicBezTo>
                      <a:pt x="7142" y="43513"/>
                      <a:pt x="2136" y="58482"/>
                      <a:pt x="0" y="69103"/>
                    </a:cubicBezTo>
                    <a:cubicBezTo>
                      <a:pt x="47826" y="72617"/>
                      <a:pt x="91766" y="77842"/>
                      <a:pt x="129442" y="84608"/>
                    </a:cubicBezTo>
                    <a:cubicBezTo>
                      <a:pt x="133742" y="85380"/>
                      <a:pt x="137923" y="86170"/>
                      <a:pt x="142009" y="86973"/>
                    </a:cubicBezTo>
                    <a:cubicBezTo>
                      <a:pt x="148611" y="64126"/>
                      <a:pt x="169595" y="50602"/>
                      <a:pt x="187890" y="42936"/>
                    </a:cubicBezTo>
                    <a:cubicBezTo>
                      <a:pt x="146051" y="34608"/>
                      <a:pt x="109927" y="44950"/>
                      <a:pt x="109486" y="45078"/>
                    </a:cubicBezTo>
                    <a:cubicBezTo>
                      <a:pt x="104960" y="46414"/>
                      <a:pt x="100146" y="44100"/>
                      <a:pt x="98369" y="39728"/>
                    </a:cubicBezTo>
                    <a:cubicBezTo>
                      <a:pt x="94658" y="30602"/>
                      <a:pt x="95298" y="12661"/>
                      <a:pt x="96368" y="0"/>
                    </a:cubicBezTo>
                    <a:cubicBezTo>
                      <a:pt x="64668" y="11372"/>
                      <a:pt x="48729" y="51664"/>
                      <a:pt x="48552" y="521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4"/>
              <p:cNvSpPr/>
              <p:nvPr/>
            </p:nvSpPr>
            <p:spPr>
              <a:xfrm>
                <a:off x="7941563" y="8451515"/>
                <a:ext cx="147434" cy="101478"/>
              </a:xfrm>
              <a:custGeom>
                <a:avLst/>
                <a:gdLst/>
                <a:ahLst/>
                <a:cxnLst/>
                <a:rect l="l" t="t" r="r" b="b"/>
                <a:pathLst>
                  <a:path w="147434" h="101478" extrusionOk="0">
                    <a:moveTo>
                      <a:pt x="67763" y="95243"/>
                    </a:moveTo>
                    <a:cubicBezTo>
                      <a:pt x="91946" y="90899"/>
                      <a:pt x="118720" y="87193"/>
                      <a:pt x="147434" y="84166"/>
                    </a:cubicBezTo>
                    <a:cubicBezTo>
                      <a:pt x="127752" y="25982"/>
                      <a:pt x="91160" y="6492"/>
                      <a:pt x="68713" y="0"/>
                    </a:cubicBezTo>
                    <a:cubicBezTo>
                      <a:pt x="84114" y="34002"/>
                      <a:pt x="67575" y="69466"/>
                      <a:pt x="66732" y="71226"/>
                    </a:cubicBezTo>
                    <a:cubicBezTo>
                      <a:pt x="65463" y="73883"/>
                      <a:pt x="62992" y="75770"/>
                      <a:pt x="60095" y="76299"/>
                    </a:cubicBezTo>
                    <a:cubicBezTo>
                      <a:pt x="57199" y="76823"/>
                      <a:pt x="54224" y="75936"/>
                      <a:pt x="52095" y="73899"/>
                    </a:cubicBezTo>
                    <a:cubicBezTo>
                      <a:pt x="34772" y="57324"/>
                      <a:pt x="15540" y="53016"/>
                      <a:pt x="0" y="53105"/>
                    </a:cubicBezTo>
                    <a:cubicBezTo>
                      <a:pt x="20825" y="67151"/>
                      <a:pt x="32040" y="89439"/>
                      <a:pt x="36875" y="101479"/>
                    </a:cubicBezTo>
                    <a:cubicBezTo>
                      <a:pt x="46463" y="99302"/>
                      <a:pt x="56756" y="97221"/>
                      <a:pt x="67763" y="952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6" name="Google Shape;886;p24"/>
            <p:cNvSpPr/>
            <p:nvPr/>
          </p:nvSpPr>
          <p:spPr>
            <a:xfrm>
              <a:off x="8063387" y="7888935"/>
              <a:ext cx="448648" cy="644888"/>
            </a:xfrm>
            <a:custGeom>
              <a:avLst/>
              <a:gdLst/>
              <a:ahLst/>
              <a:cxnLst/>
              <a:rect l="l" t="t" r="r" b="b"/>
              <a:pathLst>
                <a:path w="448648" h="644888" extrusionOk="0">
                  <a:moveTo>
                    <a:pt x="44377" y="644888"/>
                  </a:moveTo>
                  <a:cubicBezTo>
                    <a:pt x="99394" y="639792"/>
                    <a:pt x="160718" y="637088"/>
                    <a:pt x="224330" y="637088"/>
                  </a:cubicBezTo>
                  <a:cubicBezTo>
                    <a:pt x="269456" y="637088"/>
                    <a:pt x="313428" y="638449"/>
                    <a:pt x="354822" y="641059"/>
                  </a:cubicBezTo>
                  <a:cubicBezTo>
                    <a:pt x="357707" y="624942"/>
                    <a:pt x="366197" y="598803"/>
                    <a:pt x="391110" y="579278"/>
                  </a:cubicBezTo>
                  <a:cubicBezTo>
                    <a:pt x="393608" y="577318"/>
                    <a:pt x="396950" y="576789"/>
                    <a:pt x="399940" y="577884"/>
                  </a:cubicBezTo>
                  <a:cubicBezTo>
                    <a:pt x="402926" y="578980"/>
                    <a:pt x="405132" y="581543"/>
                    <a:pt x="405776" y="584657"/>
                  </a:cubicBezTo>
                  <a:cubicBezTo>
                    <a:pt x="406525" y="588256"/>
                    <a:pt x="408680" y="596099"/>
                    <a:pt x="412096" y="603502"/>
                  </a:cubicBezTo>
                  <a:cubicBezTo>
                    <a:pt x="419069" y="591199"/>
                    <a:pt x="431077" y="574216"/>
                    <a:pt x="448647" y="563137"/>
                  </a:cubicBezTo>
                  <a:lnTo>
                    <a:pt x="448647" y="478495"/>
                  </a:lnTo>
                  <a:lnTo>
                    <a:pt x="414316" y="464871"/>
                  </a:lnTo>
                  <a:cubicBezTo>
                    <a:pt x="411526" y="463765"/>
                    <a:pt x="409455" y="461366"/>
                    <a:pt x="408766" y="458446"/>
                  </a:cubicBezTo>
                  <a:cubicBezTo>
                    <a:pt x="408074" y="455526"/>
                    <a:pt x="408852" y="452454"/>
                    <a:pt x="410850" y="450217"/>
                  </a:cubicBezTo>
                  <a:lnTo>
                    <a:pt x="448649" y="407846"/>
                  </a:lnTo>
                  <a:lnTo>
                    <a:pt x="448649" y="156823"/>
                  </a:lnTo>
                  <a:cubicBezTo>
                    <a:pt x="448649" y="70350"/>
                    <a:pt x="348018" y="0"/>
                    <a:pt x="224327" y="0"/>
                  </a:cubicBezTo>
                  <a:cubicBezTo>
                    <a:pt x="182256" y="0"/>
                    <a:pt x="142860" y="8145"/>
                    <a:pt x="109179" y="22289"/>
                  </a:cubicBezTo>
                  <a:cubicBezTo>
                    <a:pt x="110184" y="31276"/>
                    <a:pt x="113558" y="48616"/>
                    <a:pt x="124843" y="59884"/>
                  </a:cubicBezTo>
                  <a:lnTo>
                    <a:pt x="198610" y="26699"/>
                  </a:lnTo>
                  <a:cubicBezTo>
                    <a:pt x="203241" y="24621"/>
                    <a:pt x="208678" y="26682"/>
                    <a:pt x="210758" y="31309"/>
                  </a:cubicBezTo>
                  <a:cubicBezTo>
                    <a:pt x="212839" y="35938"/>
                    <a:pt x="210777" y="41374"/>
                    <a:pt x="206150" y="43457"/>
                  </a:cubicBezTo>
                  <a:lnTo>
                    <a:pt x="148924" y="69200"/>
                  </a:lnTo>
                  <a:cubicBezTo>
                    <a:pt x="173539" y="73256"/>
                    <a:pt x="209836" y="72285"/>
                    <a:pt x="229686" y="70076"/>
                  </a:cubicBezTo>
                  <a:cubicBezTo>
                    <a:pt x="235806" y="69403"/>
                    <a:pt x="243460" y="71332"/>
                    <a:pt x="268401" y="100460"/>
                  </a:cubicBezTo>
                  <a:lnTo>
                    <a:pt x="312409" y="103812"/>
                  </a:lnTo>
                  <a:cubicBezTo>
                    <a:pt x="317468" y="104195"/>
                    <a:pt x="321256" y="108611"/>
                    <a:pt x="320870" y="113670"/>
                  </a:cubicBezTo>
                  <a:cubicBezTo>
                    <a:pt x="320504" y="118491"/>
                    <a:pt x="316476" y="122159"/>
                    <a:pt x="311719" y="122159"/>
                  </a:cubicBezTo>
                  <a:cubicBezTo>
                    <a:pt x="311486" y="122159"/>
                    <a:pt x="311251" y="122152"/>
                    <a:pt x="311012" y="122131"/>
                  </a:cubicBezTo>
                  <a:lnTo>
                    <a:pt x="284529" y="120114"/>
                  </a:lnTo>
                  <a:cubicBezTo>
                    <a:pt x="293241" y="131127"/>
                    <a:pt x="299634" y="139773"/>
                    <a:pt x="300003" y="140274"/>
                  </a:cubicBezTo>
                  <a:cubicBezTo>
                    <a:pt x="303017" y="144356"/>
                    <a:pt x="302147" y="150110"/>
                    <a:pt x="298064" y="153121"/>
                  </a:cubicBezTo>
                  <a:cubicBezTo>
                    <a:pt x="296423" y="154332"/>
                    <a:pt x="294511" y="154916"/>
                    <a:pt x="292616" y="154916"/>
                  </a:cubicBezTo>
                  <a:cubicBezTo>
                    <a:pt x="289799" y="154916"/>
                    <a:pt x="287017" y="153625"/>
                    <a:pt x="285215" y="151184"/>
                  </a:cubicBezTo>
                  <a:cubicBezTo>
                    <a:pt x="264935" y="123701"/>
                    <a:pt x="238557" y="92581"/>
                    <a:pt x="230390" y="88472"/>
                  </a:cubicBezTo>
                  <a:cubicBezTo>
                    <a:pt x="223914" y="89112"/>
                    <a:pt x="194795" y="91691"/>
                    <a:pt x="166481" y="89736"/>
                  </a:cubicBezTo>
                  <a:lnTo>
                    <a:pt x="127819" y="137053"/>
                  </a:lnTo>
                  <a:cubicBezTo>
                    <a:pt x="126004" y="139275"/>
                    <a:pt x="123361" y="140427"/>
                    <a:pt x="120699" y="140427"/>
                  </a:cubicBezTo>
                  <a:cubicBezTo>
                    <a:pt x="118656" y="140427"/>
                    <a:pt x="116598" y="139750"/>
                    <a:pt x="114891" y="138354"/>
                  </a:cubicBezTo>
                  <a:cubicBezTo>
                    <a:pt x="110962" y="135141"/>
                    <a:pt x="110379" y="129356"/>
                    <a:pt x="113590" y="125425"/>
                  </a:cubicBezTo>
                  <a:lnTo>
                    <a:pt x="119268" y="118477"/>
                  </a:lnTo>
                  <a:lnTo>
                    <a:pt x="96467" y="122048"/>
                  </a:lnTo>
                  <a:cubicBezTo>
                    <a:pt x="95985" y="122123"/>
                    <a:pt x="95506" y="122161"/>
                    <a:pt x="95035" y="122161"/>
                  </a:cubicBezTo>
                  <a:cubicBezTo>
                    <a:pt x="90586" y="122161"/>
                    <a:pt x="86679" y="118925"/>
                    <a:pt x="85968" y="114393"/>
                  </a:cubicBezTo>
                  <a:cubicBezTo>
                    <a:pt x="85181" y="109381"/>
                    <a:pt x="88611" y="104680"/>
                    <a:pt x="93623" y="103896"/>
                  </a:cubicBezTo>
                  <a:lnTo>
                    <a:pt x="136692" y="97154"/>
                  </a:lnTo>
                  <a:lnTo>
                    <a:pt x="144854" y="87164"/>
                  </a:lnTo>
                  <a:cubicBezTo>
                    <a:pt x="131929" y="84816"/>
                    <a:pt x="120679" y="80964"/>
                    <a:pt x="113888" y="74831"/>
                  </a:cubicBezTo>
                  <a:cubicBezTo>
                    <a:pt x="99496" y="61837"/>
                    <a:pt x="93932" y="43112"/>
                    <a:pt x="91764" y="30398"/>
                  </a:cubicBezTo>
                  <a:cubicBezTo>
                    <a:pt x="36160" y="58967"/>
                    <a:pt x="0" y="104998"/>
                    <a:pt x="0" y="156830"/>
                  </a:cubicBezTo>
                  <a:lnTo>
                    <a:pt x="0" y="212830"/>
                  </a:lnTo>
                  <a:lnTo>
                    <a:pt x="30700" y="225539"/>
                  </a:lnTo>
                  <a:cubicBezTo>
                    <a:pt x="33780" y="226815"/>
                    <a:pt x="35928" y="229660"/>
                    <a:pt x="36312" y="232968"/>
                  </a:cubicBezTo>
                  <a:cubicBezTo>
                    <a:pt x="36695" y="236279"/>
                    <a:pt x="35255" y="239538"/>
                    <a:pt x="32548" y="241487"/>
                  </a:cubicBezTo>
                  <a:lnTo>
                    <a:pt x="0" y="264892"/>
                  </a:lnTo>
                  <a:lnTo>
                    <a:pt x="0" y="572187"/>
                  </a:lnTo>
                  <a:cubicBezTo>
                    <a:pt x="16553" y="587187"/>
                    <a:pt x="33323" y="610080"/>
                    <a:pt x="44377" y="644888"/>
                  </a:cubicBezTo>
                  <a:close/>
                  <a:moveTo>
                    <a:pt x="335550" y="385264"/>
                  </a:moveTo>
                  <a:cubicBezTo>
                    <a:pt x="333839" y="386973"/>
                    <a:pt x="331469" y="387965"/>
                    <a:pt x="329063" y="387965"/>
                  </a:cubicBezTo>
                  <a:cubicBezTo>
                    <a:pt x="326638" y="387965"/>
                    <a:pt x="324284" y="386973"/>
                    <a:pt x="322558" y="385264"/>
                  </a:cubicBezTo>
                  <a:cubicBezTo>
                    <a:pt x="320850" y="383555"/>
                    <a:pt x="319876" y="381203"/>
                    <a:pt x="319876" y="378778"/>
                  </a:cubicBezTo>
                  <a:cubicBezTo>
                    <a:pt x="319876" y="376352"/>
                    <a:pt x="320850" y="373982"/>
                    <a:pt x="322558" y="372273"/>
                  </a:cubicBezTo>
                  <a:cubicBezTo>
                    <a:pt x="324284" y="370564"/>
                    <a:pt x="326654" y="369591"/>
                    <a:pt x="329063" y="369591"/>
                  </a:cubicBezTo>
                  <a:cubicBezTo>
                    <a:pt x="331470" y="369591"/>
                    <a:pt x="333841" y="370564"/>
                    <a:pt x="335550" y="372273"/>
                  </a:cubicBezTo>
                  <a:cubicBezTo>
                    <a:pt x="337276" y="373982"/>
                    <a:pt x="338250" y="376352"/>
                    <a:pt x="338250" y="378778"/>
                  </a:cubicBezTo>
                  <a:cubicBezTo>
                    <a:pt x="338250" y="381186"/>
                    <a:pt x="337276" y="383557"/>
                    <a:pt x="335550" y="385264"/>
                  </a:cubicBezTo>
                  <a:close/>
                  <a:moveTo>
                    <a:pt x="293583" y="337775"/>
                  </a:moveTo>
                  <a:cubicBezTo>
                    <a:pt x="293583" y="337736"/>
                    <a:pt x="293583" y="337700"/>
                    <a:pt x="293583" y="337662"/>
                  </a:cubicBezTo>
                  <a:lnTo>
                    <a:pt x="293583" y="248270"/>
                  </a:lnTo>
                  <a:cubicBezTo>
                    <a:pt x="293583" y="243197"/>
                    <a:pt x="297695" y="239083"/>
                    <a:pt x="302770" y="239083"/>
                  </a:cubicBezTo>
                  <a:lnTo>
                    <a:pt x="318099" y="239083"/>
                  </a:lnTo>
                  <a:cubicBezTo>
                    <a:pt x="347638" y="239083"/>
                    <a:pt x="371669" y="263114"/>
                    <a:pt x="371669" y="292652"/>
                  </a:cubicBezTo>
                  <a:cubicBezTo>
                    <a:pt x="371669" y="322117"/>
                    <a:pt x="347755" y="346353"/>
                    <a:pt x="318316" y="346469"/>
                  </a:cubicBezTo>
                  <a:lnTo>
                    <a:pt x="311958" y="346505"/>
                  </a:lnTo>
                  <a:lnTo>
                    <a:pt x="311958" y="378773"/>
                  </a:lnTo>
                  <a:cubicBezTo>
                    <a:pt x="311958" y="383846"/>
                    <a:pt x="307846" y="387960"/>
                    <a:pt x="302771" y="387960"/>
                  </a:cubicBezTo>
                  <a:cubicBezTo>
                    <a:pt x="297697" y="387960"/>
                    <a:pt x="293584" y="383846"/>
                    <a:pt x="293584" y="378773"/>
                  </a:cubicBezTo>
                  <a:lnTo>
                    <a:pt x="293584" y="337775"/>
                  </a:lnTo>
                  <a:close/>
                  <a:moveTo>
                    <a:pt x="239266" y="372274"/>
                  </a:moveTo>
                  <a:cubicBezTo>
                    <a:pt x="240975" y="370566"/>
                    <a:pt x="243346" y="369592"/>
                    <a:pt x="245771" y="369592"/>
                  </a:cubicBezTo>
                  <a:cubicBezTo>
                    <a:pt x="248178" y="369592"/>
                    <a:pt x="250548" y="370566"/>
                    <a:pt x="252257" y="372274"/>
                  </a:cubicBezTo>
                  <a:cubicBezTo>
                    <a:pt x="253966" y="373983"/>
                    <a:pt x="254958" y="376354"/>
                    <a:pt x="254958" y="378779"/>
                  </a:cubicBezTo>
                  <a:cubicBezTo>
                    <a:pt x="254958" y="381186"/>
                    <a:pt x="253966" y="383557"/>
                    <a:pt x="252257" y="385266"/>
                  </a:cubicBezTo>
                  <a:cubicBezTo>
                    <a:pt x="250547" y="386974"/>
                    <a:pt x="248176" y="387966"/>
                    <a:pt x="245771" y="387966"/>
                  </a:cubicBezTo>
                  <a:cubicBezTo>
                    <a:pt x="243346" y="387966"/>
                    <a:pt x="240975" y="386974"/>
                    <a:pt x="239266" y="385266"/>
                  </a:cubicBezTo>
                  <a:cubicBezTo>
                    <a:pt x="237557" y="383557"/>
                    <a:pt x="236584" y="381186"/>
                    <a:pt x="236584" y="378779"/>
                  </a:cubicBezTo>
                  <a:cubicBezTo>
                    <a:pt x="236582" y="376354"/>
                    <a:pt x="237557" y="373983"/>
                    <a:pt x="239266" y="372274"/>
                  </a:cubicBezTo>
                  <a:close/>
                  <a:moveTo>
                    <a:pt x="207546" y="248270"/>
                  </a:moveTo>
                  <a:cubicBezTo>
                    <a:pt x="207546" y="243197"/>
                    <a:pt x="211658" y="239083"/>
                    <a:pt x="216733" y="239083"/>
                  </a:cubicBezTo>
                  <a:cubicBezTo>
                    <a:pt x="221807" y="239083"/>
                    <a:pt x="225920" y="243197"/>
                    <a:pt x="225920" y="248270"/>
                  </a:cubicBezTo>
                  <a:lnTo>
                    <a:pt x="225920" y="378775"/>
                  </a:lnTo>
                  <a:cubicBezTo>
                    <a:pt x="225920" y="383848"/>
                    <a:pt x="221807" y="387962"/>
                    <a:pt x="216733" y="387962"/>
                  </a:cubicBezTo>
                  <a:cubicBezTo>
                    <a:pt x="211658" y="387962"/>
                    <a:pt x="207546" y="383848"/>
                    <a:pt x="207546" y="378775"/>
                  </a:cubicBezTo>
                  <a:lnTo>
                    <a:pt x="207546" y="248270"/>
                  </a:lnTo>
                  <a:close/>
                  <a:moveTo>
                    <a:pt x="162477" y="369592"/>
                  </a:moveTo>
                  <a:cubicBezTo>
                    <a:pt x="164884" y="369592"/>
                    <a:pt x="167254" y="370566"/>
                    <a:pt x="168963" y="372274"/>
                  </a:cubicBezTo>
                  <a:cubicBezTo>
                    <a:pt x="170672" y="373983"/>
                    <a:pt x="171664" y="376354"/>
                    <a:pt x="171664" y="378779"/>
                  </a:cubicBezTo>
                  <a:cubicBezTo>
                    <a:pt x="171664" y="381186"/>
                    <a:pt x="170672" y="383557"/>
                    <a:pt x="168963" y="385266"/>
                  </a:cubicBezTo>
                  <a:cubicBezTo>
                    <a:pt x="167253" y="386974"/>
                    <a:pt x="164882" y="387966"/>
                    <a:pt x="162477" y="387966"/>
                  </a:cubicBezTo>
                  <a:cubicBezTo>
                    <a:pt x="160052" y="387966"/>
                    <a:pt x="157681" y="386974"/>
                    <a:pt x="155972" y="385266"/>
                  </a:cubicBezTo>
                  <a:cubicBezTo>
                    <a:pt x="154263" y="383576"/>
                    <a:pt x="153290" y="381205"/>
                    <a:pt x="153290" y="378779"/>
                  </a:cubicBezTo>
                  <a:cubicBezTo>
                    <a:pt x="153290" y="376354"/>
                    <a:pt x="154263" y="373983"/>
                    <a:pt x="155972" y="372274"/>
                  </a:cubicBezTo>
                  <a:cubicBezTo>
                    <a:pt x="157679" y="370564"/>
                    <a:pt x="160050" y="369592"/>
                    <a:pt x="162477" y="369592"/>
                  </a:cubicBezTo>
                  <a:close/>
                  <a:moveTo>
                    <a:pt x="76991" y="248270"/>
                  </a:moveTo>
                  <a:cubicBezTo>
                    <a:pt x="76991" y="243197"/>
                    <a:pt x="81103" y="239083"/>
                    <a:pt x="86178" y="239083"/>
                  </a:cubicBezTo>
                  <a:lnTo>
                    <a:pt x="101510" y="239083"/>
                  </a:lnTo>
                  <a:cubicBezTo>
                    <a:pt x="131044" y="239083"/>
                    <a:pt x="155072" y="262893"/>
                    <a:pt x="155072" y="292652"/>
                  </a:cubicBezTo>
                  <a:cubicBezTo>
                    <a:pt x="155072" y="312558"/>
                    <a:pt x="144151" y="329951"/>
                    <a:pt x="127995" y="339183"/>
                  </a:cubicBezTo>
                  <a:lnTo>
                    <a:pt x="143405" y="375157"/>
                  </a:lnTo>
                  <a:cubicBezTo>
                    <a:pt x="145405" y="379822"/>
                    <a:pt x="143241" y="385220"/>
                    <a:pt x="138578" y="387220"/>
                  </a:cubicBezTo>
                  <a:cubicBezTo>
                    <a:pt x="137398" y="387725"/>
                    <a:pt x="136171" y="387965"/>
                    <a:pt x="134963" y="387965"/>
                  </a:cubicBezTo>
                  <a:cubicBezTo>
                    <a:pt x="131400" y="387965"/>
                    <a:pt x="128006" y="385877"/>
                    <a:pt x="126514" y="382393"/>
                  </a:cubicBezTo>
                  <a:lnTo>
                    <a:pt x="110677" y="345417"/>
                  </a:lnTo>
                  <a:cubicBezTo>
                    <a:pt x="107765" y="345923"/>
                    <a:pt x="104777" y="346206"/>
                    <a:pt x="101726" y="346217"/>
                  </a:cubicBezTo>
                  <a:lnTo>
                    <a:pt x="95363" y="346505"/>
                  </a:lnTo>
                  <a:lnTo>
                    <a:pt x="95363" y="378773"/>
                  </a:lnTo>
                  <a:cubicBezTo>
                    <a:pt x="95363" y="383846"/>
                    <a:pt x="91251" y="387960"/>
                    <a:pt x="86176" y="387960"/>
                  </a:cubicBezTo>
                  <a:cubicBezTo>
                    <a:pt x="81102" y="387960"/>
                    <a:pt x="76989" y="383846"/>
                    <a:pt x="76989" y="378773"/>
                  </a:cubicBezTo>
                  <a:lnTo>
                    <a:pt x="76991" y="248270"/>
                  </a:lnTo>
                  <a:lnTo>
                    <a:pt x="76991" y="24827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24"/>
            <p:cNvSpPr/>
            <p:nvPr/>
          </p:nvSpPr>
          <p:spPr>
            <a:xfrm>
              <a:off x="7912629" y="8544399"/>
              <a:ext cx="750178" cy="51930"/>
            </a:xfrm>
            <a:custGeom>
              <a:avLst/>
              <a:gdLst/>
              <a:ahLst/>
              <a:cxnLst/>
              <a:rect l="l" t="t" r="r" b="b"/>
              <a:pathLst>
                <a:path w="750178" h="51930" extrusionOk="0">
                  <a:moveTo>
                    <a:pt x="375089" y="0"/>
                  </a:moveTo>
                  <a:cubicBezTo>
                    <a:pt x="271068" y="0"/>
                    <a:pt x="173353" y="7262"/>
                    <a:pt x="99948" y="20448"/>
                  </a:cubicBezTo>
                  <a:cubicBezTo>
                    <a:pt x="40679" y="31091"/>
                    <a:pt x="11924" y="43125"/>
                    <a:pt x="0" y="51930"/>
                  </a:cubicBezTo>
                  <a:lnTo>
                    <a:pt x="750179" y="51930"/>
                  </a:lnTo>
                  <a:cubicBezTo>
                    <a:pt x="738258" y="43125"/>
                    <a:pt x="709501" y="31091"/>
                    <a:pt x="650231" y="20448"/>
                  </a:cubicBezTo>
                  <a:cubicBezTo>
                    <a:pt x="576825" y="7261"/>
                    <a:pt x="479109" y="0"/>
                    <a:pt x="37508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24"/>
            <p:cNvSpPr/>
            <p:nvPr/>
          </p:nvSpPr>
          <p:spPr>
            <a:xfrm>
              <a:off x="8270933" y="8128020"/>
              <a:ext cx="18374" cy="148878"/>
            </a:xfrm>
            <a:custGeom>
              <a:avLst/>
              <a:gdLst/>
              <a:ahLst/>
              <a:cxnLst/>
              <a:rect l="l" t="t" r="r" b="b"/>
              <a:pathLst>
                <a:path w="18374" h="148878" extrusionOk="0">
                  <a:moveTo>
                    <a:pt x="9187" y="148879"/>
                  </a:moveTo>
                  <a:cubicBezTo>
                    <a:pt x="14262" y="148879"/>
                    <a:pt x="18374" y="144765"/>
                    <a:pt x="18374" y="139692"/>
                  </a:cubicBezTo>
                  <a:lnTo>
                    <a:pt x="18374" y="9187"/>
                  </a:lnTo>
                  <a:cubicBezTo>
                    <a:pt x="18374" y="4114"/>
                    <a:pt x="14262" y="0"/>
                    <a:pt x="9187" y="0"/>
                  </a:cubicBezTo>
                  <a:cubicBezTo>
                    <a:pt x="4112" y="0"/>
                    <a:pt x="0" y="4114"/>
                    <a:pt x="0" y="9187"/>
                  </a:cubicBezTo>
                  <a:lnTo>
                    <a:pt x="0" y="139692"/>
                  </a:lnTo>
                  <a:cubicBezTo>
                    <a:pt x="0" y="144765"/>
                    <a:pt x="4112" y="148879"/>
                    <a:pt x="9187" y="1488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4"/>
            <p:cNvSpPr/>
            <p:nvPr/>
          </p:nvSpPr>
          <p:spPr>
            <a:xfrm>
              <a:off x="8356970" y="8128020"/>
              <a:ext cx="78086" cy="148878"/>
            </a:xfrm>
            <a:custGeom>
              <a:avLst/>
              <a:gdLst/>
              <a:ahLst/>
              <a:cxnLst/>
              <a:rect l="l" t="t" r="r" b="b"/>
              <a:pathLst>
                <a:path w="78086" h="148878" extrusionOk="0">
                  <a:moveTo>
                    <a:pt x="9189" y="148879"/>
                  </a:moveTo>
                  <a:cubicBezTo>
                    <a:pt x="14263" y="148879"/>
                    <a:pt x="18376" y="144765"/>
                    <a:pt x="18376" y="139692"/>
                  </a:cubicBezTo>
                  <a:lnTo>
                    <a:pt x="18376" y="107422"/>
                  </a:lnTo>
                  <a:lnTo>
                    <a:pt x="24734" y="107386"/>
                  </a:lnTo>
                  <a:cubicBezTo>
                    <a:pt x="54174" y="107270"/>
                    <a:pt x="78086" y="83033"/>
                    <a:pt x="78086" y="53569"/>
                  </a:cubicBezTo>
                  <a:cubicBezTo>
                    <a:pt x="78086" y="24031"/>
                    <a:pt x="54055" y="0"/>
                    <a:pt x="24516" y="0"/>
                  </a:cubicBezTo>
                  <a:lnTo>
                    <a:pt x="9187" y="0"/>
                  </a:lnTo>
                  <a:cubicBezTo>
                    <a:pt x="4112" y="0"/>
                    <a:pt x="0" y="4114"/>
                    <a:pt x="0" y="9187"/>
                  </a:cubicBezTo>
                  <a:lnTo>
                    <a:pt x="0" y="98579"/>
                  </a:lnTo>
                  <a:cubicBezTo>
                    <a:pt x="0" y="98615"/>
                    <a:pt x="0" y="98654"/>
                    <a:pt x="0" y="98692"/>
                  </a:cubicBezTo>
                  <a:lnTo>
                    <a:pt x="0" y="139692"/>
                  </a:lnTo>
                  <a:cubicBezTo>
                    <a:pt x="0" y="144765"/>
                    <a:pt x="4112" y="148879"/>
                    <a:pt x="9189" y="148879"/>
                  </a:cubicBezTo>
                  <a:close/>
                  <a:moveTo>
                    <a:pt x="18376" y="18374"/>
                  </a:moveTo>
                  <a:lnTo>
                    <a:pt x="24516" y="18374"/>
                  </a:lnTo>
                  <a:cubicBezTo>
                    <a:pt x="43923" y="18374"/>
                    <a:pt x="59710" y="34162"/>
                    <a:pt x="59710" y="53567"/>
                  </a:cubicBezTo>
                  <a:cubicBezTo>
                    <a:pt x="59710" y="72972"/>
                    <a:pt x="43921" y="89001"/>
                    <a:pt x="24516" y="89001"/>
                  </a:cubicBezTo>
                  <a:cubicBezTo>
                    <a:pt x="24378" y="89001"/>
                    <a:pt x="18376" y="89029"/>
                    <a:pt x="18376" y="89029"/>
                  </a:cubicBezTo>
                  <a:lnTo>
                    <a:pt x="18376" y="183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4"/>
            <p:cNvSpPr/>
            <p:nvPr/>
          </p:nvSpPr>
          <p:spPr>
            <a:xfrm>
              <a:off x="8140380" y="8128020"/>
              <a:ext cx="78081" cy="148881"/>
            </a:xfrm>
            <a:custGeom>
              <a:avLst/>
              <a:gdLst/>
              <a:ahLst/>
              <a:cxnLst/>
              <a:rect l="l" t="t" r="r" b="b"/>
              <a:pathLst>
                <a:path w="78081" h="148881" extrusionOk="0">
                  <a:moveTo>
                    <a:pt x="9186" y="148879"/>
                  </a:moveTo>
                  <a:cubicBezTo>
                    <a:pt x="14260" y="148879"/>
                    <a:pt x="18373" y="144765"/>
                    <a:pt x="18373" y="139692"/>
                  </a:cubicBezTo>
                  <a:lnTo>
                    <a:pt x="18373" y="107422"/>
                  </a:lnTo>
                  <a:lnTo>
                    <a:pt x="24735" y="107134"/>
                  </a:lnTo>
                  <a:cubicBezTo>
                    <a:pt x="27785" y="107123"/>
                    <a:pt x="30774" y="106840"/>
                    <a:pt x="33686" y="106334"/>
                  </a:cubicBezTo>
                  <a:lnTo>
                    <a:pt x="49524" y="143310"/>
                  </a:lnTo>
                  <a:cubicBezTo>
                    <a:pt x="51015" y="146793"/>
                    <a:pt x="54407" y="148882"/>
                    <a:pt x="57972" y="148882"/>
                  </a:cubicBezTo>
                  <a:cubicBezTo>
                    <a:pt x="59178" y="148882"/>
                    <a:pt x="60407" y="148642"/>
                    <a:pt x="61587" y="148137"/>
                  </a:cubicBezTo>
                  <a:cubicBezTo>
                    <a:pt x="66250" y="146140"/>
                    <a:pt x="68412" y="140740"/>
                    <a:pt x="66414" y="136074"/>
                  </a:cubicBezTo>
                  <a:lnTo>
                    <a:pt x="51004" y="100100"/>
                  </a:lnTo>
                  <a:cubicBezTo>
                    <a:pt x="67161" y="90866"/>
                    <a:pt x="78082" y="73473"/>
                    <a:pt x="78082" y="53569"/>
                  </a:cubicBezTo>
                  <a:cubicBezTo>
                    <a:pt x="78082" y="23810"/>
                    <a:pt x="54052" y="0"/>
                    <a:pt x="24519" y="0"/>
                  </a:cubicBezTo>
                  <a:lnTo>
                    <a:pt x="9187" y="0"/>
                  </a:lnTo>
                  <a:cubicBezTo>
                    <a:pt x="4112" y="0"/>
                    <a:pt x="0" y="4114"/>
                    <a:pt x="0" y="9187"/>
                  </a:cubicBezTo>
                  <a:lnTo>
                    <a:pt x="0" y="139692"/>
                  </a:lnTo>
                  <a:cubicBezTo>
                    <a:pt x="-2" y="144765"/>
                    <a:pt x="4111" y="148879"/>
                    <a:pt x="9186" y="148879"/>
                  </a:cubicBezTo>
                  <a:close/>
                  <a:moveTo>
                    <a:pt x="18373" y="18374"/>
                  </a:moveTo>
                  <a:lnTo>
                    <a:pt x="24518" y="18374"/>
                  </a:lnTo>
                  <a:cubicBezTo>
                    <a:pt x="43920" y="18374"/>
                    <a:pt x="59706" y="34162"/>
                    <a:pt x="59706" y="53567"/>
                  </a:cubicBezTo>
                  <a:cubicBezTo>
                    <a:pt x="59706" y="72972"/>
                    <a:pt x="43920" y="89032"/>
                    <a:pt x="24518" y="89032"/>
                  </a:cubicBezTo>
                  <a:cubicBezTo>
                    <a:pt x="24380" y="89032"/>
                    <a:pt x="18373" y="89029"/>
                    <a:pt x="18373" y="89029"/>
                  </a:cubicBezTo>
                  <a:lnTo>
                    <a:pt x="18373" y="183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4"/>
            <p:cNvSpPr/>
            <p:nvPr/>
          </p:nvSpPr>
          <p:spPr>
            <a:xfrm>
              <a:off x="8216676" y="8258526"/>
              <a:ext cx="18374" cy="18374"/>
            </a:xfrm>
            <a:custGeom>
              <a:avLst/>
              <a:gdLst/>
              <a:ahLst/>
              <a:cxnLst/>
              <a:rect l="l" t="t" r="r" b="b"/>
              <a:pathLst>
                <a:path w="18374" h="18374" extrusionOk="0">
                  <a:moveTo>
                    <a:pt x="2682" y="15673"/>
                  </a:moveTo>
                  <a:cubicBezTo>
                    <a:pt x="4391" y="17382"/>
                    <a:pt x="6762" y="18374"/>
                    <a:pt x="9187" y="18374"/>
                  </a:cubicBezTo>
                  <a:cubicBezTo>
                    <a:pt x="11594" y="18374"/>
                    <a:pt x="13964" y="17382"/>
                    <a:pt x="15673" y="15673"/>
                  </a:cubicBezTo>
                  <a:cubicBezTo>
                    <a:pt x="17382" y="13964"/>
                    <a:pt x="18374" y="11594"/>
                    <a:pt x="18374" y="9187"/>
                  </a:cubicBezTo>
                  <a:cubicBezTo>
                    <a:pt x="18374" y="6762"/>
                    <a:pt x="17382" y="4391"/>
                    <a:pt x="15673" y="2682"/>
                  </a:cubicBezTo>
                  <a:cubicBezTo>
                    <a:pt x="13963" y="973"/>
                    <a:pt x="11592" y="0"/>
                    <a:pt x="9187" y="0"/>
                  </a:cubicBezTo>
                  <a:cubicBezTo>
                    <a:pt x="6762" y="0"/>
                    <a:pt x="4391" y="973"/>
                    <a:pt x="2682" y="2682"/>
                  </a:cubicBezTo>
                  <a:cubicBezTo>
                    <a:pt x="973" y="4391"/>
                    <a:pt x="0" y="6762"/>
                    <a:pt x="0" y="9187"/>
                  </a:cubicBezTo>
                  <a:cubicBezTo>
                    <a:pt x="2" y="11613"/>
                    <a:pt x="975" y="13983"/>
                    <a:pt x="2682" y="156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24"/>
            <p:cNvSpPr/>
            <p:nvPr/>
          </p:nvSpPr>
          <p:spPr>
            <a:xfrm>
              <a:off x="8299971" y="8258527"/>
              <a:ext cx="18374" cy="18374"/>
            </a:xfrm>
            <a:custGeom>
              <a:avLst/>
              <a:gdLst/>
              <a:ahLst/>
              <a:cxnLst/>
              <a:rect l="l" t="t" r="r" b="b"/>
              <a:pathLst>
                <a:path w="18374" h="18374" extrusionOk="0">
                  <a:moveTo>
                    <a:pt x="9187" y="18374"/>
                  </a:moveTo>
                  <a:cubicBezTo>
                    <a:pt x="11594" y="18374"/>
                    <a:pt x="13964" y="17382"/>
                    <a:pt x="15673" y="15673"/>
                  </a:cubicBezTo>
                  <a:cubicBezTo>
                    <a:pt x="17382" y="13964"/>
                    <a:pt x="18374" y="11594"/>
                    <a:pt x="18374" y="9187"/>
                  </a:cubicBezTo>
                  <a:cubicBezTo>
                    <a:pt x="18374" y="6762"/>
                    <a:pt x="17382" y="4391"/>
                    <a:pt x="15673" y="2682"/>
                  </a:cubicBezTo>
                  <a:cubicBezTo>
                    <a:pt x="13963" y="973"/>
                    <a:pt x="11592" y="0"/>
                    <a:pt x="9187" y="0"/>
                  </a:cubicBezTo>
                  <a:cubicBezTo>
                    <a:pt x="6762" y="0"/>
                    <a:pt x="4391" y="973"/>
                    <a:pt x="2682" y="2682"/>
                  </a:cubicBezTo>
                  <a:cubicBezTo>
                    <a:pt x="973" y="4391"/>
                    <a:pt x="0" y="6762"/>
                    <a:pt x="0" y="9187"/>
                  </a:cubicBezTo>
                  <a:cubicBezTo>
                    <a:pt x="0" y="11594"/>
                    <a:pt x="973" y="13964"/>
                    <a:pt x="2682" y="15673"/>
                  </a:cubicBezTo>
                  <a:cubicBezTo>
                    <a:pt x="4389" y="17382"/>
                    <a:pt x="6758" y="18374"/>
                    <a:pt x="9187" y="183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24"/>
            <p:cNvSpPr/>
            <p:nvPr/>
          </p:nvSpPr>
          <p:spPr>
            <a:xfrm>
              <a:off x="8383263" y="8258527"/>
              <a:ext cx="18374" cy="18374"/>
            </a:xfrm>
            <a:custGeom>
              <a:avLst/>
              <a:gdLst/>
              <a:ahLst/>
              <a:cxnLst/>
              <a:rect l="l" t="t" r="r" b="b"/>
              <a:pathLst>
                <a:path w="18374" h="18374" extrusionOk="0">
                  <a:moveTo>
                    <a:pt x="9187" y="0"/>
                  </a:moveTo>
                  <a:cubicBezTo>
                    <a:pt x="6780" y="0"/>
                    <a:pt x="4408" y="973"/>
                    <a:pt x="2682" y="2682"/>
                  </a:cubicBezTo>
                  <a:cubicBezTo>
                    <a:pt x="973" y="4391"/>
                    <a:pt x="0" y="6762"/>
                    <a:pt x="0" y="9187"/>
                  </a:cubicBezTo>
                  <a:cubicBezTo>
                    <a:pt x="0" y="11613"/>
                    <a:pt x="973" y="13964"/>
                    <a:pt x="2682" y="15673"/>
                  </a:cubicBezTo>
                  <a:cubicBezTo>
                    <a:pt x="4408" y="17382"/>
                    <a:pt x="6762" y="18374"/>
                    <a:pt x="9187" y="18374"/>
                  </a:cubicBezTo>
                  <a:cubicBezTo>
                    <a:pt x="11594" y="18374"/>
                    <a:pt x="13964" y="17382"/>
                    <a:pt x="15673" y="15673"/>
                  </a:cubicBezTo>
                  <a:cubicBezTo>
                    <a:pt x="17399" y="13964"/>
                    <a:pt x="18374" y="11594"/>
                    <a:pt x="18374" y="9187"/>
                  </a:cubicBezTo>
                  <a:cubicBezTo>
                    <a:pt x="18374" y="6762"/>
                    <a:pt x="17401" y="4391"/>
                    <a:pt x="15673" y="2682"/>
                  </a:cubicBezTo>
                  <a:cubicBezTo>
                    <a:pt x="13963" y="972"/>
                    <a:pt x="11592" y="0"/>
                    <a:pt x="918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24"/>
            <p:cNvSpPr/>
            <p:nvPr/>
          </p:nvSpPr>
          <p:spPr>
            <a:xfrm>
              <a:off x="7887123" y="7870561"/>
              <a:ext cx="801189" cy="744141"/>
            </a:xfrm>
            <a:custGeom>
              <a:avLst/>
              <a:gdLst/>
              <a:ahLst/>
              <a:cxnLst/>
              <a:rect l="l" t="t" r="r" b="b"/>
              <a:pathLst>
                <a:path w="801189" h="744141" extrusionOk="0">
                  <a:moveTo>
                    <a:pt x="764835" y="699131"/>
                  </a:moveTo>
                  <a:cubicBezTo>
                    <a:pt x="750564" y="693071"/>
                    <a:pt x="732077" y="687467"/>
                    <a:pt x="709678" y="682391"/>
                  </a:cubicBezTo>
                  <a:cubicBezTo>
                    <a:pt x="719909" y="652387"/>
                    <a:pt x="770134" y="643765"/>
                    <a:pt x="770672" y="643677"/>
                  </a:cubicBezTo>
                  <a:cubicBezTo>
                    <a:pt x="774720" y="643023"/>
                    <a:pt x="777845" y="639764"/>
                    <a:pt x="778329" y="635692"/>
                  </a:cubicBezTo>
                  <a:cubicBezTo>
                    <a:pt x="778814" y="631620"/>
                    <a:pt x="776538" y="627719"/>
                    <a:pt x="772758" y="626135"/>
                  </a:cubicBezTo>
                  <a:cubicBezTo>
                    <a:pt x="727663" y="607240"/>
                    <a:pt x="682965" y="612806"/>
                    <a:pt x="663654" y="616704"/>
                  </a:cubicBezTo>
                  <a:cubicBezTo>
                    <a:pt x="663062" y="607425"/>
                    <a:pt x="663940" y="592888"/>
                    <a:pt x="665531" y="581015"/>
                  </a:cubicBezTo>
                  <a:cubicBezTo>
                    <a:pt x="665904" y="578218"/>
                    <a:pt x="664971" y="575401"/>
                    <a:pt x="663000" y="573379"/>
                  </a:cubicBezTo>
                  <a:cubicBezTo>
                    <a:pt x="661029" y="571357"/>
                    <a:pt x="658250" y="570354"/>
                    <a:pt x="655429" y="570661"/>
                  </a:cubicBezTo>
                  <a:cubicBezTo>
                    <a:pt x="651188" y="571123"/>
                    <a:pt x="647146" y="571964"/>
                    <a:pt x="643289" y="573107"/>
                  </a:cubicBezTo>
                  <a:lnTo>
                    <a:pt x="643289" y="490633"/>
                  </a:lnTo>
                  <a:cubicBezTo>
                    <a:pt x="643289" y="486868"/>
                    <a:pt x="640990" y="483482"/>
                    <a:pt x="637490" y="482094"/>
                  </a:cubicBezTo>
                  <a:lnTo>
                    <a:pt x="609578" y="471018"/>
                  </a:lnTo>
                  <a:lnTo>
                    <a:pt x="640959" y="435841"/>
                  </a:lnTo>
                  <a:cubicBezTo>
                    <a:pt x="642460" y="434157"/>
                    <a:pt x="643289" y="431980"/>
                    <a:pt x="643289" y="429724"/>
                  </a:cubicBezTo>
                  <a:lnTo>
                    <a:pt x="643289" y="175198"/>
                  </a:lnTo>
                  <a:cubicBezTo>
                    <a:pt x="643289" y="127797"/>
                    <a:pt x="617628" y="83449"/>
                    <a:pt x="571033" y="50323"/>
                  </a:cubicBezTo>
                  <a:cubicBezTo>
                    <a:pt x="525388" y="17872"/>
                    <a:pt x="464857" y="0"/>
                    <a:pt x="400591" y="0"/>
                  </a:cubicBezTo>
                  <a:cubicBezTo>
                    <a:pt x="336329" y="0"/>
                    <a:pt x="275802" y="17872"/>
                    <a:pt x="230156" y="50323"/>
                  </a:cubicBezTo>
                  <a:cubicBezTo>
                    <a:pt x="183558" y="83450"/>
                    <a:pt x="157897" y="127799"/>
                    <a:pt x="157897" y="175198"/>
                  </a:cubicBezTo>
                  <a:lnTo>
                    <a:pt x="157897" y="237337"/>
                  </a:lnTo>
                  <a:cubicBezTo>
                    <a:pt x="157897" y="241053"/>
                    <a:pt x="160136" y="244403"/>
                    <a:pt x="163569" y="245826"/>
                  </a:cubicBezTo>
                  <a:lnTo>
                    <a:pt x="184694" y="254572"/>
                  </a:lnTo>
                  <a:lnTo>
                    <a:pt x="161720" y="271093"/>
                  </a:lnTo>
                  <a:cubicBezTo>
                    <a:pt x="159318" y="272819"/>
                    <a:pt x="157895" y="275595"/>
                    <a:pt x="157895" y="278552"/>
                  </a:cubicBezTo>
                  <a:lnTo>
                    <a:pt x="157895" y="576687"/>
                  </a:lnTo>
                  <a:cubicBezTo>
                    <a:pt x="156049" y="575545"/>
                    <a:pt x="154235" y="574481"/>
                    <a:pt x="152468" y="573512"/>
                  </a:cubicBezTo>
                  <a:cubicBezTo>
                    <a:pt x="126960" y="559507"/>
                    <a:pt x="105142" y="559330"/>
                    <a:pt x="104115" y="559330"/>
                  </a:cubicBezTo>
                  <a:lnTo>
                    <a:pt x="104108" y="559330"/>
                  </a:lnTo>
                  <a:cubicBezTo>
                    <a:pt x="100483" y="559333"/>
                    <a:pt x="97201" y="561468"/>
                    <a:pt x="95725" y="564776"/>
                  </a:cubicBezTo>
                  <a:cubicBezTo>
                    <a:pt x="94248" y="568085"/>
                    <a:pt x="94856" y="571953"/>
                    <a:pt x="97276" y="574650"/>
                  </a:cubicBezTo>
                  <a:cubicBezTo>
                    <a:pt x="114936" y="594348"/>
                    <a:pt x="112343" y="618635"/>
                    <a:pt x="108619" y="632706"/>
                  </a:cubicBezTo>
                  <a:cubicBezTo>
                    <a:pt x="66026" y="601906"/>
                    <a:pt x="19542" y="621804"/>
                    <a:pt x="17427" y="622741"/>
                  </a:cubicBezTo>
                  <a:cubicBezTo>
                    <a:pt x="13642" y="624411"/>
                    <a:pt x="11440" y="628403"/>
                    <a:pt x="12048" y="632493"/>
                  </a:cubicBezTo>
                  <a:cubicBezTo>
                    <a:pt x="12653" y="636585"/>
                    <a:pt x="15919" y="639767"/>
                    <a:pt x="20023" y="640266"/>
                  </a:cubicBezTo>
                  <a:cubicBezTo>
                    <a:pt x="50635" y="643998"/>
                    <a:pt x="66776" y="672169"/>
                    <a:pt x="73198" y="686887"/>
                  </a:cubicBezTo>
                  <a:cubicBezTo>
                    <a:pt x="58845" y="690719"/>
                    <a:pt x="46528" y="694811"/>
                    <a:pt x="36351" y="699131"/>
                  </a:cubicBezTo>
                  <a:cubicBezTo>
                    <a:pt x="11893" y="709522"/>
                    <a:pt x="0" y="721241"/>
                    <a:pt x="0" y="734955"/>
                  </a:cubicBezTo>
                  <a:cubicBezTo>
                    <a:pt x="0" y="737391"/>
                    <a:pt x="967" y="739729"/>
                    <a:pt x="2691" y="741452"/>
                  </a:cubicBezTo>
                  <a:cubicBezTo>
                    <a:pt x="4413" y="743175"/>
                    <a:pt x="6751" y="744142"/>
                    <a:pt x="9187" y="744142"/>
                  </a:cubicBezTo>
                  <a:lnTo>
                    <a:pt x="792002" y="744142"/>
                  </a:lnTo>
                  <a:cubicBezTo>
                    <a:pt x="794438" y="744142"/>
                    <a:pt x="796776" y="743173"/>
                    <a:pt x="798498" y="741452"/>
                  </a:cubicBezTo>
                  <a:cubicBezTo>
                    <a:pt x="800224" y="739729"/>
                    <a:pt x="801189" y="737391"/>
                    <a:pt x="801189" y="734955"/>
                  </a:cubicBezTo>
                  <a:cubicBezTo>
                    <a:pt x="801189" y="721241"/>
                    <a:pt x="789298" y="709522"/>
                    <a:pt x="764835" y="699131"/>
                  </a:cubicBezTo>
                  <a:close/>
                  <a:moveTo>
                    <a:pt x="645913" y="591589"/>
                  </a:moveTo>
                  <a:cubicBezTo>
                    <a:pt x="644841" y="604250"/>
                    <a:pt x="644203" y="622189"/>
                    <a:pt x="647915" y="631317"/>
                  </a:cubicBezTo>
                  <a:cubicBezTo>
                    <a:pt x="649692" y="635690"/>
                    <a:pt x="654506" y="638005"/>
                    <a:pt x="659031" y="636667"/>
                  </a:cubicBezTo>
                  <a:cubicBezTo>
                    <a:pt x="659472" y="636538"/>
                    <a:pt x="695596" y="626197"/>
                    <a:pt x="737435" y="634525"/>
                  </a:cubicBezTo>
                  <a:cubicBezTo>
                    <a:pt x="719141" y="642191"/>
                    <a:pt x="698156" y="655717"/>
                    <a:pt x="691554" y="678562"/>
                  </a:cubicBezTo>
                  <a:cubicBezTo>
                    <a:pt x="687470" y="677757"/>
                    <a:pt x="683287" y="676969"/>
                    <a:pt x="678987" y="676197"/>
                  </a:cubicBezTo>
                  <a:cubicBezTo>
                    <a:pt x="641310" y="669429"/>
                    <a:pt x="597371" y="664204"/>
                    <a:pt x="549545" y="660691"/>
                  </a:cubicBezTo>
                  <a:cubicBezTo>
                    <a:pt x="551683" y="650073"/>
                    <a:pt x="556689" y="635100"/>
                    <a:pt x="568434" y="621796"/>
                  </a:cubicBezTo>
                  <a:cubicBezTo>
                    <a:pt x="571439" y="629980"/>
                    <a:pt x="576119" y="639787"/>
                    <a:pt x="582931" y="646802"/>
                  </a:cubicBezTo>
                  <a:cubicBezTo>
                    <a:pt x="585111" y="649048"/>
                    <a:pt x="588281" y="650029"/>
                    <a:pt x="591357" y="649400"/>
                  </a:cubicBezTo>
                  <a:cubicBezTo>
                    <a:pt x="594426" y="648777"/>
                    <a:pt x="596967" y="646625"/>
                    <a:pt x="598097" y="643705"/>
                  </a:cubicBezTo>
                  <a:cubicBezTo>
                    <a:pt x="598271" y="643253"/>
                    <a:pt x="614210" y="602960"/>
                    <a:pt x="645913" y="591589"/>
                  </a:cubicBezTo>
                  <a:close/>
                  <a:moveTo>
                    <a:pt x="176273" y="283261"/>
                  </a:moveTo>
                  <a:lnTo>
                    <a:pt x="208821" y="259856"/>
                  </a:lnTo>
                  <a:cubicBezTo>
                    <a:pt x="211528" y="257908"/>
                    <a:pt x="212968" y="254650"/>
                    <a:pt x="212584" y="251337"/>
                  </a:cubicBezTo>
                  <a:cubicBezTo>
                    <a:pt x="212201" y="248026"/>
                    <a:pt x="210052" y="245181"/>
                    <a:pt x="206973" y="243909"/>
                  </a:cubicBezTo>
                  <a:lnTo>
                    <a:pt x="176273" y="231199"/>
                  </a:lnTo>
                  <a:lnTo>
                    <a:pt x="176273" y="175199"/>
                  </a:lnTo>
                  <a:cubicBezTo>
                    <a:pt x="176273" y="123367"/>
                    <a:pt x="212434" y="77337"/>
                    <a:pt x="268037" y="48768"/>
                  </a:cubicBezTo>
                  <a:cubicBezTo>
                    <a:pt x="270203" y="61483"/>
                    <a:pt x="275769" y="80207"/>
                    <a:pt x="290160" y="93201"/>
                  </a:cubicBezTo>
                  <a:cubicBezTo>
                    <a:pt x="296950" y="99335"/>
                    <a:pt x="308201" y="103188"/>
                    <a:pt x="321127" y="105533"/>
                  </a:cubicBezTo>
                  <a:lnTo>
                    <a:pt x="312964" y="115523"/>
                  </a:lnTo>
                  <a:lnTo>
                    <a:pt x="269896" y="122266"/>
                  </a:lnTo>
                  <a:cubicBezTo>
                    <a:pt x="264882" y="123050"/>
                    <a:pt x="261455" y="127751"/>
                    <a:pt x="262241" y="132763"/>
                  </a:cubicBezTo>
                  <a:cubicBezTo>
                    <a:pt x="262950" y="137294"/>
                    <a:pt x="266859" y="140530"/>
                    <a:pt x="271307" y="140530"/>
                  </a:cubicBezTo>
                  <a:cubicBezTo>
                    <a:pt x="271780" y="140530"/>
                    <a:pt x="272259" y="140494"/>
                    <a:pt x="272739" y="140418"/>
                  </a:cubicBezTo>
                  <a:lnTo>
                    <a:pt x="295540" y="136847"/>
                  </a:lnTo>
                  <a:lnTo>
                    <a:pt x="289863" y="143795"/>
                  </a:lnTo>
                  <a:cubicBezTo>
                    <a:pt x="286654" y="147724"/>
                    <a:pt x="287236" y="153511"/>
                    <a:pt x="291163" y="156723"/>
                  </a:cubicBezTo>
                  <a:cubicBezTo>
                    <a:pt x="292871" y="158117"/>
                    <a:pt x="294928" y="158797"/>
                    <a:pt x="296972" y="158797"/>
                  </a:cubicBezTo>
                  <a:cubicBezTo>
                    <a:pt x="299634" y="158797"/>
                    <a:pt x="302277" y="157645"/>
                    <a:pt x="304092" y="155423"/>
                  </a:cubicBezTo>
                  <a:lnTo>
                    <a:pt x="342754" y="108106"/>
                  </a:lnTo>
                  <a:cubicBezTo>
                    <a:pt x="371068" y="110060"/>
                    <a:pt x="400186" y="107483"/>
                    <a:pt x="406663" y="106841"/>
                  </a:cubicBezTo>
                  <a:cubicBezTo>
                    <a:pt x="414827" y="110952"/>
                    <a:pt x="441208" y="142070"/>
                    <a:pt x="461488" y="169553"/>
                  </a:cubicBezTo>
                  <a:cubicBezTo>
                    <a:pt x="463289" y="171996"/>
                    <a:pt x="466071" y="173287"/>
                    <a:pt x="468888" y="173285"/>
                  </a:cubicBezTo>
                  <a:cubicBezTo>
                    <a:pt x="470783" y="173285"/>
                    <a:pt x="472694" y="172703"/>
                    <a:pt x="474337" y="171490"/>
                  </a:cubicBezTo>
                  <a:cubicBezTo>
                    <a:pt x="478419" y="168477"/>
                    <a:pt x="479286" y="162726"/>
                    <a:pt x="476276" y="158643"/>
                  </a:cubicBezTo>
                  <a:cubicBezTo>
                    <a:pt x="475906" y="158144"/>
                    <a:pt x="469514" y="149497"/>
                    <a:pt x="460801" y="138484"/>
                  </a:cubicBezTo>
                  <a:lnTo>
                    <a:pt x="487284" y="140501"/>
                  </a:lnTo>
                  <a:cubicBezTo>
                    <a:pt x="487524" y="140519"/>
                    <a:pt x="487758" y="140529"/>
                    <a:pt x="487991" y="140529"/>
                  </a:cubicBezTo>
                  <a:cubicBezTo>
                    <a:pt x="492750" y="140529"/>
                    <a:pt x="496776" y="136861"/>
                    <a:pt x="497142" y="132040"/>
                  </a:cubicBezTo>
                  <a:cubicBezTo>
                    <a:pt x="497529" y="126981"/>
                    <a:pt x="493737" y="122566"/>
                    <a:pt x="488681" y="122181"/>
                  </a:cubicBezTo>
                  <a:lnTo>
                    <a:pt x="444672" y="118831"/>
                  </a:lnTo>
                  <a:cubicBezTo>
                    <a:pt x="419731" y="89703"/>
                    <a:pt x="412077" y="87774"/>
                    <a:pt x="405957" y="88447"/>
                  </a:cubicBezTo>
                  <a:cubicBezTo>
                    <a:pt x="386107" y="90655"/>
                    <a:pt x="349810" y="91625"/>
                    <a:pt x="325195" y="87571"/>
                  </a:cubicBezTo>
                  <a:lnTo>
                    <a:pt x="382422" y="61828"/>
                  </a:lnTo>
                  <a:cubicBezTo>
                    <a:pt x="387049" y="59746"/>
                    <a:pt x="389112" y="54307"/>
                    <a:pt x="387031" y="49680"/>
                  </a:cubicBezTo>
                  <a:cubicBezTo>
                    <a:pt x="384951" y="45053"/>
                    <a:pt x="379513" y="42992"/>
                    <a:pt x="374883" y="45070"/>
                  </a:cubicBezTo>
                  <a:lnTo>
                    <a:pt x="301116" y="78255"/>
                  </a:lnTo>
                  <a:cubicBezTo>
                    <a:pt x="289829" y="66988"/>
                    <a:pt x="286455" y="49647"/>
                    <a:pt x="285452" y="40660"/>
                  </a:cubicBezTo>
                  <a:cubicBezTo>
                    <a:pt x="319133" y="26517"/>
                    <a:pt x="358527" y="18371"/>
                    <a:pt x="400599" y="18371"/>
                  </a:cubicBezTo>
                  <a:cubicBezTo>
                    <a:pt x="524291" y="18371"/>
                    <a:pt x="624921" y="88722"/>
                    <a:pt x="624921" y="175194"/>
                  </a:cubicBezTo>
                  <a:lnTo>
                    <a:pt x="624921" y="426215"/>
                  </a:lnTo>
                  <a:lnTo>
                    <a:pt x="587123" y="468586"/>
                  </a:lnTo>
                  <a:cubicBezTo>
                    <a:pt x="585126" y="470824"/>
                    <a:pt x="584348" y="473899"/>
                    <a:pt x="585039" y="476815"/>
                  </a:cubicBezTo>
                  <a:cubicBezTo>
                    <a:pt x="585727" y="479735"/>
                    <a:pt x="587800" y="482134"/>
                    <a:pt x="590589" y="483241"/>
                  </a:cubicBezTo>
                  <a:lnTo>
                    <a:pt x="624920" y="496864"/>
                  </a:lnTo>
                  <a:lnTo>
                    <a:pt x="624920" y="581507"/>
                  </a:lnTo>
                  <a:cubicBezTo>
                    <a:pt x="607348" y="592583"/>
                    <a:pt x="595340" y="609569"/>
                    <a:pt x="588369" y="621871"/>
                  </a:cubicBezTo>
                  <a:cubicBezTo>
                    <a:pt x="584952" y="614468"/>
                    <a:pt x="582798" y="606625"/>
                    <a:pt x="582048" y="603026"/>
                  </a:cubicBezTo>
                  <a:cubicBezTo>
                    <a:pt x="581405" y="599912"/>
                    <a:pt x="579199" y="597349"/>
                    <a:pt x="576213" y="596254"/>
                  </a:cubicBezTo>
                  <a:cubicBezTo>
                    <a:pt x="573221" y="595157"/>
                    <a:pt x="569882" y="595686"/>
                    <a:pt x="567383" y="597648"/>
                  </a:cubicBezTo>
                  <a:cubicBezTo>
                    <a:pt x="542469" y="617172"/>
                    <a:pt x="533980" y="643311"/>
                    <a:pt x="531094" y="659429"/>
                  </a:cubicBezTo>
                  <a:cubicBezTo>
                    <a:pt x="489702" y="656820"/>
                    <a:pt x="445729" y="655457"/>
                    <a:pt x="400602" y="655457"/>
                  </a:cubicBezTo>
                  <a:cubicBezTo>
                    <a:pt x="336992" y="655457"/>
                    <a:pt x="275668" y="658160"/>
                    <a:pt x="220649" y="663258"/>
                  </a:cubicBezTo>
                  <a:cubicBezTo>
                    <a:pt x="209594" y="628450"/>
                    <a:pt x="192822" y="605558"/>
                    <a:pt x="176280" y="590553"/>
                  </a:cubicBezTo>
                  <a:lnTo>
                    <a:pt x="176280" y="283261"/>
                  </a:lnTo>
                  <a:lnTo>
                    <a:pt x="176273" y="283261"/>
                  </a:lnTo>
                  <a:close/>
                  <a:moveTo>
                    <a:pt x="54440" y="634061"/>
                  </a:moveTo>
                  <a:cubicBezTo>
                    <a:pt x="69980" y="633971"/>
                    <a:pt x="89212" y="638280"/>
                    <a:pt x="106535" y="654855"/>
                  </a:cubicBezTo>
                  <a:cubicBezTo>
                    <a:pt x="108664" y="656891"/>
                    <a:pt x="111639" y="657778"/>
                    <a:pt x="114536" y="657255"/>
                  </a:cubicBezTo>
                  <a:cubicBezTo>
                    <a:pt x="117434" y="656726"/>
                    <a:pt x="119903" y="654841"/>
                    <a:pt x="121172" y="652182"/>
                  </a:cubicBezTo>
                  <a:cubicBezTo>
                    <a:pt x="122015" y="650422"/>
                    <a:pt x="138554" y="614958"/>
                    <a:pt x="123153" y="580956"/>
                  </a:cubicBezTo>
                  <a:cubicBezTo>
                    <a:pt x="145599" y="587445"/>
                    <a:pt x="182191" y="606938"/>
                    <a:pt x="201875" y="665121"/>
                  </a:cubicBezTo>
                  <a:cubicBezTo>
                    <a:pt x="173160" y="668149"/>
                    <a:pt x="146386" y="671856"/>
                    <a:pt x="122203" y="676199"/>
                  </a:cubicBezTo>
                  <a:cubicBezTo>
                    <a:pt x="111196" y="678175"/>
                    <a:pt x="100903" y="680258"/>
                    <a:pt x="91317" y="682435"/>
                  </a:cubicBezTo>
                  <a:cubicBezTo>
                    <a:pt x="86478" y="670396"/>
                    <a:pt x="75265" y="648107"/>
                    <a:pt x="54440" y="634061"/>
                  </a:cubicBezTo>
                  <a:close/>
                  <a:moveTo>
                    <a:pt x="25507" y="725768"/>
                  </a:moveTo>
                  <a:cubicBezTo>
                    <a:pt x="37427" y="716962"/>
                    <a:pt x="66184" y="704929"/>
                    <a:pt x="125455" y="694285"/>
                  </a:cubicBezTo>
                  <a:cubicBezTo>
                    <a:pt x="198861" y="681100"/>
                    <a:pt x="296576" y="673838"/>
                    <a:pt x="400596" y="673838"/>
                  </a:cubicBezTo>
                  <a:cubicBezTo>
                    <a:pt x="504616" y="673838"/>
                    <a:pt x="602333" y="681100"/>
                    <a:pt x="675737" y="694285"/>
                  </a:cubicBezTo>
                  <a:cubicBezTo>
                    <a:pt x="735006" y="704929"/>
                    <a:pt x="763762" y="716962"/>
                    <a:pt x="775686" y="725768"/>
                  </a:cubicBezTo>
                  <a:lnTo>
                    <a:pt x="25507" y="72576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5" name="Google Shape;895;p24"/>
          <p:cNvGrpSpPr/>
          <p:nvPr/>
        </p:nvGrpSpPr>
        <p:grpSpPr>
          <a:xfrm>
            <a:off x="6172771" y="5534633"/>
            <a:ext cx="640150" cy="519485"/>
            <a:chOff x="7826166" y="7055397"/>
            <a:chExt cx="801189" cy="650169"/>
          </a:xfrm>
        </p:grpSpPr>
        <p:grpSp>
          <p:nvGrpSpPr>
            <p:cNvPr id="896" name="Google Shape;896;p24"/>
            <p:cNvGrpSpPr/>
            <p:nvPr/>
          </p:nvGrpSpPr>
          <p:grpSpPr>
            <a:xfrm>
              <a:off x="8149642" y="7074455"/>
              <a:ext cx="390729" cy="549986"/>
              <a:chOff x="8149642" y="7074455"/>
              <a:chExt cx="390729" cy="549986"/>
            </a:xfrm>
          </p:grpSpPr>
          <p:sp>
            <p:nvSpPr>
              <p:cNvPr id="897" name="Google Shape;897;p24"/>
              <p:cNvSpPr/>
              <p:nvPr/>
            </p:nvSpPr>
            <p:spPr>
              <a:xfrm>
                <a:off x="8429336" y="7300358"/>
                <a:ext cx="33333" cy="58996"/>
              </a:xfrm>
              <a:custGeom>
                <a:avLst/>
                <a:gdLst/>
                <a:ahLst/>
                <a:cxnLst/>
                <a:rect l="l" t="t" r="r" b="b"/>
                <a:pathLst>
                  <a:path w="33333" h="58996" extrusionOk="0">
                    <a:moveTo>
                      <a:pt x="3923" y="58829"/>
                    </a:moveTo>
                    <a:cubicBezTo>
                      <a:pt x="20139" y="58829"/>
                      <a:pt x="33334" y="45635"/>
                      <a:pt x="33334" y="29414"/>
                    </a:cubicBezTo>
                    <a:cubicBezTo>
                      <a:pt x="33334" y="13195"/>
                      <a:pt x="20139" y="0"/>
                      <a:pt x="3923" y="0"/>
                    </a:cubicBezTo>
                    <a:lnTo>
                      <a:pt x="0" y="0"/>
                    </a:lnTo>
                    <a:lnTo>
                      <a:pt x="0" y="58997"/>
                    </a:lnTo>
                    <a:lnTo>
                      <a:pt x="3491" y="58839"/>
                    </a:lnTo>
                    <a:cubicBezTo>
                      <a:pt x="3635" y="58834"/>
                      <a:pt x="3781" y="58829"/>
                      <a:pt x="3923" y="5882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24"/>
              <p:cNvSpPr/>
              <p:nvPr/>
            </p:nvSpPr>
            <p:spPr>
              <a:xfrm>
                <a:off x="8236005" y="7300361"/>
                <a:ext cx="33338" cy="58996"/>
              </a:xfrm>
              <a:custGeom>
                <a:avLst/>
                <a:gdLst/>
                <a:ahLst/>
                <a:cxnLst/>
                <a:rect l="l" t="t" r="r" b="b"/>
                <a:pathLst>
                  <a:path w="33338" h="58996" extrusionOk="0">
                    <a:moveTo>
                      <a:pt x="33339" y="29414"/>
                    </a:moveTo>
                    <a:cubicBezTo>
                      <a:pt x="33339" y="13195"/>
                      <a:pt x="20142" y="0"/>
                      <a:pt x="3923" y="0"/>
                    </a:cubicBezTo>
                    <a:lnTo>
                      <a:pt x="0" y="0"/>
                    </a:lnTo>
                    <a:lnTo>
                      <a:pt x="0" y="58997"/>
                    </a:lnTo>
                    <a:cubicBezTo>
                      <a:pt x="0" y="58997"/>
                      <a:pt x="3779" y="58983"/>
                      <a:pt x="3923" y="58983"/>
                    </a:cubicBezTo>
                    <a:cubicBezTo>
                      <a:pt x="19574" y="58983"/>
                      <a:pt x="33339" y="45632"/>
                      <a:pt x="33339" y="2941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4"/>
              <p:cNvSpPr/>
              <p:nvPr/>
            </p:nvSpPr>
            <p:spPr>
              <a:xfrm>
                <a:off x="8149642" y="7074455"/>
                <a:ext cx="390729" cy="549986"/>
              </a:xfrm>
              <a:custGeom>
                <a:avLst/>
                <a:gdLst/>
                <a:ahLst/>
                <a:cxnLst/>
                <a:rect l="l" t="t" r="r" b="b"/>
                <a:pathLst>
                  <a:path w="390729" h="549986" extrusionOk="0">
                    <a:moveTo>
                      <a:pt x="356069" y="539560"/>
                    </a:moveTo>
                    <a:cubicBezTo>
                      <a:pt x="367398" y="542543"/>
                      <a:pt x="379167" y="546012"/>
                      <a:pt x="390730" y="549987"/>
                    </a:cubicBezTo>
                    <a:lnTo>
                      <a:pt x="390730" y="136138"/>
                    </a:lnTo>
                    <a:cubicBezTo>
                      <a:pt x="390730" y="61070"/>
                      <a:pt x="303090" y="0"/>
                      <a:pt x="195365" y="0"/>
                    </a:cubicBezTo>
                    <a:cubicBezTo>
                      <a:pt x="87639" y="0"/>
                      <a:pt x="0" y="61072"/>
                      <a:pt x="0" y="136138"/>
                    </a:cubicBezTo>
                    <a:lnTo>
                      <a:pt x="0" y="511066"/>
                    </a:lnTo>
                    <a:cubicBezTo>
                      <a:pt x="25136" y="509757"/>
                      <a:pt x="50932" y="509087"/>
                      <a:pt x="77114" y="509087"/>
                    </a:cubicBezTo>
                    <a:cubicBezTo>
                      <a:pt x="182369" y="509087"/>
                      <a:pt x="281436" y="519909"/>
                      <a:pt x="356069" y="539560"/>
                    </a:cubicBezTo>
                    <a:close/>
                    <a:moveTo>
                      <a:pt x="311105" y="337623"/>
                    </a:moveTo>
                    <a:cubicBezTo>
                      <a:pt x="309331" y="339396"/>
                      <a:pt x="306873" y="340424"/>
                      <a:pt x="304378" y="340424"/>
                    </a:cubicBezTo>
                    <a:cubicBezTo>
                      <a:pt x="301864" y="340424"/>
                      <a:pt x="299405" y="339394"/>
                      <a:pt x="297632" y="337623"/>
                    </a:cubicBezTo>
                    <a:cubicBezTo>
                      <a:pt x="295859" y="335850"/>
                      <a:pt x="294850" y="333393"/>
                      <a:pt x="294850" y="330896"/>
                    </a:cubicBezTo>
                    <a:cubicBezTo>
                      <a:pt x="294850" y="328381"/>
                      <a:pt x="295859" y="325923"/>
                      <a:pt x="297632" y="324150"/>
                    </a:cubicBezTo>
                    <a:cubicBezTo>
                      <a:pt x="299405" y="322377"/>
                      <a:pt x="301864" y="321368"/>
                      <a:pt x="304378" y="321368"/>
                    </a:cubicBezTo>
                    <a:cubicBezTo>
                      <a:pt x="306893" y="321368"/>
                      <a:pt x="309333" y="322377"/>
                      <a:pt x="311105" y="324150"/>
                    </a:cubicBezTo>
                    <a:cubicBezTo>
                      <a:pt x="312878" y="325923"/>
                      <a:pt x="313906" y="328380"/>
                      <a:pt x="313906" y="330896"/>
                    </a:cubicBezTo>
                    <a:cubicBezTo>
                      <a:pt x="313906" y="333392"/>
                      <a:pt x="312877" y="335850"/>
                      <a:pt x="311105" y="337623"/>
                    </a:cubicBezTo>
                    <a:close/>
                    <a:moveTo>
                      <a:pt x="260637" y="216377"/>
                    </a:moveTo>
                    <a:cubicBezTo>
                      <a:pt x="260637" y="211116"/>
                      <a:pt x="264901" y="206849"/>
                      <a:pt x="270165" y="206849"/>
                    </a:cubicBezTo>
                    <a:lnTo>
                      <a:pt x="283616" y="206849"/>
                    </a:lnTo>
                    <a:cubicBezTo>
                      <a:pt x="310340" y="206849"/>
                      <a:pt x="332083" y="228592"/>
                      <a:pt x="332083" y="255318"/>
                    </a:cubicBezTo>
                    <a:cubicBezTo>
                      <a:pt x="332083" y="281968"/>
                      <a:pt x="310464" y="303663"/>
                      <a:pt x="283845" y="303787"/>
                    </a:cubicBezTo>
                    <a:lnTo>
                      <a:pt x="279695" y="303976"/>
                    </a:lnTo>
                    <a:lnTo>
                      <a:pt x="279695" y="330890"/>
                    </a:lnTo>
                    <a:cubicBezTo>
                      <a:pt x="279695" y="336150"/>
                      <a:pt x="275431" y="340418"/>
                      <a:pt x="270167" y="340418"/>
                    </a:cubicBezTo>
                    <a:cubicBezTo>
                      <a:pt x="264903" y="340418"/>
                      <a:pt x="260638" y="336150"/>
                      <a:pt x="260638" y="330890"/>
                    </a:cubicBezTo>
                    <a:lnTo>
                      <a:pt x="260638" y="216377"/>
                    </a:lnTo>
                    <a:lnTo>
                      <a:pt x="260637" y="216377"/>
                    </a:lnTo>
                    <a:close/>
                    <a:moveTo>
                      <a:pt x="222322" y="324150"/>
                    </a:moveTo>
                    <a:cubicBezTo>
                      <a:pt x="224095" y="322377"/>
                      <a:pt x="226552" y="321368"/>
                      <a:pt x="229068" y="321368"/>
                    </a:cubicBezTo>
                    <a:cubicBezTo>
                      <a:pt x="231581" y="321368"/>
                      <a:pt x="234040" y="322377"/>
                      <a:pt x="235814" y="324150"/>
                    </a:cubicBezTo>
                    <a:cubicBezTo>
                      <a:pt x="237587" y="325923"/>
                      <a:pt x="238596" y="328380"/>
                      <a:pt x="238596" y="330896"/>
                    </a:cubicBezTo>
                    <a:cubicBezTo>
                      <a:pt x="238596" y="333392"/>
                      <a:pt x="237587" y="335850"/>
                      <a:pt x="235814" y="337623"/>
                    </a:cubicBezTo>
                    <a:cubicBezTo>
                      <a:pt x="234040" y="339396"/>
                      <a:pt x="231581" y="340424"/>
                      <a:pt x="229068" y="340424"/>
                    </a:cubicBezTo>
                    <a:cubicBezTo>
                      <a:pt x="226552" y="340424"/>
                      <a:pt x="224095" y="339394"/>
                      <a:pt x="222322" y="337623"/>
                    </a:cubicBezTo>
                    <a:cubicBezTo>
                      <a:pt x="220548" y="335850"/>
                      <a:pt x="219540" y="333412"/>
                      <a:pt x="219540" y="330896"/>
                    </a:cubicBezTo>
                    <a:cubicBezTo>
                      <a:pt x="219540" y="328381"/>
                      <a:pt x="220548" y="325923"/>
                      <a:pt x="222322" y="324150"/>
                    </a:cubicBezTo>
                    <a:close/>
                    <a:moveTo>
                      <a:pt x="185840" y="216377"/>
                    </a:moveTo>
                    <a:cubicBezTo>
                      <a:pt x="185840" y="211116"/>
                      <a:pt x="190104" y="206849"/>
                      <a:pt x="195368" y="206849"/>
                    </a:cubicBezTo>
                    <a:cubicBezTo>
                      <a:pt x="200632" y="206849"/>
                      <a:pt x="204896" y="211116"/>
                      <a:pt x="204896" y="216377"/>
                    </a:cubicBezTo>
                    <a:lnTo>
                      <a:pt x="204896" y="330890"/>
                    </a:lnTo>
                    <a:cubicBezTo>
                      <a:pt x="204896" y="336150"/>
                      <a:pt x="200632" y="340418"/>
                      <a:pt x="195368" y="340418"/>
                    </a:cubicBezTo>
                    <a:cubicBezTo>
                      <a:pt x="190104" y="340418"/>
                      <a:pt x="185840" y="336150"/>
                      <a:pt x="185840" y="330890"/>
                    </a:cubicBezTo>
                    <a:lnTo>
                      <a:pt x="185840" y="216377"/>
                    </a:lnTo>
                    <a:close/>
                    <a:moveTo>
                      <a:pt x="147029" y="324150"/>
                    </a:moveTo>
                    <a:cubicBezTo>
                      <a:pt x="148804" y="322377"/>
                      <a:pt x="151240" y="321368"/>
                      <a:pt x="153756" y="321368"/>
                    </a:cubicBezTo>
                    <a:cubicBezTo>
                      <a:pt x="156273" y="321368"/>
                      <a:pt x="158729" y="322377"/>
                      <a:pt x="160502" y="324150"/>
                    </a:cubicBezTo>
                    <a:cubicBezTo>
                      <a:pt x="162275" y="325923"/>
                      <a:pt x="163285" y="328380"/>
                      <a:pt x="163285" y="330896"/>
                    </a:cubicBezTo>
                    <a:cubicBezTo>
                      <a:pt x="163285" y="333392"/>
                      <a:pt x="162275" y="335850"/>
                      <a:pt x="160502" y="337623"/>
                    </a:cubicBezTo>
                    <a:cubicBezTo>
                      <a:pt x="158729" y="339396"/>
                      <a:pt x="156273" y="340424"/>
                      <a:pt x="153756" y="340424"/>
                    </a:cubicBezTo>
                    <a:cubicBezTo>
                      <a:pt x="151240" y="340424"/>
                      <a:pt x="148802" y="339394"/>
                      <a:pt x="147029" y="337623"/>
                    </a:cubicBezTo>
                    <a:cubicBezTo>
                      <a:pt x="145256" y="335850"/>
                      <a:pt x="144228" y="333393"/>
                      <a:pt x="144228" y="330896"/>
                    </a:cubicBezTo>
                    <a:cubicBezTo>
                      <a:pt x="144228" y="328381"/>
                      <a:pt x="145259" y="325923"/>
                      <a:pt x="147029" y="324150"/>
                    </a:cubicBezTo>
                    <a:close/>
                    <a:moveTo>
                      <a:pt x="67306" y="330891"/>
                    </a:moveTo>
                    <a:lnTo>
                      <a:pt x="67306" y="216379"/>
                    </a:lnTo>
                    <a:cubicBezTo>
                      <a:pt x="67306" y="211118"/>
                      <a:pt x="71570" y="206851"/>
                      <a:pt x="76834" y="206851"/>
                    </a:cubicBezTo>
                    <a:lnTo>
                      <a:pt x="90286" y="206851"/>
                    </a:lnTo>
                    <a:cubicBezTo>
                      <a:pt x="117011" y="206851"/>
                      <a:pt x="138757" y="228594"/>
                      <a:pt x="138757" y="255320"/>
                    </a:cubicBezTo>
                    <a:cubicBezTo>
                      <a:pt x="138757" y="272863"/>
                      <a:pt x="129387" y="288256"/>
                      <a:pt x="115388" y="296765"/>
                    </a:cubicBezTo>
                    <a:lnTo>
                      <a:pt x="128397" y="327142"/>
                    </a:lnTo>
                    <a:cubicBezTo>
                      <a:pt x="130469" y="331980"/>
                      <a:pt x="128225" y="337581"/>
                      <a:pt x="123386" y="339651"/>
                    </a:cubicBezTo>
                    <a:cubicBezTo>
                      <a:pt x="122163" y="340175"/>
                      <a:pt x="120892" y="340422"/>
                      <a:pt x="119640" y="340422"/>
                    </a:cubicBezTo>
                    <a:cubicBezTo>
                      <a:pt x="115942" y="340422"/>
                      <a:pt x="112425" y="338255"/>
                      <a:pt x="110875" y="334642"/>
                    </a:cubicBezTo>
                    <a:lnTo>
                      <a:pt x="97434" y="303255"/>
                    </a:lnTo>
                    <a:cubicBezTo>
                      <a:pt x="92060" y="304183"/>
                      <a:pt x="86359" y="303979"/>
                      <a:pt x="86359" y="303979"/>
                    </a:cubicBezTo>
                    <a:lnTo>
                      <a:pt x="86359" y="330893"/>
                    </a:lnTo>
                    <a:cubicBezTo>
                      <a:pt x="86359" y="336154"/>
                      <a:pt x="82095" y="340421"/>
                      <a:pt x="76831" y="340421"/>
                    </a:cubicBezTo>
                    <a:cubicBezTo>
                      <a:pt x="71569" y="340418"/>
                      <a:pt x="67306" y="336152"/>
                      <a:pt x="67306" y="3308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0" name="Google Shape;900;p24"/>
            <p:cNvSpPr/>
            <p:nvPr/>
          </p:nvSpPr>
          <p:spPr>
            <a:xfrm>
              <a:off x="8456349" y="7077846"/>
              <a:ext cx="151948" cy="581973"/>
            </a:xfrm>
            <a:custGeom>
              <a:avLst/>
              <a:gdLst/>
              <a:ahLst/>
              <a:cxnLst/>
              <a:rect l="l" t="t" r="r" b="b"/>
              <a:pathLst>
                <a:path w="151948" h="581973" extrusionOk="0">
                  <a:moveTo>
                    <a:pt x="0" y="0"/>
                  </a:moveTo>
                  <a:cubicBezTo>
                    <a:pt x="13994" y="6154"/>
                    <a:pt x="27114" y="13486"/>
                    <a:pt x="39060" y="21978"/>
                  </a:cubicBezTo>
                  <a:cubicBezTo>
                    <a:pt x="80343" y="51328"/>
                    <a:pt x="103080" y="90666"/>
                    <a:pt x="103080" y="132744"/>
                  </a:cubicBezTo>
                  <a:lnTo>
                    <a:pt x="103080" y="553720"/>
                  </a:lnTo>
                  <a:cubicBezTo>
                    <a:pt x="122166" y="561530"/>
                    <a:pt x="139540" y="570896"/>
                    <a:pt x="151949" y="581973"/>
                  </a:cubicBezTo>
                  <a:lnTo>
                    <a:pt x="151949" y="132747"/>
                  </a:lnTo>
                  <a:cubicBezTo>
                    <a:pt x="151949" y="68076"/>
                    <a:pt x="86899" y="13795"/>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24"/>
            <p:cNvSpPr/>
            <p:nvPr/>
          </p:nvSpPr>
          <p:spPr>
            <a:xfrm>
              <a:off x="7847586" y="7602599"/>
              <a:ext cx="758344" cy="83912"/>
            </a:xfrm>
            <a:custGeom>
              <a:avLst/>
              <a:gdLst/>
              <a:ahLst/>
              <a:cxnLst/>
              <a:rect l="l" t="t" r="r" b="b"/>
              <a:pathLst>
                <a:path w="758344" h="83912" extrusionOk="0">
                  <a:moveTo>
                    <a:pt x="379174" y="0"/>
                  </a:moveTo>
                  <a:cubicBezTo>
                    <a:pt x="170386" y="0"/>
                    <a:pt x="20363" y="42460"/>
                    <a:pt x="0" y="83912"/>
                  </a:cubicBezTo>
                  <a:lnTo>
                    <a:pt x="758344" y="83912"/>
                  </a:lnTo>
                  <a:cubicBezTo>
                    <a:pt x="737984" y="42460"/>
                    <a:pt x="587962" y="0"/>
                    <a:pt x="379174"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24"/>
            <p:cNvSpPr/>
            <p:nvPr/>
          </p:nvSpPr>
          <p:spPr>
            <a:xfrm>
              <a:off x="7826166" y="7055397"/>
              <a:ext cx="801189" cy="650169"/>
            </a:xfrm>
            <a:custGeom>
              <a:avLst/>
              <a:gdLst/>
              <a:ahLst/>
              <a:cxnLst/>
              <a:rect l="l" t="t" r="r" b="b"/>
              <a:pathLst>
                <a:path w="801189" h="650169" extrusionOk="0">
                  <a:moveTo>
                    <a:pt x="737169" y="44428"/>
                  </a:moveTo>
                  <a:cubicBezTo>
                    <a:pt x="696870" y="15780"/>
                    <a:pt x="643458" y="0"/>
                    <a:pt x="586768" y="0"/>
                  </a:cubicBezTo>
                  <a:cubicBezTo>
                    <a:pt x="586768" y="0"/>
                    <a:pt x="519998" y="0"/>
                    <a:pt x="518842" y="0"/>
                  </a:cubicBezTo>
                  <a:cubicBezTo>
                    <a:pt x="462152" y="0"/>
                    <a:pt x="408739" y="15778"/>
                    <a:pt x="368441" y="44428"/>
                  </a:cubicBezTo>
                  <a:cubicBezTo>
                    <a:pt x="327157" y="73778"/>
                    <a:pt x="304421" y="113116"/>
                    <a:pt x="304421" y="155194"/>
                  </a:cubicBezTo>
                  <a:lnTo>
                    <a:pt x="304421" y="531245"/>
                  </a:lnTo>
                  <a:cubicBezTo>
                    <a:pt x="235891" y="535758"/>
                    <a:pt x="172982" y="545098"/>
                    <a:pt x="121641" y="558615"/>
                  </a:cubicBezTo>
                  <a:cubicBezTo>
                    <a:pt x="66150" y="573229"/>
                    <a:pt x="0" y="599321"/>
                    <a:pt x="0" y="640641"/>
                  </a:cubicBezTo>
                  <a:cubicBezTo>
                    <a:pt x="0" y="645902"/>
                    <a:pt x="4264" y="650170"/>
                    <a:pt x="9528" y="650170"/>
                  </a:cubicBezTo>
                  <a:lnTo>
                    <a:pt x="791661" y="650170"/>
                  </a:lnTo>
                  <a:cubicBezTo>
                    <a:pt x="796925" y="650170"/>
                    <a:pt x="801189" y="645902"/>
                    <a:pt x="801189" y="640641"/>
                  </a:cubicBezTo>
                  <a:lnTo>
                    <a:pt x="801189" y="155196"/>
                  </a:lnTo>
                  <a:cubicBezTo>
                    <a:pt x="801189" y="113115"/>
                    <a:pt x="778454" y="73778"/>
                    <a:pt x="737169" y="44428"/>
                  </a:cubicBezTo>
                  <a:close/>
                  <a:moveTo>
                    <a:pt x="323480" y="155196"/>
                  </a:moveTo>
                  <a:cubicBezTo>
                    <a:pt x="323480" y="80128"/>
                    <a:pt x="411120" y="19058"/>
                    <a:pt x="518845" y="19058"/>
                  </a:cubicBezTo>
                  <a:cubicBezTo>
                    <a:pt x="626571" y="19058"/>
                    <a:pt x="714210" y="80130"/>
                    <a:pt x="714210" y="155196"/>
                  </a:cubicBezTo>
                  <a:lnTo>
                    <a:pt x="714210" y="569041"/>
                  </a:lnTo>
                  <a:cubicBezTo>
                    <a:pt x="702646" y="565070"/>
                    <a:pt x="690877" y="561601"/>
                    <a:pt x="679549" y="558615"/>
                  </a:cubicBezTo>
                  <a:cubicBezTo>
                    <a:pt x="604920" y="538965"/>
                    <a:pt x="505852" y="528142"/>
                    <a:pt x="400598" y="528142"/>
                  </a:cubicBezTo>
                  <a:cubicBezTo>
                    <a:pt x="374417" y="528142"/>
                    <a:pt x="348621" y="528813"/>
                    <a:pt x="323483" y="530121"/>
                  </a:cubicBezTo>
                  <a:lnTo>
                    <a:pt x="323483" y="155196"/>
                  </a:lnTo>
                  <a:lnTo>
                    <a:pt x="323480" y="155196"/>
                  </a:lnTo>
                  <a:close/>
                  <a:moveTo>
                    <a:pt x="21421" y="631113"/>
                  </a:moveTo>
                  <a:cubicBezTo>
                    <a:pt x="41784" y="589661"/>
                    <a:pt x="191805" y="547201"/>
                    <a:pt x="400595" y="547201"/>
                  </a:cubicBezTo>
                  <a:cubicBezTo>
                    <a:pt x="609384" y="547201"/>
                    <a:pt x="759405" y="589661"/>
                    <a:pt x="779767" y="631113"/>
                  </a:cubicBezTo>
                  <a:lnTo>
                    <a:pt x="21421" y="631113"/>
                  </a:lnTo>
                  <a:close/>
                  <a:moveTo>
                    <a:pt x="782133" y="604425"/>
                  </a:moveTo>
                  <a:cubicBezTo>
                    <a:pt x="769724" y="593348"/>
                    <a:pt x="752349" y="583982"/>
                    <a:pt x="733263" y="576172"/>
                  </a:cubicBezTo>
                  <a:lnTo>
                    <a:pt x="733263" y="155196"/>
                  </a:lnTo>
                  <a:cubicBezTo>
                    <a:pt x="733263" y="113116"/>
                    <a:pt x="710528" y="73778"/>
                    <a:pt x="669243" y="44430"/>
                  </a:cubicBezTo>
                  <a:cubicBezTo>
                    <a:pt x="657297" y="35936"/>
                    <a:pt x="644178" y="28605"/>
                    <a:pt x="630184" y="22452"/>
                  </a:cubicBezTo>
                  <a:cubicBezTo>
                    <a:pt x="717081" y="36248"/>
                    <a:pt x="782131" y="90525"/>
                    <a:pt x="782131" y="155198"/>
                  </a:cubicBezTo>
                  <a:lnTo>
                    <a:pt x="782131" y="604425"/>
                  </a:lnTo>
                  <a:lnTo>
                    <a:pt x="782133" y="60442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24"/>
            <p:cNvSpPr/>
            <p:nvPr/>
          </p:nvSpPr>
          <p:spPr>
            <a:xfrm>
              <a:off x="8335481" y="7281305"/>
              <a:ext cx="19056" cy="133568"/>
            </a:xfrm>
            <a:custGeom>
              <a:avLst/>
              <a:gdLst/>
              <a:ahLst/>
              <a:cxnLst/>
              <a:rect l="l" t="t" r="r" b="b"/>
              <a:pathLst>
                <a:path w="19056" h="133568" extrusionOk="0">
                  <a:moveTo>
                    <a:pt x="9528" y="133569"/>
                  </a:moveTo>
                  <a:cubicBezTo>
                    <a:pt x="14792" y="133569"/>
                    <a:pt x="19056" y="129301"/>
                    <a:pt x="19056" y="124040"/>
                  </a:cubicBezTo>
                  <a:lnTo>
                    <a:pt x="19056" y="9528"/>
                  </a:lnTo>
                  <a:cubicBezTo>
                    <a:pt x="19056" y="4267"/>
                    <a:pt x="14792" y="0"/>
                    <a:pt x="9528" y="0"/>
                  </a:cubicBezTo>
                  <a:cubicBezTo>
                    <a:pt x="4264" y="0"/>
                    <a:pt x="0" y="4267"/>
                    <a:pt x="0" y="9528"/>
                  </a:cubicBezTo>
                  <a:lnTo>
                    <a:pt x="0" y="124040"/>
                  </a:lnTo>
                  <a:cubicBezTo>
                    <a:pt x="2" y="129303"/>
                    <a:pt x="4266" y="133569"/>
                    <a:pt x="9528" y="1335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24"/>
            <p:cNvSpPr/>
            <p:nvPr/>
          </p:nvSpPr>
          <p:spPr>
            <a:xfrm>
              <a:off x="8410278" y="7281306"/>
              <a:ext cx="71446" cy="133566"/>
            </a:xfrm>
            <a:custGeom>
              <a:avLst/>
              <a:gdLst/>
              <a:ahLst/>
              <a:cxnLst/>
              <a:rect l="l" t="t" r="r" b="b"/>
              <a:pathLst>
                <a:path w="71446" h="133566" extrusionOk="0">
                  <a:moveTo>
                    <a:pt x="9530" y="133567"/>
                  </a:moveTo>
                  <a:cubicBezTo>
                    <a:pt x="14794" y="133567"/>
                    <a:pt x="19058" y="129300"/>
                    <a:pt x="19058" y="124039"/>
                  </a:cubicBezTo>
                  <a:lnTo>
                    <a:pt x="19058" y="97127"/>
                  </a:lnTo>
                  <a:lnTo>
                    <a:pt x="23208" y="96938"/>
                  </a:lnTo>
                  <a:cubicBezTo>
                    <a:pt x="49830" y="96814"/>
                    <a:pt x="71447" y="75118"/>
                    <a:pt x="71447" y="48469"/>
                  </a:cubicBezTo>
                  <a:cubicBezTo>
                    <a:pt x="71447" y="21743"/>
                    <a:pt x="49705" y="0"/>
                    <a:pt x="22979" y="0"/>
                  </a:cubicBezTo>
                  <a:lnTo>
                    <a:pt x="9528" y="0"/>
                  </a:lnTo>
                  <a:cubicBezTo>
                    <a:pt x="4264" y="0"/>
                    <a:pt x="0" y="4267"/>
                    <a:pt x="0" y="9528"/>
                  </a:cubicBezTo>
                  <a:lnTo>
                    <a:pt x="0" y="124040"/>
                  </a:lnTo>
                  <a:cubicBezTo>
                    <a:pt x="2" y="129301"/>
                    <a:pt x="4269" y="133567"/>
                    <a:pt x="9530" y="133567"/>
                  </a:cubicBezTo>
                  <a:close/>
                  <a:moveTo>
                    <a:pt x="19058" y="19055"/>
                  </a:moveTo>
                  <a:lnTo>
                    <a:pt x="22981" y="19055"/>
                  </a:lnTo>
                  <a:cubicBezTo>
                    <a:pt x="39197" y="19055"/>
                    <a:pt x="52392" y="32249"/>
                    <a:pt x="52392" y="48469"/>
                  </a:cubicBezTo>
                  <a:cubicBezTo>
                    <a:pt x="52392" y="64688"/>
                    <a:pt x="39197" y="77884"/>
                    <a:pt x="22981" y="77884"/>
                  </a:cubicBezTo>
                  <a:cubicBezTo>
                    <a:pt x="22839" y="77884"/>
                    <a:pt x="22693" y="77887"/>
                    <a:pt x="22549" y="77894"/>
                  </a:cubicBezTo>
                  <a:lnTo>
                    <a:pt x="19058" y="78052"/>
                  </a:lnTo>
                  <a:lnTo>
                    <a:pt x="19058" y="1905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24"/>
            <p:cNvSpPr/>
            <p:nvPr/>
          </p:nvSpPr>
          <p:spPr>
            <a:xfrm>
              <a:off x="8216952" y="7281305"/>
              <a:ext cx="71451" cy="133571"/>
            </a:xfrm>
            <a:custGeom>
              <a:avLst/>
              <a:gdLst/>
              <a:ahLst/>
              <a:cxnLst/>
              <a:rect l="l" t="t" r="r" b="b"/>
              <a:pathLst>
                <a:path w="71451" h="133571" extrusionOk="0">
                  <a:moveTo>
                    <a:pt x="19053" y="124042"/>
                  </a:moveTo>
                  <a:lnTo>
                    <a:pt x="19053" y="97129"/>
                  </a:lnTo>
                  <a:cubicBezTo>
                    <a:pt x="19053" y="97129"/>
                    <a:pt x="24751" y="97332"/>
                    <a:pt x="30128" y="96404"/>
                  </a:cubicBezTo>
                  <a:lnTo>
                    <a:pt x="43569" y="127791"/>
                  </a:lnTo>
                  <a:cubicBezTo>
                    <a:pt x="45119" y="131404"/>
                    <a:pt x="48635" y="133572"/>
                    <a:pt x="52334" y="133572"/>
                  </a:cubicBezTo>
                  <a:cubicBezTo>
                    <a:pt x="53586" y="133572"/>
                    <a:pt x="54856" y="133324"/>
                    <a:pt x="56080" y="132800"/>
                  </a:cubicBezTo>
                  <a:cubicBezTo>
                    <a:pt x="60919" y="130728"/>
                    <a:pt x="63161" y="125128"/>
                    <a:pt x="61091" y="120291"/>
                  </a:cubicBezTo>
                  <a:lnTo>
                    <a:pt x="48082" y="89915"/>
                  </a:lnTo>
                  <a:cubicBezTo>
                    <a:pt x="62081" y="81407"/>
                    <a:pt x="71451" y="66010"/>
                    <a:pt x="71451" y="48469"/>
                  </a:cubicBezTo>
                  <a:cubicBezTo>
                    <a:pt x="71451" y="21743"/>
                    <a:pt x="49708" y="0"/>
                    <a:pt x="22979" y="0"/>
                  </a:cubicBezTo>
                  <a:lnTo>
                    <a:pt x="9528" y="0"/>
                  </a:lnTo>
                  <a:cubicBezTo>
                    <a:pt x="4264" y="0"/>
                    <a:pt x="0" y="4267"/>
                    <a:pt x="0" y="9528"/>
                  </a:cubicBezTo>
                  <a:lnTo>
                    <a:pt x="0" y="124040"/>
                  </a:lnTo>
                  <a:cubicBezTo>
                    <a:pt x="0" y="129301"/>
                    <a:pt x="4264" y="133569"/>
                    <a:pt x="9528" y="133569"/>
                  </a:cubicBezTo>
                  <a:cubicBezTo>
                    <a:pt x="14792" y="133569"/>
                    <a:pt x="19053" y="129303"/>
                    <a:pt x="19053" y="124042"/>
                  </a:cubicBezTo>
                  <a:close/>
                  <a:moveTo>
                    <a:pt x="19053" y="19056"/>
                  </a:moveTo>
                  <a:lnTo>
                    <a:pt x="22976" y="19056"/>
                  </a:lnTo>
                  <a:cubicBezTo>
                    <a:pt x="39196" y="19056"/>
                    <a:pt x="52392" y="32251"/>
                    <a:pt x="52392" y="48470"/>
                  </a:cubicBezTo>
                  <a:cubicBezTo>
                    <a:pt x="52392" y="64690"/>
                    <a:pt x="38628" y="78039"/>
                    <a:pt x="22976" y="78039"/>
                  </a:cubicBezTo>
                  <a:cubicBezTo>
                    <a:pt x="22834" y="78039"/>
                    <a:pt x="19053" y="78053"/>
                    <a:pt x="19053" y="78053"/>
                  </a:cubicBezTo>
                  <a:lnTo>
                    <a:pt x="19053" y="1905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24"/>
            <p:cNvSpPr/>
            <p:nvPr/>
          </p:nvSpPr>
          <p:spPr>
            <a:xfrm>
              <a:off x="8293871" y="7395823"/>
              <a:ext cx="19056" cy="19056"/>
            </a:xfrm>
            <a:custGeom>
              <a:avLst/>
              <a:gdLst/>
              <a:ahLst/>
              <a:cxnLst/>
              <a:rect l="l" t="t" r="r" b="b"/>
              <a:pathLst>
                <a:path w="19056" h="19056" extrusionOk="0">
                  <a:moveTo>
                    <a:pt x="9528" y="19056"/>
                  </a:moveTo>
                  <a:cubicBezTo>
                    <a:pt x="12043" y="19056"/>
                    <a:pt x="14501" y="18027"/>
                    <a:pt x="16274" y="16255"/>
                  </a:cubicBezTo>
                  <a:cubicBezTo>
                    <a:pt x="18047" y="14482"/>
                    <a:pt x="19056" y="12026"/>
                    <a:pt x="19056" y="9528"/>
                  </a:cubicBezTo>
                  <a:cubicBezTo>
                    <a:pt x="19056" y="7014"/>
                    <a:pt x="18047" y="4555"/>
                    <a:pt x="16274" y="2782"/>
                  </a:cubicBezTo>
                  <a:cubicBezTo>
                    <a:pt x="14501" y="1009"/>
                    <a:pt x="12044" y="0"/>
                    <a:pt x="9528" y="0"/>
                  </a:cubicBezTo>
                  <a:cubicBezTo>
                    <a:pt x="7012" y="0"/>
                    <a:pt x="4574" y="1009"/>
                    <a:pt x="2801" y="2782"/>
                  </a:cubicBezTo>
                  <a:cubicBezTo>
                    <a:pt x="1028" y="4555"/>
                    <a:pt x="0" y="7012"/>
                    <a:pt x="0" y="9528"/>
                  </a:cubicBezTo>
                  <a:cubicBezTo>
                    <a:pt x="0" y="12024"/>
                    <a:pt x="1030" y="14482"/>
                    <a:pt x="2801" y="16255"/>
                  </a:cubicBezTo>
                  <a:cubicBezTo>
                    <a:pt x="4576" y="18028"/>
                    <a:pt x="7012" y="19056"/>
                    <a:pt x="9528" y="190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24"/>
            <p:cNvSpPr/>
            <p:nvPr/>
          </p:nvSpPr>
          <p:spPr>
            <a:xfrm>
              <a:off x="8369182" y="7395823"/>
              <a:ext cx="19056" cy="19056"/>
            </a:xfrm>
            <a:custGeom>
              <a:avLst/>
              <a:gdLst/>
              <a:ahLst/>
              <a:cxnLst/>
              <a:rect l="l" t="t" r="r" b="b"/>
              <a:pathLst>
                <a:path w="19056" h="19056" extrusionOk="0">
                  <a:moveTo>
                    <a:pt x="9528" y="19056"/>
                  </a:moveTo>
                  <a:cubicBezTo>
                    <a:pt x="12041" y="19056"/>
                    <a:pt x="14500" y="18027"/>
                    <a:pt x="16274" y="16255"/>
                  </a:cubicBezTo>
                  <a:cubicBezTo>
                    <a:pt x="18047" y="14482"/>
                    <a:pt x="19056" y="12026"/>
                    <a:pt x="19056" y="9528"/>
                  </a:cubicBezTo>
                  <a:cubicBezTo>
                    <a:pt x="19056" y="7014"/>
                    <a:pt x="18047" y="4555"/>
                    <a:pt x="16274" y="2782"/>
                  </a:cubicBezTo>
                  <a:cubicBezTo>
                    <a:pt x="14500" y="1009"/>
                    <a:pt x="12041" y="0"/>
                    <a:pt x="9528" y="0"/>
                  </a:cubicBezTo>
                  <a:cubicBezTo>
                    <a:pt x="7014" y="0"/>
                    <a:pt x="4555" y="1009"/>
                    <a:pt x="2782" y="2782"/>
                  </a:cubicBezTo>
                  <a:cubicBezTo>
                    <a:pt x="1008" y="4555"/>
                    <a:pt x="0" y="7012"/>
                    <a:pt x="0" y="9528"/>
                  </a:cubicBezTo>
                  <a:cubicBezTo>
                    <a:pt x="0" y="12044"/>
                    <a:pt x="1008" y="14482"/>
                    <a:pt x="2782" y="16255"/>
                  </a:cubicBezTo>
                  <a:cubicBezTo>
                    <a:pt x="4555" y="18028"/>
                    <a:pt x="7014" y="19056"/>
                    <a:pt x="9528" y="190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24"/>
            <p:cNvSpPr/>
            <p:nvPr/>
          </p:nvSpPr>
          <p:spPr>
            <a:xfrm>
              <a:off x="8444492" y="7395823"/>
              <a:ext cx="19056" cy="19056"/>
            </a:xfrm>
            <a:custGeom>
              <a:avLst/>
              <a:gdLst/>
              <a:ahLst/>
              <a:cxnLst/>
              <a:rect l="l" t="t" r="r" b="b"/>
              <a:pathLst>
                <a:path w="19056" h="19056" extrusionOk="0">
                  <a:moveTo>
                    <a:pt x="9528" y="0"/>
                  </a:moveTo>
                  <a:cubicBezTo>
                    <a:pt x="7014" y="0"/>
                    <a:pt x="4555" y="1009"/>
                    <a:pt x="2782" y="2782"/>
                  </a:cubicBezTo>
                  <a:cubicBezTo>
                    <a:pt x="1009" y="4555"/>
                    <a:pt x="0" y="7012"/>
                    <a:pt x="0" y="9528"/>
                  </a:cubicBezTo>
                  <a:cubicBezTo>
                    <a:pt x="0" y="12024"/>
                    <a:pt x="1009" y="14482"/>
                    <a:pt x="2782" y="16255"/>
                  </a:cubicBezTo>
                  <a:cubicBezTo>
                    <a:pt x="4555" y="18028"/>
                    <a:pt x="7014" y="19056"/>
                    <a:pt x="9528" y="19056"/>
                  </a:cubicBezTo>
                  <a:cubicBezTo>
                    <a:pt x="12023" y="19056"/>
                    <a:pt x="14482" y="18027"/>
                    <a:pt x="16255" y="16255"/>
                  </a:cubicBezTo>
                  <a:cubicBezTo>
                    <a:pt x="18028" y="14482"/>
                    <a:pt x="19056" y="12026"/>
                    <a:pt x="19056" y="9528"/>
                  </a:cubicBezTo>
                  <a:cubicBezTo>
                    <a:pt x="19056" y="7014"/>
                    <a:pt x="18027" y="4555"/>
                    <a:pt x="16255" y="2782"/>
                  </a:cubicBezTo>
                  <a:cubicBezTo>
                    <a:pt x="14481" y="1011"/>
                    <a:pt x="12044" y="0"/>
                    <a:pt x="952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9" name="Google Shape;909;p24"/>
          <p:cNvGrpSpPr/>
          <p:nvPr/>
        </p:nvGrpSpPr>
        <p:grpSpPr>
          <a:xfrm>
            <a:off x="789242" y="4472353"/>
            <a:ext cx="487455" cy="640153"/>
            <a:chOff x="1088332" y="5725885"/>
            <a:chExt cx="610081" cy="801193"/>
          </a:xfrm>
        </p:grpSpPr>
        <p:sp>
          <p:nvSpPr>
            <p:cNvPr id="910" name="Google Shape;910;p24"/>
            <p:cNvSpPr/>
            <p:nvPr/>
          </p:nvSpPr>
          <p:spPr>
            <a:xfrm>
              <a:off x="1362115" y="6229618"/>
              <a:ext cx="61223" cy="58502"/>
            </a:xfrm>
            <a:custGeom>
              <a:avLst/>
              <a:gdLst/>
              <a:ahLst/>
              <a:cxnLst/>
              <a:rect l="l" t="t" r="r" b="b"/>
              <a:pathLst>
                <a:path w="61223" h="58502" extrusionOk="0">
                  <a:moveTo>
                    <a:pt x="50816" y="3864"/>
                  </a:moveTo>
                  <a:lnTo>
                    <a:pt x="50816" y="12999"/>
                  </a:lnTo>
                  <a:cubicBezTo>
                    <a:pt x="50816" y="18111"/>
                    <a:pt x="46674" y="22253"/>
                    <a:pt x="41562" y="22253"/>
                  </a:cubicBezTo>
                  <a:cubicBezTo>
                    <a:pt x="36449" y="22253"/>
                    <a:pt x="32307" y="18111"/>
                    <a:pt x="32307" y="12999"/>
                  </a:cubicBezTo>
                  <a:lnTo>
                    <a:pt x="32307" y="0"/>
                  </a:lnTo>
                  <a:lnTo>
                    <a:pt x="28916" y="0"/>
                  </a:lnTo>
                  <a:lnTo>
                    <a:pt x="28916" y="13002"/>
                  </a:lnTo>
                  <a:cubicBezTo>
                    <a:pt x="28916" y="18114"/>
                    <a:pt x="24774" y="22256"/>
                    <a:pt x="19662" y="22256"/>
                  </a:cubicBezTo>
                  <a:cubicBezTo>
                    <a:pt x="14550" y="22256"/>
                    <a:pt x="10408" y="18114"/>
                    <a:pt x="10408" y="13002"/>
                  </a:cubicBezTo>
                  <a:lnTo>
                    <a:pt x="10408" y="3864"/>
                  </a:lnTo>
                  <a:cubicBezTo>
                    <a:pt x="4142" y="8020"/>
                    <a:pt x="0" y="15133"/>
                    <a:pt x="0" y="23198"/>
                  </a:cubicBezTo>
                  <a:lnTo>
                    <a:pt x="0" y="35304"/>
                  </a:lnTo>
                  <a:cubicBezTo>
                    <a:pt x="0" y="43369"/>
                    <a:pt x="4142" y="50483"/>
                    <a:pt x="10408" y="54639"/>
                  </a:cubicBezTo>
                  <a:lnTo>
                    <a:pt x="10408" y="45500"/>
                  </a:lnTo>
                  <a:cubicBezTo>
                    <a:pt x="10408" y="40388"/>
                    <a:pt x="14550" y="36246"/>
                    <a:pt x="19662" y="36246"/>
                  </a:cubicBezTo>
                  <a:cubicBezTo>
                    <a:pt x="24774" y="36246"/>
                    <a:pt x="28916" y="40388"/>
                    <a:pt x="28916" y="45500"/>
                  </a:cubicBezTo>
                  <a:lnTo>
                    <a:pt x="28916" y="58502"/>
                  </a:lnTo>
                  <a:lnTo>
                    <a:pt x="32307" y="58502"/>
                  </a:lnTo>
                  <a:lnTo>
                    <a:pt x="32307" y="45500"/>
                  </a:lnTo>
                  <a:cubicBezTo>
                    <a:pt x="32307" y="40388"/>
                    <a:pt x="36449" y="36246"/>
                    <a:pt x="41562" y="36246"/>
                  </a:cubicBezTo>
                  <a:cubicBezTo>
                    <a:pt x="46674" y="36246"/>
                    <a:pt x="50816" y="40388"/>
                    <a:pt x="50816" y="45500"/>
                  </a:cubicBezTo>
                  <a:lnTo>
                    <a:pt x="50816" y="54639"/>
                  </a:lnTo>
                  <a:cubicBezTo>
                    <a:pt x="57082" y="50483"/>
                    <a:pt x="61224" y="43369"/>
                    <a:pt x="61224" y="35304"/>
                  </a:cubicBezTo>
                  <a:lnTo>
                    <a:pt x="61224" y="23198"/>
                  </a:lnTo>
                  <a:cubicBezTo>
                    <a:pt x="61224" y="15133"/>
                    <a:pt x="57080" y="8023"/>
                    <a:pt x="50816" y="38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24"/>
            <p:cNvSpPr/>
            <p:nvPr/>
          </p:nvSpPr>
          <p:spPr>
            <a:xfrm>
              <a:off x="1154429" y="5750467"/>
              <a:ext cx="477887" cy="758103"/>
            </a:xfrm>
            <a:custGeom>
              <a:avLst/>
              <a:gdLst/>
              <a:ahLst/>
              <a:cxnLst/>
              <a:rect l="l" t="t" r="r" b="b"/>
              <a:pathLst>
                <a:path w="477887" h="758103" extrusionOk="0">
                  <a:moveTo>
                    <a:pt x="435784" y="309379"/>
                  </a:moveTo>
                  <a:lnTo>
                    <a:pt x="318804" y="423460"/>
                  </a:lnTo>
                  <a:lnTo>
                    <a:pt x="318797" y="423452"/>
                  </a:lnTo>
                  <a:cubicBezTo>
                    <a:pt x="317128" y="425076"/>
                    <a:pt x="314856" y="426087"/>
                    <a:pt x="312343" y="426087"/>
                  </a:cubicBezTo>
                  <a:lnTo>
                    <a:pt x="254845" y="426087"/>
                  </a:lnTo>
                  <a:cubicBezTo>
                    <a:pt x="251274" y="426087"/>
                    <a:pt x="248023" y="424034"/>
                    <a:pt x="246489" y="420809"/>
                  </a:cubicBezTo>
                  <a:cubicBezTo>
                    <a:pt x="244956" y="417587"/>
                    <a:pt x="245413" y="413767"/>
                    <a:pt x="247664" y="410996"/>
                  </a:cubicBezTo>
                  <a:lnTo>
                    <a:pt x="297927" y="349151"/>
                  </a:lnTo>
                  <a:lnTo>
                    <a:pt x="287707" y="214575"/>
                  </a:lnTo>
                  <a:lnTo>
                    <a:pt x="287744" y="214573"/>
                  </a:lnTo>
                  <a:cubicBezTo>
                    <a:pt x="287578" y="212398"/>
                    <a:pt x="288139" y="210162"/>
                    <a:pt x="289556" y="208287"/>
                  </a:cubicBezTo>
                  <a:lnTo>
                    <a:pt x="380499" y="88162"/>
                  </a:lnTo>
                  <a:lnTo>
                    <a:pt x="298343" y="159545"/>
                  </a:lnTo>
                  <a:lnTo>
                    <a:pt x="298322" y="159521"/>
                  </a:lnTo>
                  <a:cubicBezTo>
                    <a:pt x="295819" y="161948"/>
                    <a:pt x="292500" y="161812"/>
                    <a:pt x="292265" y="161812"/>
                  </a:cubicBezTo>
                  <a:cubicBezTo>
                    <a:pt x="287472" y="161812"/>
                    <a:pt x="283416" y="158116"/>
                    <a:pt x="283048" y="153259"/>
                  </a:cubicBezTo>
                  <a:lnTo>
                    <a:pt x="271409" y="0"/>
                  </a:lnTo>
                  <a:lnTo>
                    <a:pt x="243549" y="15992"/>
                  </a:lnTo>
                  <a:cubicBezTo>
                    <a:pt x="240590" y="17690"/>
                    <a:pt x="237110" y="17540"/>
                    <a:pt x="234352" y="15960"/>
                  </a:cubicBezTo>
                  <a:lnTo>
                    <a:pt x="234334" y="15991"/>
                  </a:lnTo>
                  <a:lnTo>
                    <a:pt x="206475" y="0"/>
                  </a:lnTo>
                  <a:lnTo>
                    <a:pt x="194833" y="153259"/>
                  </a:lnTo>
                  <a:cubicBezTo>
                    <a:pt x="194465" y="158116"/>
                    <a:pt x="190408" y="161812"/>
                    <a:pt x="185616" y="161812"/>
                  </a:cubicBezTo>
                  <a:cubicBezTo>
                    <a:pt x="185381" y="161812"/>
                    <a:pt x="182011" y="161859"/>
                    <a:pt x="179560" y="159523"/>
                  </a:cubicBezTo>
                  <a:lnTo>
                    <a:pt x="179541" y="159545"/>
                  </a:lnTo>
                  <a:lnTo>
                    <a:pt x="97384" y="88162"/>
                  </a:lnTo>
                  <a:lnTo>
                    <a:pt x="188328" y="208287"/>
                  </a:lnTo>
                  <a:cubicBezTo>
                    <a:pt x="189747" y="210162"/>
                    <a:pt x="190306" y="212398"/>
                    <a:pt x="190142" y="214573"/>
                  </a:cubicBezTo>
                  <a:lnTo>
                    <a:pt x="190179" y="214575"/>
                  </a:lnTo>
                  <a:lnTo>
                    <a:pt x="179958" y="349151"/>
                  </a:lnTo>
                  <a:lnTo>
                    <a:pt x="230220" y="410996"/>
                  </a:lnTo>
                  <a:cubicBezTo>
                    <a:pt x="232472" y="413767"/>
                    <a:pt x="232930" y="417587"/>
                    <a:pt x="231395" y="420809"/>
                  </a:cubicBezTo>
                  <a:cubicBezTo>
                    <a:pt x="229861" y="424032"/>
                    <a:pt x="226608" y="426087"/>
                    <a:pt x="223039" y="426087"/>
                  </a:cubicBezTo>
                  <a:lnTo>
                    <a:pt x="165538" y="426087"/>
                  </a:lnTo>
                  <a:cubicBezTo>
                    <a:pt x="163025" y="426087"/>
                    <a:pt x="160751" y="425076"/>
                    <a:pt x="159085" y="423452"/>
                  </a:cubicBezTo>
                  <a:lnTo>
                    <a:pt x="159077" y="423460"/>
                  </a:lnTo>
                  <a:lnTo>
                    <a:pt x="42097" y="309379"/>
                  </a:lnTo>
                  <a:cubicBezTo>
                    <a:pt x="41233" y="308536"/>
                    <a:pt x="40541" y="307533"/>
                    <a:pt x="40063" y="306424"/>
                  </a:cubicBezTo>
                  <a:lnTo>
                    <a:pt x="0" y="213711"/>
                  </a:lnTo>
                  <a:lnTo>
                    <a:pt x="20588" y="319451"/>
                  </a:lnTo>
                  <a:lnTo>
                    <a:pt x="166558" y="489926"/>
                  </a:lnTo>
                  <a:cubicBezTo>
                    <a:pt x="168217" y="491863"/>
                    <a:pt x="168935" y="494288"/>
                    <a:pt x="168755" y="496646"/>
                  </a:cubicBezTo>
                  <a:lnTo>
                    <a:pt x="168757" y="496646"/>
                  </a:lnTo>
                  <a:lnTo>
                    <a:pt x="168755" y="496656"/>
                  </a:lnTo>
                  <a:cubicBezTo>
                    <a:pt x="168755" y="496659"/>
                    <a:pt x="168755" y="496664"/>
                    <a:pt x="168755" y="496664"/>
                  </a:cubicBezTo>
                  <a:lnTo>
                    <a:pt x="151102" y="729127"/>
                  </a:lnTo>
                  <a:cubicBezTo>
                    <a:pt x="150836" y="732631"/>
                    <a:pt x="148610" y="735679"/>
                    <a:pt x="145356" y="737000"/>
                  </a:cubicBezTo>
                  <a:lnTo>
                    <a:pt x="93357" y="758103"/>
                  </a:lnTo>
                  <a:lnTo>
                    <a:pt x="384527" y="758103"/>
                  </a:lnTo>
                  <a:lnTo>
                    <a:pt x="332533" y="737000"/>
                  </a:lnTo>
                  <a:cubicBezTo>
                    <a:pt x="329278" y="735679"/>
                    <a:pt x="327051" y="732631"/>
                    <a:pt x="326787" y="729127"/>
                  </a:cubicBezTo>
                  <a:lnTo>
                    <a:pt x="309134" y="496662"/>
                  </a:lnTo>
                  <a:cubicBezTo>
                    <a:pt x="309134" y="496662"/>
                    <a:pt x="309134" y="496661"/>
                    <a:pt x="309134" y="496656"/>
                  </a:cubicBezTo>
                  <a:lnTo>
                    <a:pt x="309132" y="496646"/>
                  </a:lnTo>
                  <a:lnTo>
                    <a:pt x="309134" y="496646"/>
                  </a:lnTo>
                  <a:cubicBezTo>
                    <a:pt x="308952" y="494290"/>
                    <a:pt x="309671" y="491864"/>
                    <a:pt x="311329" y="489926"/>
                  </a:cubicBezTo>
                  <a:lnTo>
                    <a:pt x="457297" y="319451"/>
                  </a:lnTo>
                  <a:lnTo>
                    <a:pt x="477887" y="213711"/>
                  </a:lnTo>
                  <a:lnTo>
                    <a:pt x="437823" y="306424"/>
                  </a:lnTo>
                  <a:cubicBezTo>
                    <a:pt x="437337" y="307531"/>
                    <a:pt x="436646" y="308534"/>
                    <a:pt x="435784" y="309379"/>
                  </a:cubicBezTo>
                  <a:close/>
                  <a:moveTo>
                    <a:pt x="287419" y="514459"/>
                  </a:moveTo>
                  <a:cubicBezTo>
                    <a:pt x="287419" y="537457"/>
                    <a:pt x="268711" y="556166"/>
                    <a:pt x="245715" y="556166"/>
                  </a:cubicBezTo>
                  <a:lnTo>
                    <a:pt x="230886" y="556166"/>
                  </a:lnTo>
                  <a:cubicBezTo>
                    <a:pt x="207890" y="556166"/>
                    <a:pt x="189182" y="537455"/>
                    <a:pt x="189182" y="514459"/>
                  </a:cubicBezTo>
                  <a:lnTo>
                    <a:pt x="189182" y="502353"/>
                  </a:lnTo>
                  <a:cubicBezTo>
                    <a:pt x="189182" y="479355"/>
                    <a:pt x="207890" y="460645"/>
                    <a:pt x="230886" y="460645"/>
                  </a:cubicBezTo>
                  <a:lnTo>
                    <a:pt x="245715" y="460645"/>
                  </a:lnTo>
                  <a:cubicBezTo>
                    <a:pt x="268711" y="460645"/>
                    <a:pt x="287419" y="479355"/>
                    <a:pt x="287419" y="502353"/>
                  </a:cubicBezTo>
                  <a:lnTo>
                    <a:pt x="287419" y="5144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2" name="Google Shape;912;p24"/>
            <p:cNvGrpSpPr/>
            <p:nvPr/>
          </p:nvGrpSpPr>
          <p:grpSpPr>
            <a:xfrm>
              <a:off x="1329947" y="6126454"/>
              <a:ext cx="126844" cy="31590"/>
              <a:chOff x="1329947" y="6126454"/>
              <a:chExt cx="126844" cy="31590"/>
            </a:xfrm>
          </p:grpSpPr>
          <p:sp>
            <p:nvSpPr>
              <p:cNvPr id="913" name="Google Shape;913;p24"/>
              <p:cNvSpPr/>
              <p:nvPr/>
            </p:nvSpPr>
            <p:spPr>
              <a:xfrm>
                <a:off x="1428719" y="6126454"/>
                <a:ext cx="28072" cy="31590"/>
              </a:xfrm>
              <a:custGeom>
                <a:avLst/>
                <a:gdLst/>
                <a:ahLst/>
                <a:cxnLst/>
                <a:rect l="l" t="t" r="r" b="b"/>
                <a:pathLst>
                  <a:path w="28072" h="31590" extrusionOk="0">
                    <a:moveTo>
                      <a:pt x="28073" y="31591"/>
                    </a:moveTo>
                    <a:lnTo>
                      <a:pt x="25672" y="0"/>
                    </a:lnTo>
                    <a:lnTo>
                      <a:pt x="0" y="3159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24"/>
              <p:cNvSpPr/>
              <p:nvPr/>
            </p:nvSpPr>
            <p:spPr>
              <a:xfrm>
                <a:off x="1329947" y="6126454"/>
                <a:ext cx="28072" cy="31590"/>
              </a:xfrm>
              <a:custGeom>
                <a:avLst/>
                <a:gdLst/>
                <a:ahLst/>
                <a:cxnLst/>
                <a:rect l="l" t="t" r="r" b="b"/>
                <a:pathLst>
                  <a:path w="28072" h="31590" extrusionOk="0">
                    <a:moveTo>
                      <a:pt x="0" y="31591"/>
                    </a:moveTo>
                    <a:lnTo>
                      <a:pt x="28073" y="31591"/>
                    </a:lnTo>
                    <a:lnTo>
                      <a:pt x="239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5" name="Google Shape;915;p24"/>
            <p:cNvSpPr/>
            <p:nvPr/>
          </p:nvSpPr>
          <p:spPr>
            <a:xfrm>
              <a:off x="1088332" y="5725885"/>
              <a:ext cx="610081" cy="801193"/>
            </a:xfrm>
            <a:custGeom>
              <a:avLst/>
              <a:gdLst/>
              <a:ahLst/>
              <a:cxnLst/>
              <a:rect l="l" t="t" r="r" b="b"/>
              <a:pathLst>
                <a:path w="610081" h="801193" extrusionOk="0">
                  <a:moveTo>
                    <a:pt x="595098" y="199216"/>
                  </a:moveTo>
                  <a:lnTo>
                    <a:pt x="565981" y="222143"/>
                  </a:lnTo>
                  <a:lnTo>
                    <a:pt x="578495" y="157887"/>
                  </a:lnTo>
                  <a:cubicBezTo>
                    <a:pt x="579396" y="153247"/>
                    <a:pt x="576661" y="148673"/>
                    <a:pt x="572147" y="147276"/>
                  </a:cubicBezTo>
                  <a:cubicBezTo>
                    <a:pt x="567621" y="145869"/>
                    <a:pt x="562791" y="148107"/>
                    <a:pt x="560916" y="152445"/>
                  </a:cubicBezTo>
                  <a:lnTo>
                    <a:pt x="487651" y="321984"/>
                  </a:lnTo>
                  <a:lnTo>
                    <a:pt x="448208" y="360447"/>
                  </a:lnTo>
                  <a:lnTo>
                    <a:pt x="458417" y="295468"/>
                  </a:lnTo>
                  <a:cubicBezTo>
                    <a:pt x="459210" y="290417"/>
                    <a:pt x="455761" y="285683"/>
                    <a:pt x="450712" y="284888"/>
                  </a:cubicBezTo>
                  <a:cubicBezTo>
                    <a:pt x="445649" y="284099"/>
                    <a:pt x="440928" y="287545"/>
                    <a:pt x="440132" y="292593"/>
                  </a:cubicBezTo>
                  <a:lnTo>
                    <a:pt x="426080" y="382024"/>
                  </a:lnTo>
                  <a:lnTo>
                    <a:pt x="386169" y="420945"/>
                  </a:lnTo>
                  <a:lnTo>
                    <a:pt x="372524" y="241244"/>
                  </a:lnTo>
                  <a:lnTo>
                    <a:pt x="473068" y="108436"/>
                  </a:lnTo>
                  <a:lnTo>
                    <a:pt x="509507" y="100909"/>
                  </a:lnTo>
                  <a:cubicBezTo>
                    <a:pt x="514511" y="99874"/>
                    <a:pt x="517730" y="94978"/>
                    <a:pt x="516697" y="89974"/>
                  </a:cubicBezTo>
                  <a:cubicBezTo>
                    <a:pt x="515663" y="84969"/>
                    <a:pt x="510782" y="81752"/>
                    <a:pt x="505762" y="82783"/>
                  </a:cubicBezTo>
                  <a:lnTo>
                    <a:pt x="490026" y="86034"/>
                  </a:lnTo>
                  <a:lnTo>
                    <a:pt x="515012" y="53031"/>
                  </a:lnTo>
                  <a:cubicBezTo>
                    <a:pt x="517874" y="49254"/>
                    <a:pt x="517415" y="43924"/>
                    <a:pt x="513952" y="40687"/>
                  </a:cubicBezTo>
                  <a:cubicBezTo>
                    <a:pt x="510491" y="37449"/>
                    <a:pt x="505139" y="37353"/>
                    <a:pt x="501565" y="40461"/>
                  </a:cubicBezTo>
                  <a:lnTo>
                    <a:pt x="429170" y="103362"/>
                  </a:lnTo>
                  <a:lnTo>
                    <a:pt x="443559" y="58316"/>
                  </a:lnTo>
                  <a:cubicBezTo>
                    <a:pt x="445116" y="53446"/>
                    <a:pt x="442431" y="48240"/>
                    <a:pt x="437561" y="46686"/>
                  </a:cubicBezTo>
                  <a:cubicBezTo>
                    <a:pt x="432691" y="45126"/>
                    <a:pt x="427485" y="47817"/>
                    <a:pt x="425931" y="52684"/>
                  </a:cubicBezTo>
                  <a:lnTo>
                    <a:pt x="402282" y="126730"/>
                  </a:lnTo>
                  <a:lnTo>
                    <a:pt x="366207" y="158075"/>
                  </a:lnTo>
                  <a:lnTo>
                    <a:pt x="354851" y="8553"/>
                  </a:lnTo>
                  <a:cubicBezTo>
                    <a:pt x="354610" y="5386"/>
                    <a:pt x="352762" y="2564"/>
                    <a:pt x="349956" y="1076"/>
                  </a:cubicBezTo>
                  <a:cubicBezTo>
                    <a:pt x="347147" y="-412"/>
                    <a:pt x="343776" y="-352"/>
                    <a:pt x="341018" y="1228"/>
                  </a:cubicBezTo>
                  <a:lnTo>
                    <a:pt x="305039" y="21877"/>
                  </a:lnTo>
                  <a:lnTo>
                    <a:pt x="269062" y="1233"/>
                  </a:lnTo>
                  <a:cubicBezTo>
                    <a:pt x="266310" y="-348"/>
                    <a:pt x="262933" y="-407"/>
                    <a:pt x="260124" y="1079"/>
                  </a:cubicBezTo>
                  <a:cubicBezTo>
                    <a:pt x="257317" y="2567"/>
                    <a:pt x="255467" y="5387"/>
                    <a:pt x="255226" y="8556"/>
                  </a:cubicBezTo>
                  <a:lnTo>
                    <a:pt x="243867" y="158075"/>
                  </a:lnTo>
                  <a:lnTo>
                    <a:pt x="207789" y="126728"/>
                  </a:lnTo>
                  <a:lnTo>
                    <a:pt x="184143" y="52687"/>
                  </a:lnTo>
                  <a:cubicBezTo>
                    <a:pt x="182587" y="47819"/>
                    <a:pt x="177384" y="45131"/>
                    <a:pt x="172513" y="46689"/>
                  </a:cubicBezTo>
                  <a:cubicBezTo>
                    <a:pt x="167645" y="48245"/>
                    <a:pt x="164958" y="53451"/>
                    <a:pt x="166515" y="58319"/>
                  </a:cubicBezTo>
                  <a:lnTo>
                    <a:pt x="180899" y="103364"/>
                  </a:lnTo>
                  <a:lnTo>
                    <a:pt x="108504" y="40464"/>
                  </a:lnTo>
                  <a:cubicBezTo>
                    <a:pt x="104925" y="37357"/>
                    <a:pt x="99580" y="37454"/>
                    <a:pt x="96115" y="40690"/>
                  </a:cubicBezTo>
                  <a:cubicBezTo>
                    <a:pt x="92654" y="43927"/>
                    <a:pt x="92197" y="49257"/>
                    <a:pt x="95059" y="53035"/>
                  </a:cubicBezTo>
                  <a:lnTo>
                    <a:pt x="120044" y="86037"/>
                  </a:lnTo>
                  <a:lnTo>
                    <a:pt x="104309" y="82787"/>
                  </a:lnTo>
                  <a:cubicBezTo>
                    <a:pt x="99293" y="81754"/>
                    <a:pt x="94406" y="84974"/>
                    <a:pt x="93374" y="89977"/>
                  </a:cubicBezTo>
                  <a:cubicBezTo>
                    <a:pt x="92339" y="94981"/>
                    <a:pt x="95560" y="99879"/>
                    <a:pt x="100564" y="100912"/>
                  </a:cubicBezTo>
                  <a:lnTo>
                    <a:pt x="137004" y="108439"/>
                  </a:lnTo>
                  <a:lnTo>
                    <a:pt x="237552" y="241247"/>
                  </a:lnTo>
                  <a:lnTo>
                    <a:pt x="223903" y="420951"/>
                  </a:lnTo>
                  <a:lnTo>
                    <a:pt x="183994" y="382032"/>
                  </a:lnTo>
                  <a:lnTo>
                    <a:pt x="169939" y="292596"/>
                  </a:lnTo>
                  <a:cubicBezTo>
                    <a:pt x="169145" y="287547"/>
                    <a:pt x="164410" y="284101"/>
                    <a:pt x="159359" y="284891"/>
                  </a:cubicBezTo>
                  <a:cubicBezTo>
                    <a:pt x="154309" y="285685"/>
                    <a:pt x="150860" y="290420"/>
                    <a:pt x="151654" y="295471"/>
                  </a:cubicBezTo>
                  <a:lnTo>
                    <a:pt x="161866" y="360456"/>
                  </a:lnTo>
                  <a:lnTo>
                    <a:pt x="122424" y="321987"/>
                  </a:lnTo>
                  <a:lnTo>
                    <a:pt x="49161" y="152448"/>
                  </a:lnTo>
                  <a:cubicBezTo>
                    <a:pt x="47286" y="148113"/>
                    <a:pt x="42457" y="145872"/>
                    <a:pt x="37930" y="147279"/>
                  </a:cubicBezTo>
                  <a:cubicBezTo>
                    <a:pt x="33417" y="148677"/>
                    <a:pt x="30681" y="153250"/>
                    <a:pt x="31582" y="157890"/>
                  </a:cubicBezTo>
                  <a:lnTo>
                    <a:pt x="44093" y="222145"/>
                  </a:lnTo>
                  <a:lnTo>
                    <a:pt x="14979" y="199219"/>
                  </a:lnTo>
                  <a:cubicBezTo>
                    <a:pt x="10965" y="196059"/>
                    <a:pt x="5147" y="196751"/>
                    <a:pt x="1983" y="200765"/>
                  </a:cubicBezTo>
                  <a:cubicBezTo>
                    <a:pt x="-1178" y="204782"/>
                    <a:pt x="-486" y="210598"/>
                    <a:pt x="3529" y="213761"/>
                  </a:cubicBezTo>
                  <a:lnTo>
                    <a:pt x="49515" y="249971"/>
                  </a:lnTo>
                  <a:lnTo>
                    <a:pt x="68986" y="349967"/>
                  </a:lnTo>
                  <a:cubicBezTo>
                    <a:pt x="69293" y="351537"/>
                    <a:pt x="70000" y="353003"/>
                    <a:pt x="71040" y="354217"/>
                  </a:cubicBezTo>
                  <a:lnTo>
                    <a:pt x="143845" y="439242"/>
                  </a:lnTo>
                  <a:lnTo>
                    <a:pt x="44363" y="395886"/>
                  </a:lnTo>
                  <a:cubicBezTo>
                    <a:pt x="39677" y="393847"/>
                    <a:pt x="34225" y="395987"/>
                    <a:pt x="32181" y="400672"/>
                  </a:cubicBezTo>
                  <a:cubicBezTo>
                    <a:pt x="30139" y="405359"/>
                    <a:pt x="32283" y="410812"/>
                    <a:pt x="36968" y="412855"/>
                  </a:cubicBezTo>
                  <a:lnTo>
                    <a:pt x="79070" y="431205"/>
                  </a:lnTo>
                  <a:lnTo>
                    <a:pt x="55940" y="436316"/>
                  </a:lnTo>
                  <a:cubicBezTo>
                    <a:pt x="50950" y="437419"/>
                    <a:pt x="47800" y="442359"/>
                    <a:pt x="48901" y="447348"/>
                  </a:cubicBezTo>
                  <a:cubicBezTo>
                    <a:pt x="49854" y="451665"/>
                    <a:pt x="53680" y="454607"/>
                    <a:pt x="57927" y="454607"/>
                  </a:cubicBezTo>
                  <a:cubicBezTo>
                    <a:pt x="58588" y="454607"/>
                    <a:pt x="59262" y="454537"/>
                    <a:pt x="59933" y="454386"/>
                  </a:cubicBezTo>
                  <a:lnTo>
                    <a:pt x="107926" y="443783"/>
                  </a:lnTo>
                  <a:lnTo>
                    <a:pt x="171424" y="471459"/>
                  </a:lnTo>
                  <a:lnTo>
                    <a:pt x="216107" y="523642"/>
                  </a:lnTo>
                  <a:lnTo>
                    <a:pt x="199176" y="746589"/>
                  </a:lnTo>
                  <a:lnTo>
                    <a:pt x="108562" y="783364"/>
                  </a:lnTo>
                  <a:cubicBezTo>
                    <a:pt x="104459" y="785027"/>
                    <a:pt x="102112" y="789366"/>
                    <a:pt x="102960" y="793712"/>
                  </a:cubicBezTo>
                  <a:cubicBezTo>
                    <a:pt x="103808" y="798057"/>
                    <a:pt x="107615" y="801193"/>
                    <a:pt x="112042" y="801193"/>
                  </a:cubicBezTo>
                  <a:lnTo>
                    <a:pt x="498030" y="801193"/>
                  </a:lnTo>
                  <a:cubicBezTo>
                    <a:pt x="502457" y="801193"/>
                    <a:pt x="506264" y="798057"/>
                    <a:pt x="507113" y="793712"/>
                  </a:cubicBezTo>
                  <a:cubicBezTo>
                    <a:pt x="507961" y="789366"/>
                    <a:pt x="505612" y="785030"/>
                    <a:pt x="501511" y="783364"/>
                  </a:cubicBezTo>
                  <a:lnTo>
                    <a:pt x="410901" y="746589"/>
                  </a:lnTo>
                  <a:lnTo>
                    <a:pt x="393970" y="523642"/>
                  </a:lnTo>
                  <a:lnTo>
                    <a:pt x="438652" y="471459"/>
                  </a:lnTo>
                  <a:lnTo>
                    <a:pt x="502151" y="443783"/>
                  </a:lnTo>
                  <a:lnTo>
                    <a:pt x="550140" y="454386"/>
                  </a:lnTo>
                  <a:cubicBezTo>
                    <a:pt x="550812" y="454537"/>
                    <a:pt x="551486" y="454607"/>
                    <a:pt x="552147" y="454607"/>
                  </a:cubicBezTo>
                  <a:cubicBezTo>
                    <a:pt x="556392" y="454607"/>
                    <a:pt x="560220" y="451667"/>
                    <a:pt x="561173" y="447348"/>
                  </a:cubicBezTo>
                  <a:cubicBezTo>
                    <a:pt x="562276" y="442358"/>
                    <a:pt x="559126" y="437418"/>
                    <a:pt x="554134" y="436316"/>
                  </a:cubicBezTo>
                  <a:lnTo>
                    <a:pt x="531006" y="431205"/>
                  </a:lnTo>
                  <a:lnTo>
                    <a:pt x="573111" y="412855"/>
                  </a:lnTo>
                  <a:cubicBezTo>
                    <a:pt x="577796" y="410811"/>
                    <a:pt x="579938" y="405359"/>
                    <a:pt x="577897" y="400672"/>
                  </a:cubicBezTo>
                  <a:cubicBezTo>
                    <a:pt x="575854" y="395990"/>
                    <a:pt x="570405" y="393843"/>
                    <a:pt x="565715" y="395886"/>
                  </a:cubicBezTo>
                  <a:lnTo>
                    <a:pt x="466235" y="439244"/>
                  </a:lnTo>
                  <a:lnTo>
                    <a:pt x="539040" y="354216"/>
                  </a:lnTo>
                  <a:cubicBezTo>
                    <a:pt x="540082" y="353002"/>
                    <a:pt x="540788" y="351535"/>
                    <a:pt x="541094" y="349966"/>
                  </a:cubicBezTo>
                  <a:lnTo>
                    <a:pt x="560567" y="249967"/>
                  </a:lnTo>
                  <a:lnTo>
                    <a:pt x="606551" y="213761"/>
                  </a:lnTo>
                  <a:cubicBezTo>
                    <a:pt x="610568" y="210598"/>
                    <a:pt x="611259" y="204779"/>
                    <a:pt x="608098" y="200766"/>
                  </a:cubicBezTo>
                  <a:cubicBezTo>
                    <a:pt x="604930" y="196746"/>
                    <a:pt x="599110" y="196056"/>
                    <a:pt x="595098" y="199216"/>
                  </a:cubicBezTo>
                  <a:close/>
                  <a:moveTo>
                    <a:pt x="523390" y="344032"/>
                  </a:moveTo>
                  <a:lnTo>
                    <a:pt x="377422" y="514507"/>
                  </a:lnTo>
                  <a:cubicBezTo>
                    <a:pt x="375763" y="516444"/>
                    <a:pt x="375045" y="518870"/>
                    <a:pt x="375226" y="521228"/>
                  </a:cubicBezTo>
                  <a:lnTo>
                    <a:pt x="375225" y="521228"/>
                  </a:lnTo>
                  <a:lnTo>
                    <a:pt x="375226" y="521237"/>
                  </a:lnTo>
                  <a:cubicBezTo>
                    <a:pt x="375226" y="521240"/>
                    <a:pt x="375226" y="521243"/>
                    <a:pt x="375226" y="521243"/>
                  </a:cubicBezTo>
                  <a:lnTo>
                    <a:pt x="392879" y="753709"/>
                  </a:lnTo>
                  <a:cubicBezTo>
                    <a:pt x="393143" y="757212"/>
                    <a:pt x="395372" y="760261"/>
                    <a:pt x="398625" y="761581"/>
                  </a:cubicBezTo>
                  <a:lnTo>
                    <a:pt x="450619" y="782685"/>
                  </a:lnTo>
                  <a:lnTo>
                    <a:pt x="159453" y="782685"/>
                  </a:lnTo>
                  <a:lnTo>
                    <a:pt x="211452" y="761581"/>
                  </a:lnTo>
                  <a:cubicBezTo>
                    <a:pt x="214707" y="760261"/>
                    <a:pt x="216933" y="757212"/>
                    <a:pt x="217198" y="753709"/>
                  </a:cubicBezTo>
                  <a:lnTo>
                    <a:pt x="234851" y="521243"/>
                  </a:lnTo>
                  <a:cubicBezTo>
                    <a:pt x="234851" y="521243"/>
                    <a:pt x="234851" y="521240"/>
                    <a:pt x="234851" y="521236"/>
                  </a:cubicBezTo>
                  <a:lnTo>
                    <a:pt x="234852" y="521226"/>
                  </a:lnTo>
                  <a:lnTo>
                    <a:pt x="234851" y="521226"/>
                  </a:lnTo>
                  <a:cubicBezTo>
                    <a:pt x="235032" y="518870"/>
                    <a:pt x="234314" y="516444"/>
                    <a:pt x="232654" y="514505"/>
                  </a:cubicBezTo>
                  <a:lnTo>
                    <a:pt x="86684" y="344032"/>
                  </a:lnTo>
                  <a:lnTo>
                    <a:pt x="66096" y="238292"/>
                  </a:lnTo>
                  <a:lnTo>
                    <a:pt x="106158" y="331005"/>
                  </a:lnTo>
                  <a:cubicBezTo>
                    <a:pt x="106637" y="332113"/>
                    <a:pt x="107327" y="333117"/>
                    <a:pt x="108192" y="333961"/>
                  </a:cubicBezTo>
                  <a:lnTo>
                    <a:pt x="225172" y="448041"/>
                  </a:lnTo>
                  <a:lnTo>
                    <a:pt x="225180" y="448033"/>
                  </a:lnTo>
                  <a:cubicBezTo>
                    <a:pt x="226848" y="449658"/>
                    <a:pt x="229120" y="450668"/>
                    <a:pt x="231633" y="450668"/>
                  </a:cubicBezTo>
                  <a:lnTo>
                    <a:pt x="289134" y="450668"/>
                  </a:lnTo>
                  <a:cubicBezTo>
                    <a:pt x="292705" y="450668"/>
                    <a:pt x="295957" y="448615"/>
                    <a:pt x="297491" y="445390"/>
                  </a:cubicBezTo>
                  <a:cubicBezTo>
                    <a:pt x="299024" y="442168"/>
                    <a:pt x="298567" y="438349"/>
                    <a:pt x="296315" y="435577"/>
                  </a:cubicBezTo>
                  <a:lnTo>
                    <a:pt x="246053" y="373732"/>
                  </a:lnTo>
                  <a:lnTo>
                    <a:pt x="256275" y="239156"/>
                  </a:lnTo>
                  <a:lnTo>
                    <a:pt x="256237" y="239155"/>
                  </a:lnTo>
                  <a:cubicBezTo>
                    <a:pt x="256403" y="236979"/>
                    <a:pt x="255843" y="234743"/>
                    <a:pt x="254424" y="232869"/>
                  </a:cubicBezTo>
                  <a:lnTo>
                    <a:pt x="163479" y="112743"/>
                  </a:lnTo>
                  <a:lnTo>
                    <a:pt x="245637" y="184126"/>
                  </a:lnTo>
                  <a:lnTo>
                    <a:pt x="245656" y="184104"/>
                  </a:lnTo>
                  <a:cubicBezTo>
                    <a:pt x="248106" y="186442"/>
                    <a:pt x="251477" y="186393"/>
                    <a:pt x="251712" y="186393"/>
                  </a:cubicBezTo>
                  <a:cubicBezTo>
                    <a:pt x="256505" y="186393"/>
                    <a:pt x="260561" y="182697"/>
                    <a:pt x="260928" y="177840"/>
                  </a:cubicBezTo>
                  <a:lnTo>
                    <a:pt x="272571" y="24581"/>
                  </a:lnTo>
                  <a:lnTo>
                    <a:pt x="300429" y="40572"/>
                  </a:lnTo>
                  <a:lnTo>
                    <a:pt x="300448" y="40541"/>
                  </a:lnTo>
                  <a:cubicBezTo>
                    <a:pt x="303205" y="42121"/>
                    <a:pt x="306685" y="42270"/>
                    <a:pt x="309645" y="40574"/>
                  </a:cubicBezTo>
                  <a:lnTo>
                    <a:pt x="337505" y="24581"/>
                  </a:lnTo>
                  <a:lnTo>
                    <a:pt x="349144" y="177840"/>
                  </a:lnTo>
                  <a:cubicBezTo>
                    <a:pt x="349512" y="182697"/>
                    <a:pt x="353569" y="186393"/>
                    <a:pt x="358361" y="186393"/>
                  </a:cubicBezTo>
                  <a:cubicBezTo>
                    <a:pt x="358595" y="186393"/>
                    <a:pt x="361916" y="186526"/>
                    <a:pt x="364418" y="184103"/>
                  </a:cubicBezTo>
                  <a:lnTo>
                    <a:pt x="364438" y="184126"/>
                  </a:lnTo>
                  <a:lnTo>
                    <a:pt x="446593" y="112743"/>
                  </a:lnTo>
                  <a:lnTo>
                    <a:pt x="355650" y="232870"/>
                  </a:lnTo>
                  <a:cubicBezTo>
                    <a:pt x="354231" y="234745"/>
                    <a:pt x="353672" y="236981"/>
                    <a:pt x="353838" y="239156"/>
                  </a:cubicBezTo>
                  <a:lnTo>
                    <a:pt x="353801" y="239158"/>
                  </a:lnTo>
                  <a:lnTo>
                    <a:pt x="364021" y="373734"/>
                  </a:lnTo>
                  <a:lnTo>
                    <a:pt x="313758" y="435579"/>
                  </a:lnTo>
                  <a:cubicBezTo>
                    <a:pt x="311507" y="438350"/>
                    <a:pt x="311048" y="442170"/>
                    <a:pt x="312583" y="445392"/>
                  </a:cubicBezTo>
                  <a:cubicBezTo>
                    <a:pt x="314117" y="448615"/>
                    <a:pt x="317370" y="450670"/>
                    <a:pt x="320939" y="450670"/>
                  </a:cubicBezTo>
                  <a:lnTo>
                    <a:pt x="378437" y="450670"/>
                  </a:lnTo>
                  <a:cubicBezTo>
                    <a:pt x="380950" y="450670"/>
                    <a:pt x="383224" y="449659"/>
                    <a:pt x="384891" y="448035"/>
                  </a:cubicBezTo>
                  <a:lnTo>
                    <a:pt x="384898" y="448043"/>
                  </a:lnTo>
                  <a:lnTo>
                    <a:pt x="501878" y="333962"/>
                  </a:lnTo>
                  <a:cubicBezTo>
                    <a:pt x="502742" y="333119"/>
                    <a:pt x="503434" y="332116"/>
                    <a:pt x="503913" y="331006"/>
                  </a:cubicBezTo>
                  <a:lnTo>
                    <a:pt x="543977" y="238294"/>
                  </a:lnTo>
                  <a:lnTo>
                    <a:pt x="523390" y="344032"/>
                  </a:lnTo>
                  <a:close/>
                  <a:moveTo>
                    <a:pt x="241615" y="432160"/>
                  </a:moveTo>
                  <a:lnTo>
                    <a:pt x="244016" y="400571"/>
                  </a:lnTo>
                  <a:lnTo>
                    <a:pt x="269688" y="432160"/>
                  </a:lnTo>
                  <a:lnTo>
                    <a:pt x="241615" y="432160"/>
                  </a:lnTo>
                  <a:lnTo>
                    <a:pt x="241615" y="432160"/>
                  </a:lnTo>
                  <a:close/>
                  <a:moveTo>
                    <a:pt x="368460" y="432160"/>
                  </a:moveTo>
                  <a:lnTo>
                    <a:pt x="340387" y="432160"/>
                  </a:lnTo>
                  <a:lnTo>
                    <a:pt x="366059" y="400571"/>
                  </a:lnTo>
                  <a:lnTo>
                    <a:pt x="368460" y="43216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24"/>
            <p:cNvSpPr/>
            <p:nvPr/>
          </p:nvSpPr>
          <p:spPr>
            <a:xfrm>
              <a:off x="1343608" y="6211110"/>
              <a:ext cx="98236" cy="95521"/>
            </a:xfrm>
            <a:custGeom>
              <a:avLst/>
              <a:gdLst/>
              <a:ahLst/>
              <a:cxnLst/>
              <a:rect l="l" t="t" r="r" b="b"/>
              <a:pathLst>
                <a:path w="98236" h="95521" extrusionOk="0">
                  <a:moveTo>
                    <a:pt x="56532" y="0"/>
                  </a:moveTo>
                  <a:lnTo>
                    <a:pt x="41704" y="0"/>
                  </a:lnTo>
                  <a:cubicBezTo>
                    <a:pt x="18707" y="0"/>
                    <a:pt x="0" y="18711"/>
                    <a:pt x="0" y="41709"/>
                  </a:cubicBezTo>
                  <a:lnTo>
                    <a:pt x="0" y="53814"/>
                  </a:lnTo>
                  <a:cubicBezTo>
                    <a:pt x="0" y="76812"/>
                    <a:pt x="18707" y="95521"/>
                    <a:pt x="41704" y="95521"/>
                  </a:cubicBezTo>
                  <a:lnTo>
                    <a:pt x="56532" y="95521"/>
                  </a:lnTo>
                  <a:cubicBezTo>
                    <a:pt x="79529" y="95521"/>
                    <a:pt x="98236" y="76811"/>
                    <a:pt x="98236" y="53814"/>
                  </a:cubicBezTo>
                  <a:lnTo>
                    <a:pt x="98236" y="41709"/>
                  </a:lnTo>
                  <a:cubicBezTo>
                    <a:pt x="98240" y="18712"/>
                    <a:pt x="79529" y="0"/>
                    <a:pt x="56532" y="0"/>
                  </a:cubicBezTo>
                  <a:close/>
                  <a:moveTo>
                    <a:pt x="79731" y="53816"/>
                  </a:moveTo>
                  <a:cubicBezTo>
                    <a:pt x="79731" y="61881"/>
                    <a:pt x="75589" y="68995"/>
                    <a:pt x="69323" y="73151"/>
                  </a:cubicBezTo>
                  <a:lnTo>
                    <a:pt x="69323" y="64012"/>
                  </a:lnTo>
                  <a:cubicBezTo>
                    <a:pt x="69323" y="58900"/>
                    <a:pt x="65181" y="54758"/>
                    <a:pt x="60069" y="54758"/>
                  </a:cubicBezTo>
                  <a:cubicBezTo>
                    <a:pt x="54957" y="54758"/>
                    <a:pt x="50814" y="58900"/>
                    <a:pt x="50814" y="64012"/>
                  </a:cubicBezTo>
                  <a:lnTo>
                    <a:pt x="50814" y="77014"/>
                  </a:lnTo>
                  <a:lnTo>
                    <a:pt x="47424" y="77014"/>
                  </a:lnTo>
                  <a:lnTo>
                    <a:pt x="47424" y="64012"/>
                  </a:lnTo>
                  <a:cubicBezTo>
                    <a:pt x="47424" y="58900"/>
                    <a:pt x="43281" y="54758"/>
                    <a:pt x="38169" y="54758"/>
                  </a:cubicBezTo>
                  <a:cubicBezTo>
                    <a:pt x="33057" y="54758"/>
                    <a:pt x="28915" y="58900"/>
                    <a:pt x="28915" y="64012"/>
                  </a:cubicBezTo>
                  <a:lnTo>
                    <a:pt x="28915" y="73151"/>
                  </a:lnTo>
                  <a:cubicBezTo>
                    <a:pt x="22649" y="68995"/>
                    <a:pt x="18507" y="61881"/>
                    <a:pt x="18507" y="53816"/>
                  </a:cubicBezTo>
                  <a:lnTo>
                    <a:pt x="18507" y="41710"/>
                  </a:lnTo>
                  <a:cubicBezTo>
                    <a:pt x="18507" y="33645"/>
                    <a:pt x="22649" y="26532"/>
                    <a:pt x="28915" y="22375"/>
                  </a:cubicBezTo>
                  <a:lnTo>
                    <a:pt x="28915" y="31514"/>
                  </a:lnTo>
                  <a:cubicBezTo>
                    <a:pt x="28915" y="36626"/>
                    <a:pt x="33057" y="40768"/>
                    <a:pt x="38169" y="40768"/>
                  </a:cubicBezTo>
                  <a:cubicBezTo>
                    <a:pt x="43281" y="40768"/>
                    <a:pt x="47424" y="36626"/>
                    <a:pt x="47424" y="31514"/>
                  </a:cubicBezTo>
                  <a:lnTo>
                    <a:pt x="47424" y="18512"/>
                  </a:lnTo>
                  <a:lnTo>
                    <a:pt x="50814" y="18512"/>
                  </a:lnTo>
                  <a:lnTo>
                    <a:pt x="50814" y="31511"/>
                  </a:lnTo>
                  <a:cubicBezTo>
                    <a:pt x="50814" y="36623"/>
                    <a:pt x="54957" y="40765"/>
                    <a:pt x="60069" y="40765"/>
                  </a:cubicBezTo>
                  <a:cubicBezTo>
                    <a:pt x="65181" y="40765"/>
                    <a:pt x="69323" y="36623"/>
                    <a:pt x="69323" y="31511"/>
                  </a:cubicBezTo>
                  <a:lnTo>
                    <a:pt x="69323" y="22375"/>
                  </a:lnTo>
                  <a:cubicBezTo>
                    <a:pt x="75589" y="26532"/>
                    <a:pt x="79731" y="33645"/>
                    <a:pt x="79731" y="41710"/>
                  </a:cubicBezTo>
                  <a:lnTo>
                    <a:pt x="79731" y="5381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7" name="Google Shape;917;p24"/>
          <p:cNvGrpSpPr/>
          <p:nvPr/>
        </p:nvGrpSpPr>
        <p:grpSpPr>
          <a:xfrm>
            <a:off x="707930" y="3640854"/>
            <a:ext cx="594410" cy="640151"/>
            <a:chOff x="986565" y="4685210"/>
            <a:chExt cx="743943" cy="801190"/>
          </a:xfrm>
        </p:grpSpPr>
        <p:sp>
          <p:nvSpPr>
            <p:cNvPr id="918" name="Google Shape;918;p24"/>
            <p:cNvSpPr/>
            <p:nvPr/>
          </p:nvSpPr>
          <p:spPr>
            <a:xfrm>
              <a:off x="1429136" y="4968108"/>
              <a:ext cx="132954" cy="500031"/>
            </a:xfrm>
            <a:custGeom>
              <a:avLst/>
              <a:gdLst/>
              <a:ahLst/>
              <a:cxnLst/>
              <a:rect l="l" t="t" r="r" b="b"/>
              <a:pathLst>
                <a:path w="132954" h="500031" extrusionOk="0">
                  <a:moveTo>
                    <a:pt x="9555" y="0"/>
                  </a:moveTo>
                  <a:cubicBezTo>
                    <a:pt x="16052" y="19299"/>
                    <a:pt x="22441" y="42053"/>
                    <a:pt x="27838" y="68297"/>
                  </a:cubicBezTo>
                  <a:cubicBezTo>
                    <a:pt x="45985" y="156557"/>
                    <a:pt x="55539" y="302544"/>
                    <a:pt x="0" y="500031"/>
                  </a:cubicBezTo>
                  <a:lnTo>
                    <a:pt x="125050" y="500031"/>
                  </a:lnTo>
                  <a:cubicBezTo>
                    <a:pt x="128876" y="479136"/>
                    <a:pt x="138545" y="413365"/>
                    <a:pt x="128596" y="324708"/>
                  </a:cubicBezTo>
                  <a:cubicBezTo>
                    <a:pt x="119239" y="241344"/>
                    <a:pt x="90423" y="122792"/>
                    <a:pt x="955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24"/>
            <p:cNvSpPr/>
            <p:nvPr/>
          </p:nvSpPr>
          <p:spPr>
            <a:xfrm>
              <a:off x="1025118" y="4685210"/>
              <a:ext cx="705390" cy="801190"/>
            </a:xfrm>
            <a:custGeom>
              <a:avLst/>
              <a:gdLst/>
              <a:ahLst/>
              <a:cxnLst/>
              <a:rect l="l" t="t" r="r" b="b"/>
              <a:pathLst>
                <a:path w="705390" h="801190" extrusionOk="0">
                  <a:moveTo>
                    <a:pt x="696261" y="782932"/>
                  </a:moveTo>
                  <a:lnTo>
                    <a:pt x="547655" y="782932"/>
                  </a:lnTo>
                  <a:cubicBezTo>
                    <a:pt x="552044" y="758006"/>
                    <a:pt x="560665" y="693548"/>
                    <a:pt x="550846" y="606392"/>
                  </a:cubicBezTo>
                  <a:cubicBezTo>
                    <a:pt x="543067" y="537338"/>
                    <a:pt x="523471" y="473317"/>
                    <a:pt x="523047" y="471932"/>
                  </a:cubicBezTo>
                  <a:cubicBezTo>
                    <a:pt x="511370" y="430627"/>
                    <a:pt x="523835" y="384391"/>
                    <a:pt x="543812" y="369264"/>
                  </a:cubicBezTo>
                  <a:cubicBezTo>
                    <a:pt x="558150" y="358407"/>
                    <a:pt x="576510" y="353911"/>
                    <a:pt x="594168" y="356931"/>
                  </a:cubicBezTo>
                  <a:cubicBezTo>
                    <a:pt x="611478" y="359892"/>
                    <a:pt x="626242" y="369441"/>
                    <a:pt x="635740" y="383818"/>
                  </a:cubicBezTo>
                  <a:cubicBezTo>
                    <a:pt x="646575" y="400224"/>
                    <a:pt x="641942" y="425397"/>
                    <a:pt x="630550" y="434501"/>
                  </a:cubicBezTo>
                  <a:cubicBezTo>
                    <a:pt x="624108" y="439642"/>
                    <a:pt x="616493" y="437720"/>
                    <a:pt x="607916" y="428774"/>
                  </a:cubicBezTo>
                  <a:cubicBezTo>
                    <a:pt x="605547" y="426302"/>
                    <a:pt x="601806" y="421577"/>
                    <a:pt x="603389" y="417682"/>
                  </a:cubicBezTo>
                  <a:cubicBezTo>
                    <a:pt x="604419" y="415141"/>
                    <a:pt x="607570" y="413143"/>
                    <a:pt x="610717" y="413030"/>
                  </a:cubicBezTo>
                  <a:cubicBezTo>
                    <a:pt x="613874" y="412891"/>
                    <a:pt x="615118" y="414720"/>
                    <a:pt x="615787" y="416086"/>
                  </a:cubicBezTo>
                  <a:cubicBezTo>
                    <a:pt x="618005" y="420613"/>
                    <a:pt x="623474" y="422488"/>
                    <a:pt x="628001" y="420263"/>
                  </a:cubicBezTo>
                  <a:cubicBezTo>
                    <a:pt x="632526" y="418042"/>
                    <a:pt x="634398" y="412575"/>
                    <a:pt x="632177" y="408049"/>
                  </a:cubicBezTo>
                  <a:cubicBezTo>
                    <a:pt x="627940" y="399407"/>
                    <a:pt x="619635" y="394468"/>
                    <a:pt x="610074" y="394784"/>
                  </a:cubicBezTo>
                  <a:cubicBezTo>
                    <a:pt x="599699" y="395149"/>
                    <a:pt x="590215" y="401591"/>
                    <a:pt x="586470" y="410816"/>
                  </a:cubicBezTo>
                  <a:cubicBezTo>
                    <a:pt x="582489" y="420627"/>
                    <a:pt x="585503" y="431778"/>
                    <a:pt x="594740" y="441410"/>
                  </a:cubicBezTo>
                  <a:cubicBezTo>
                    <a:pt x="610063" y="457390"/>
                    <a:pt x="627714" y="460136"/>
                    <a:pt x="641946" y="448761"/>
                  </a:cubicBezTo>
                  <a:cubicBezTo>
                    <a:pt x="659676" y="434597"/>
                    <a:pt x="667480" y="398748"/>
                    <a:pt x="650972" y="373753"/>
                  </a:cubicBezTo>
                  <a:cubicBezTo>
                    <a:pt x="638663" y="355122"/>
                    <a:pt x="619584" y="342756"/>
                    <a:pt x="597246" y="338936"/>
                  </a:cubicBezTo>
                  <a:cubicBezTo>
                    <a:pt x="574634" y="335061"/>
                    <a:pt x="551137" y="340812"/>
                    <a:pt x="532788" y="354708"/>
                  </a:cubicBezTo>
                  <a:cubicBezTo>
                    <a:pt x="517448" y="366327"/>
                    <a:pt x="506887" y="388533"/>
                    <a:pt x="502616" y="413703"/>
                  </a:cubicBezTo>
                  <a:cubicBezTo>
                    <a:pt x="484458" y="368068"/>
                    <a:pt x="461663" y="323887"/>
                    <a:pt x="434509" y="281576"/>
                  </a:cubicBezTo>
                  <a:cubicBezTo>
                    <a:pt x="446436" y="285738"/>
                    <a:pt x="459369" y="287927"/>
                    <a:pt x="472819" y="287927"/>
                  </a:cubicBezTo>
                  <a:cubicBezTo>
                    <a:pt x="477468" y="287927"/>
                    <a:pt x="482186" y="287666"/>
                    <a:pt x="486937" y="287142"/>
                  </a:cubicBezTo>
                  <a:cubicBezTo>
                    <a:pt x="523657" y="283087"/>
                    <a:pt x="556543" y="263493"/>
                    <a:pt x="574903" y="234725"/>
                  </a:cubicBezTo>
                  <a:cubicBezTo>
                    <a:pt x="585711" y="217794"/>
                    <a:pt x="589570" y="198437"/>
                    <a:pt x="585225" y="182947"/>
                  </a:cubicBezTo>
                  <a:cubicBezTo>
                    <a:pt x="582012" y="171498"/>
                    <a:pt x="574449" y="162570"/>
                    <a:pt x="563350" y="157127"/>
                  </a:cubicBezTo>
                  <a:cubicBezTo>
                    <a:pt x="549680" y="150431"/>
                    <a:pt x="533263" y="152242"/>
                    <a:pt x="522507" y="161649"/>
                  </a:cubicBezTo>
                  <a:cubicBezTo>
                    <a:pt x="512999" y="169965"/>
                    <a:pt x="509880" y="182596"/>
                    <a:pt x="514165" y="195442"/>
                  </a:cubicBezTo>
                  <a:cubicBezTo>
                    <a:pt x="515374" y="199067"/>
                    <a:pt x="520773" y="209453"/>
                    <a:pt x="531077" y="213889"/>
                  </a:cubicBezTo>
                  <a:cubicBezTo>
                    <a:pt x="537779" y="216773"/>
                    <a:pt x="545096" y="216553"/>
                    <a:pt x="552263" y="213251"/>
                  </a:cubicBezTo>
                  <a:cubicBezTo>
                    <a:pt x="557141" y="211093"/>
                    <a:pt x="565201" y="203756"/>
                    <a:pt x="562011" y="190713"/>
                  </a:cubicBezTo>
                  <a:cubicBezTo>
                    <a:pt x="560814" y="185815"/>
                    <a:pt x="555872" y="182821"/>
                    <a:pt x="550974" y="184017"/>
                  </a:cubicBezTo>
                  <a:cubicBezTo>
                    <a:pt x="546076" y="185214"/>
                    <a:pt x="543079" y="190154"/>
                    <a:pt x="544278" y="195052"/>
                  </a:cubicBezTo>
                  <a:cubicBezTo>
                    <a:pt x="544521" y="196041"/>
                    <a:pt x="544474" y="196603"/>
                    <a:pt x="544431" y="196756"/>
                  </a:cubicBezTo>
                  <a:cubicBezTo>
                    <a:pt x="541391" y="198100"/>
                    <a:pt x="539529" y="197631"/>
                    <a:pt x="538385" y="197160"/>
                  </a:cubicBezTo>
                  <a:cubicBezTo>
                    <a:pt x="534640" y="195603"/>
                    <a:pt x="531913" y="190843"/>
                    <a:pt x="531484" y="189664"/>
                  </a:cubicBezTo>
                  <a:cubicBezTo>
                    <a:pt x="529523" y="183782"/>
                    <a:pt x="530575" y="178850"/>
                    <a:pt x="534526" y="175393"/>
                  </a:cubicBezTo>
                  <a:cubicBezTo>
                    <a:pt x="539731" y="170841"/>
                    <a:pt x="548281" y="170078"/>
                    <a:pt x="555316" y="173523"/>
                  </a:cubicBezTo>
                  <a:cubicBezTo>
                    <a:pt x="561796" y="176700"/>
                    <a:pt x="565829" y="181396"/>
                    <a:pt x="567647" y="187879"/>
                  </a:cubicBezTo>
                  <a:cubicBezTo>
                    <a:pt x="570523" y="198129"/>
                    <a:pt x="567329" y="212663"/>
                    <a:pt x="559515" y="224906"/>
                  </a:cubicBezTo>
                  <a:cubicBezTo>
                    <a:pt x="544100" y="249060"/>
                    <a:pt x="516218" y="265546"/>
                    <a:pt x="484934" y="268998"/>
                  </a:cubicBezTo>
                  <a:cubicBezTo>
                    <a:pt x="455648" y="272237"/>
                    <a:pt x="428392" y="263712"/>
                    <a:pt x="410052" y="245638"/>
                  </a:cubicBezTo>
                  <a:cubicBezTo>
                    <a:pt x="399241" y="230611"/>
                    <a:pt x="387893" y="215834"/>
                    <a:pt x="375950" y="201360"/>
                  </a:cubicBezTo>
                  <a:cubicBezTo>
                    <a:pt x="361260" y="180261"/>
                    <a:pt x="363485" y="157899"/>
                    <a:pt x="365131" y="149247"/>
                  </a:cubicBezTo>
                  <a:cubicBezTo>
                    <a:pt x="373681" y="104357"/>
                    <a:pt x="379075" y="40930"/>
                    <a:pt x="327428" y="8514"/>
                  </a:cubicBezTo>
                  <a:cubicBezTo>
                    <a:pt x="309406" y="-2796"/>
                    <a:pt x="291095" y="-2840"/>
                    <a:pt x="277180" y="8395"/>
                  </a:cubicBezTo>
                  <a:cubicBezTo>
                    <a:pt x="259369" y="22770"/>
                    <a:pt x="253229" y="51921"/>
                    <a:pt x="262579" y="77701"/>
                  </a:cubicBezTo>
                  <a:cubicBezTo>
                    <a:pt x="268445" y="93877"/>
                    <a:pt x="283018" y="103724"/>
                    <a:pt x="299627" y="102704"/>
                  </a:cubicBezTo>
                  <a:cubicBezTo>
                    <a:pt x="313847" y="101862"/>
                    <a:pt x="324970" y="93134"/>
                    <a:pt x="328007" y="80448"/>
                  </a:cubicBezTo>
                  <a:cubicBezTo>
                    <a:pt x="328549" y="78380"/>
                    <a:pt x="330835" y="67998"/>
                    <a:pt x="325197" y="58096"/>
                  </a:cubicBezTo>
                  <a:cubicBezTo>
                    <a:pt x="322439" y="53251"/>
                    <a:pt x="316708" y="46827"/>
                    <a:pt x="305061" y="43737"/>
                  </a:cubicBezTo>
                  <a:cubicBezTo>
                    <a:pt x="300178" y="42443"/>
                    <a:pt x="295191" y="45349"/>
                    <a:pt x="293897" y="50220"/>
                  </a:cubicBezTo>
                  <a:cubicBezTo>
                    <a:pt x="292605" y="55093"/>
                    <a:pt x="295507" y="60091"/>
                    <a:pt x="300380" y="61383"/>
                  </a:cubicBezTo>
                  <a:cubicBezTo>
                    <a:pt x="311497" y="64332"/>
                    <a:pt x="311395" y="71703"/>
                    <a:pt x="310376" y="75723"/>
                  </a:cubicBezTo>
                  <a:cubicBezTo>
                    <a:pt x="310339" y="75861"/>
                    <a:pt x="310303" y="75997"/>
                    <a:pt x="310268" y="76137"/>
                  </a:cubicBezTo>
                  <a:cubicBezTo>
                    <a:pt x="308933" y="81854"/>
                    <a:pt x="303339" y="84195"/>
                    <a:pt x="298551" y="84479"/>
                  </a:cubicBezTo>
                  <a:cubicBezTo>
                    <a:pt x="291866" y="84887"/>
                    <a:pt x="283436" y="81667"/>
                    <a:pt x="279742" y="71478"/>
                  </a:cubicBezTo>
                  <a:cubicBezTo>
                    <a:pt x="273184" y="53393"/>
                    <a:pt x="277099" y="31924"/>
                    <a:pt x="288649" y="22599"/>
                  </a:cubicBezTo>
                  <a:cubicBezTo>
                    <a:pt x="298368" y="14755"/>
                    <a:pt x="309829" y="19017"/>
                    <a:pt x="317726" y="23978"/>
                  </a:cubicBezTo>
                  <a:cubicBezTo>
                    <a:pt x="359908" y="50450"/>
                    <a:pt x="354748" y="106198"/>
                    <a:pt x="347201" y="145829"/>
                  </a:cubicBezTo>
                  <a:cubicBezTo>
                    <a:pt x="345117" y="156784"/>
                    <a:pt x="342297" y="185164"/>
                    <a:pt x="361122" y="212013"/>
                  </a:cubicBezTo>
                  <a:cubicBezTo>
                    <a:pt x="361414" y="212431"/>
                    <a:pt x="386987" y="249624"/>
                    <a:pt x="406334" y="322380"/>
                  </a:cubicBezTo>
                  <a:cubicBezTo>
                    <a:pt x="401754" y="317891"/>
                    <a:pt x="396737" y="313864"/>
                    <a:pt x="391271" y="310323"/>
                  </a:cubicBezTo>
                  <a:cubicBezTo>
                    <a:pt x="360278" y="290256"/>
                    <a:pt x="315629" y="286879"/>
                    <a:pt x="265563" y="300828"/>
                  </a:cubicBezTo>
                  <a:cubicBezTo>
                    <a:pt x="262457" y="301693"/>
                    <a:pt x="259274" y="302615"/>
                    <a:pt x="256025" y="303554"/>
                  </a:cubicBezTo>
                  <a:cubicBezTo>
                    <a:pt x="227262" y="311885"/>
                    <a:pt x="194659" y="321327"/>
                    <a:pt x="170539" y="303759"/>
                  </a:cubicBezTo>
                  <a:cubicBezTo>
                    <a:pt x="156698" y="293677"/>
                    <a:pt x="140781" y="264524"/>
                    <a:pt x="140194" y="240598"/>
                  </a:cubicBezTo>
                  <a:cubicBezTo>
                    <a:pt x="139919" y="229359"/>
                    <a:pt x="143029" y="221039"/>
                    <a:pt x="149439" y="215867"/>
                  </a:cubicBezTo>
                  <a:cubicBezTo>
                    <a:pt x="157596" y="209287"/>
                    <a:pt x="169426" y="210538"/>
                    <a:pt x="177786" y="213903"/>
                  </a:cubicBezTo>
                  <a:cubicBezTo>
                    <a:pt x="188453" y="218199"/>
                    <a:pt x="196055" y="226563"/>
                    <a:pt x="197152" y="235209"/>
                  </a:cubicBezTo>
                  <a:cubicBezTo>
                    <a:pt x="198347" y="244626"/>
                    <a:pt x="187491" y="251459"/>
                    <a:pt x="179527" y="252583"/>
                  </a:cubicBezTo>
                  <a:cubicBezTo>
                    <a:pt x="170528" y="253842"/>
                    <a:pt x="169769" y="248959"/>
                    <a:pt x="169519" y="247350"/>
                  </a:cubicBezTo>
                  <a:cubicBezTo>
                    <a:pt x="168744" y="242368"/>
                    <a:pt x="164075" y="238944"/>
                    <a:pt x="159099" y="239732"/>
                  </a:cubicBezTo>
                  <a:cubicBezTo>
                    <a:pt x="154116" y="240507"/>
                    <a:pt x="150706" y="245172"/>
                    <a:pt x="151481" y="250153"/>
                  </a:cubicBezTo>
                  <a:cubicBezTo>
                    <a:pt x="153736" y="264687"/>
                    <a:pt x="166056" y="272936"/>
                    <a:pt x="182083" y="270658"/>
                  </a:cubicBezTo>
                  <a:cubicBezTo>
                    <a:pt x="200025" y="268126"/>
                    <a:pt x="217814" y="252971"/>
                    <a:pt x="215265" y="232908"/>
                  </a:cubicBezTo>
                  <a:cubicBezTo>
                    <a:pt x="213317" y="217571"/>
                    <a:pt x="201569" y="203801"/>
                    <a:pt x="184607" y="196967"/>
                  </a:cubicBezTo>
                  <a:cubicBezTo>
                    <a:pt x="167816" y="190211"/>
                    <a:pt x="149948" y="192004"/>
                    <a:pt x="137978" y="201657"/>
                  </a:cubicBezTo>
                  <a:cubicBezTo>
                    <a:pt x="127070" y="210453"/>
                    <a:pt x="121526" y="224075"/>
                    <a:pt x="121943" y="241045"/>
                  </a:cubicBezTo>
                  <a:cubicBezTo>
                    <a:pt x="122690" y="271434"/>
                    <a:pt x="142117" y="305637"/>
                    <a:pt x="159789" y="318512"/>
                  </a:cubicBezTo>
                  <a:cubicBezTo>
                    <a:pt x="191148" y="341354"/>
                    <a:pt x="229937" y="330117"/>
                    <a:pt x="261106" y="321088"/>
                  </a:cubicBezTo>
                  <a:cubicBezTo>
                    <a:pt x="264292" y="320164"/>
                    <a:pt x="267414" y="319260"/>
                    <a:pt x="270461" y="318412"/>
                  </a:cubicBezTo>
                  <a:cubicBezTo>
                    <a:pt x="315426" y="305892"/>
                    <a:pt x="354808" y="308458"/>
                    <a:pt x="381349" y="325644"/>
                  </a:cubicBezTo>
                  <a:cubicBezTo>
                    <a:pt x="402392" y="339271"/>
                    <a:pt x="415593" y="362084"/>
                    <a:pt x="420634" y="393434"/>
                  </a:cubicBezTo>
                  <a:cubicBezTo>
                    <a:pt x="425153" y="425317"/>
                    <a:pt x="428082" y="462778"/>
                    <a:pt x="427732" y="505580"/>
                  </a:cubicBezTo>
                  <a:cubicBezTo>
                    <a:pt x="410584" y="491904"/>
                    <a:pt x="384784" y="486234"/>
                    <a:pt x="368394" y="485214"/>
                  </a:cubicBezTo>
                  <a:cubicBezTo>
                    <a:pt x="310617" y="481626"/>
                    <a:pt x="293013" y="512382"/>
                    <a:pt x="288403" y="538825"/>
                  </a:cubicBezTo>
                  <a:cubicBezTo>
                    <a:pt x="284455" y="561496"/>
                    <a:pt x="296152" y="589411"/>
                    <a:pt x="313950" y="599784"/>
                  </a:cubicBezTo>
                  <a:cubicBezTo>
                    <a:pt x="317783" y="602019"/>
                    <a:pt x="323586" y="604442"/>
                    <a:pt x="330730" y="604442"/>
                  </a:cubicBezTo>
                  <a:cubicBezTo>
                    <a:pt x="337936" y="604442"/>
                    <a:pt x="346505" y="601975"/>
                    <a:pt x="355780" y="594354"/>
                  </a:cubicBezTo>
                  <a:cubicBezTo>
                    <a:pt x="368669" y="583765"/>
                    <a:pt x="381458" y="559638"/>
                    <a:pt x="367984" y="541479"/>
                  </a:cubicBezTo>
                  <a:cubicBezTo>
                    <a:pt x="357225" y="526981"/>
                    <a:pt x="339856" y="527054"/>
                    <a:pt x="328268" y="533260"/>
                  </a:cubicBezTo>
                  <a:cubicBezTo>
                    <a:pt x="317039" y="539272"/>
                    <a:pt x="311957" y="550171"/>
                    <a:pt x="315622" y="560379"/>
                  </a:cubicBezTo>
                  <a:cubicBezTo>
                    <a:pt x="317329" y="565123"/>
                    <a:pt x="322557" y="567583"/>
                    <a:pt x="327298" y="565885"/>
                  </a:cubicBezTo>
                  <a:cubicBezTo>
                    <a:pt x="332043" y="564180"/>
                    <a:pt x="334506" y="558953"/>
                    <a:pt x="332805" y="554209"/>
                  </a:cubicBezTo>
                  <a:cubicBezTo>
                    <a:pt x="332360" y="552974"/>
                    <a:pt x="334193" y="550799"/>
                    <a:pt x="336884" y="549356"/>
                  </a:cubicBezTo>
                  <a:cubicBezTo>
                    <a:pt x="340662" y="547334"/>
                    <a:pt x="348373" y="545694"/>
                    <a:pt x="353318" y="552360"/>
                  </a:cubicBezTo>
                  <a:cubicBezTo>
                    <a:pt x="359576" y="560795"/>
                    <a:pt x="350839" y="574786"/>
                    <a:pt x="344186" y="580250"/>
                  </a:cubicBezTo>
                  <a:cubicBezTo>
                    <a:pt x="336507" y="586561"/>
                    <a:pt x="329620" y="587793"/>
                    <a:pt x="323142" y="584017"/>
                  </a:cubicBezTo>
                  <a:cubicBezTo>
                    <a:pt x="311904" y="577466"/>
                    <a:pt x="303762" y="557028"/>
                    <a:pt x="306384" y="541964"/>
                  </a:cubicBezTo>
                  <a:cubicBezTo>
                    <a:pt x="309517" y="523992"/>
                    <a:pt x="319285" y="500469"/>
                    <a:pt x="367254" y="503439"/>
                  </a:cubicBezTo>
                  <a:cubicBezTo>
                    <a:pt x="383151" y="504432"/>
                    <a:pt x="424112" y="512437"/>
                    <a:pt x="426898" y="537155"/>
                  </a:cubicBezTo>
                  <a:cubicBezTo>
                    <a:pt x="423790" y="606738"/>
                    <a:pt x="411902" y="688890"/>
                    <a:pt x="385046" y="782936"/>
                  </a:cubicBezTo>
                  <a:lnTo>
                    <a:pt x="9128" y="782936"/>
                  </a:lnTo>
                  <a:cubicBezTo>
                    <a:pt x="4086" y="782936"/>
                    <a:pt x="0" y="787021"/>
                    <a:pt x="0" y="792063"/>
                  </a:cubicBezTo>
                  <a:cubicBezTo>
                    <a:pt x="0" y="797105"/>
                    <a:pt x="4086" y="801191"/>
                    <a:pt x="9128" y="801191"/>
                  </a:cubicBezTo>
                  <a:lnTo>
                    <a:pt x="696263" y="801191"/>
                  </a:lnTo>
                  <a:cubicBezTo>
                    <a:pt x="701305" y="801191"/>
                    <a:pt x="705391" y="797105"/>
                    <a:pt x="705391" y="792063"/>
                  </a:cubicBezTo>
                  <a:cubicBezTo>
                    <a:pt x="705391" y="787018"/>
                    <a:pt x="701303" y="782932"/>
                    <a:pt x="696261" y="782932"/>
                  </a:cubicBezTo>
                  <a:close/>
                  <a:moveTo>
                    <a:pt x="529068" y="782932"/>
                  </a:moveTo>
                  <a:lnTo>
                    <a:pt x="404018" y="782932"/>
                  </a:lnTo>
                  <a:cubicBezTo>
                    <a:pt x="459557" y="585444"/>
                    <a:pt x="450005" y="439455"/>
                    <a:pt x="431857" y="351198"/>
                  </a:cubicBezTo>
                  <a:cubicBezTo>
                    <a:pt x="426459" y="324954"/>
                    <a:pt x="420070" y="302200"/>
                    <a:pt x="413573" y="282901"/>
                  </a:cubicBezTo>
                  <a:cubicBezTo>
                    <a:pt x="494442" y="405693"/>
                    <a:pt x="523259" y="524244"/>
                    <a:pt x="532614" y="607611"/>
                  </a:cubicBezTo>
                  <a:cubicBezTo>
                    <a:pt x="542561" y="696266"/>
                    <a:pt x="532892" y="762037"/>
                    <a:pt x="529068" y="7829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4"/>
            <p:cNvSpPr/>
            <p:nvPr/>
          </p:nvSpPr>
          <p:spPr>
            <a:xfrm>
              <a:off x="986565" y="5013713"/>
              <a:ext cx="151774" cy="75906"/>
            </a:xfrm>
            <a:custGeom>
              <a:avLst/>
              <a:gdLst/>
              <a:ahLst/>
              <a:cxnLst/>
              <a:rect l="l" t="t" r="r" b="b"/>
              <a:pathLst>
                <a:path w="151774" h="75906" extrusionOk="0">
                  <a:moveTo>
                    <a:pt x="57424" y="39469"/>
                  </a:moveTo>
                  <a:cubicBezTo>
                    <a:pt x="62635" y="41740"/>
                    <a:pt x="66245" y="45561"/>
                    <a:pt x="67588" y="50227"/>
                  </a:cubicBezTo>
                  <a:cubicBezTo>
                    <a:pt x="68739" y="54227"/>
                    <a:pt x="72388" y="56832"/>
                    <a:pt x="76357" y="56832"/>
                  </a:cubicBezTo>
                  <a:cubicBezTo>
                    <a:pt x="77191" y="56832"/>
                    <a:pt x="78042" y="56715"/>
                    <a:pt x="78886" y="56474"/>
                  </a:cubicBezTo>
                  <a:cubicBezTo>
                    <a:pt x="83729" y="55080"/>
                    <a:pt x="86528" y="50024"/>
                    <a:pt x="85132" y="45178"/>
                  </a:cubicBezTo>
                  <a:cubicBezTo>
                    <a:pt x="82173" y="34891"/>
                    <a:pt x="90697" y="23373"/>
                    <a:pt x="104134" y="19504"/>
                  </a:cubicBezTo>
                  <a:cubicBezTo>
                    <a:pt x="117571" y="15640"/>
                    <a:pt x="130911" y="20859"/>
                    <a:pt x="133872" y="31147"/>
                  </a:cubicBezTo>
                  <a:cubicBezTo>
                    <a:pt x="135266" y="35989"/>
                    <a:pt x="140317" y="38790"/>
                    <a:pt x="145168" y="37394"/>
                  </a:cubicBezTo>
                  <a:cubicBezTo>
                    <a:pt x="150011" y="36000"/>
                    <a:pt x="152811" y="30944"/>
                    <a:pt x="151415" y="26098"/>
                  </a:cubicBezTo>
                  <a:cubicBezTo>
                    <a:pt x="145672" y="6138"/>
                    <a:pt x="122189" y="-4690"/>
                    <a:pt x="99086" y="1959"/>
                  </a:cubicBezTo>
                  <a:cubicBezTo>
                    <a:pt x="85622" y="5835"/>
                    <a:pt x="75216" y="14806"/>
                    <a:pt x="70002" y="25563"/>
                  </a:cubicBezTo>
                  <a:cubicBezTo>
                    <a:pt x="68337" y="24522"/>
                    <a:pt x="66599" y="23549"/>
                    <a:pt x="64721" y="22730"/>
                  </a:cubicBezTo>
                  <a:cubicBezTo>
                    <a:pt x="55028" y="18505"/>
                    <a:pt x="43693" y="17901"/>
                    <a:pt x="32800" y="21039"/>
                  </a:cubicBezTo>
                  <a:cubicBezTo>
                    <a:pt x="21910" y="24173"/>
                    <a:pt x="12626" y="30709"/>
                    <a:pt x="6664" y="39441"/>
                  </a:cubicBezTo>
                  <a:cubicBezTo>
                    <a:pt x="335" y="48709"/>
                    <a:pt x="-1568" y="59316"/>
                    <a:pt x="1308" y="69303"/>
                  </a:cubicBezTo>
                  <a:cubicBezTo>
                    <a:pt x="2460" y="73302"/>
                    <a:pt x="6109" y="75906"/>
                    <a:pt x="10077" y="75906"/>
                  </a:cubicBezTo>
                  <a:cubicBezTo>
                    <a:pt x="10913" y="75906"/>
                    <a:pt x="11763" y="75790"/>
                    <a:pt x="12608" y="75548"/>
                  </a:cubicBezTo>
                  <a:cubicBezTo>
                    <a:pt x="17451" y="74153"/>
                    <a:pt x="20249" y="69096"/>
                    <a:pt x="18853" y="64248"/>
                  </a:cubicBezTo>
                  <a:cubicBezTo>
                    <a:pt x="17510" y="59583"/>
                    <a:pt x="18535" y="54430"/>
                    <a:pt x="21743" y="49734"/>
                  </a:cubicBezTo>
                  <a:cubicBezTo>
                    <a:pt x="25315" y="44502"/>
                    <a:pt x="31035" y="40541"/>
                    <a:pt x="37851" y="38580"/>
                  </a:cubicBezTo>
                  <a:cubicBezTo>
                    <a:pt x="44666" y="36623"/>
                    <a:pt x="51615" y="36936"/>
                    <a:pt x="57424" y="394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24"/>
            <p:cNvSpPr/>
            <p:nvPr/>
          </p:nvSpPr>
          <p:spPr>
            <a:xfrm>
              <a:off x="1578614" y="4727716"/>
              <a:ext cx="110410" cy="46817"/>
            </a:xfrm>
            <a:custGeom>
              <a:avLst/>
              <a:gdLst/>
              <a:ahLst/>
              <a:cxnLst/>
              <a:rect l="l" t="t" r="r" b="b"/>
              <a:pathLst>
                <a:path w="110410" h="46817" extrusionOk="0">
                  <a:moveTo>
                    <a:pt x="7912" y="34366"/>
                  </a:moveTo>
                  <a:cubicBezTo>
                    <a:pt x="12918" y="35034"/>
                    <a:pt x="17504" y="31530"/>
                    <a:pt x="18174" y="26535"/>
                  </a:cubicBezTo>
                  <a:cubicBezTo>
                    <a:pt x="18900" y="21121"/>
                    <a:pt x="25899" y="17411"/>
                    <a:pt x="33470" y="18420"/>
                  </a:cubicBezTo>
                  <a:cubicBezTo>
                    <a:pt x="37457" y="18957"/>
                    <a:pt x="41113" y="20746"/>
                    <a:pt x="43501" y="23329"/>
                  </a:cubicBezTo>
                  <a:cubicBezTo>
                    <a:pt x="44649" y="24572"/>
                    <a:pt x="46510" y="27127"/>
                    <a:pt x="46086" y="30285"/>
                  </a:cubicBezTo>
                  <a:cubicBezTo>
                    <a:pt x="45413" y="35280"/>
                    <a:pt x="48918" y="39877"/>
                    <a:pt x="53915" y="40548"/>
                  </a:cubicBezTo>
                  <a:cubicBezTo>
                    <a:pt x="58917" y="41212"/>
                    <a:pt x="63507" y="37715"/>
                    <a:pt x="64178" y="32720"/>
                  </a:cubicBezTo>
                  <a:cubicBezTo>
                    <a:pt x="64909" y="27304"/>
                    <a:pt x="71899" y="23597"/>
                    <a:pt x="79481" y="24603"/>
                  </a:cubicBezTo>
                  <a:cubicBezTo>
                    <a:pt x="87047" y="25620"/>
                    <a:pt x="92822" y="31053"/>
                    <a:pt x="92095" y="36472"/>
                  </a:cubicBezTo>
                  <a:cubicBezTo>
                    <a:pt x="91423" y="41467"/>
                    <a:pt x="94930" y="46061"/>
                    <a:pt x="99927" y="46733"/>
                  </a:cubicBezTo>
                  <a:cubicBezTo>
                    <a:pt x="100340" y="46789"/>
                    <a:pt x="100747" y="46817"/>
                    <a:pt x="101152" y="46817"/>
                  </a:cubicBezTo>
                  <a:cubicBezTo>
                    <a:pt x="105654" y="46816"/>
                    <a:pt x="109572" y="43487"/>
                    <a:pt x="110187" y="38901"/>
                  </a:cubicBezTo>
                  <a:cubicBezTo>
                    <a:pt x="112268" y="23414"/>
                    <a:pt x="99582" y="8886"/>
                    <a:pt x="81912" y="6512"/>
                  </a:cubicBezTo>
                  <a:cubicBezTo>
                    <a:pt x="72905" y="5299"/>
                    <a:pt x="64319" y="7498"/>
                    <a:pt x="57778" y="11984"/>
                  </a:cubicBezTo>
                  <a:cubicBezTo>
                    <a:pt x="57489" y="11638"/>
                    <a:pt x="57221" y="11278"/>
                    <a:pt x="56911" y="10944"/>
                  </a:cubicBezTo>
                  <a:cubicBezTo>
                    <a:pt x="51613" y="5207"/>
                    <a:pt x="44152" y="1437"/>
                    <a:pt x="35902" y="331"/>
                  </a:cubicBezTo>
                  <a:cubicBezTo>
                    <a:pt x="18255" y="-2044"/>
                    <a:pt x="2164" y="8623"/>
                    <a:pt x="83" y="24108"/>
                  </a:cubicBezTo>
                  <a:cubicBezTo>
                    <a:pt x="-591" y="29102"/>
                    <a:pt x="2915" y="33696"/>
                    <a:pt x="7912" y="343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24"/>
            <p:cNvSpPr/>
            <p:nvPr/>
          </p:nvSpPr>
          <p:spPr>
            <a:xfrm>
              <a:off x="1108578" y="5119837"/>
              <a:ext cx="110411" cy="46816"/>
            </a:xfrm>
            <a:custGeom>
              <a:avLst/>
              <a:gdLst/>
              <a:ahLst/>
              <a:cxnLst/>
              <a:rect l="l" t="t" r="r" b="b"/>
              <a:pathLst>
                <a:path w="110411" h="46816" extrusionOk="0">
                  <a:moveTo>
                    <a:pt x="99927" y="46732"/>
                  </a:moveTo>
                  <a:cubicBezTo>
                    <a:pt x="100341" y="46789"/>
                    <a:pt x="100747" y="46817"/>
                    <a:pt x="101153" y="46817"/>
                  </a:cubicBezTo>
                  <a:cubicBezTo>
                    <a:pt x="105655" y="46815"/>
                    <a:pt x="109573" y="43487"/>
                    <a:pt x="110188" y="38900"/>
                  </a:cubicBezTo>
                  <a:cubicBezTo>
                    <a:pt x="112269" y="23416"/>
                    <a:pt x="99583" y="8887"/>
                    <a:pt x="81913" y="6512"/>
                  </a:cubicBezTo>
                  <a:cubicBezTo>
                    <a:pt x="72906" y="5304"/>
                    <a:pt x="64320" y="7499"/>
                    <a:pt x="57780" y="11985"/>
                  </a:cubicBezTo>
                  <a:cubicBezTo>
                    <a:pt x="57488" y="11641"/>
                    <a:pt x="57223" y="11278"/>
                    <a:pt x="56914" y="10945"/>
                  </a:cubicBezTo>
                  <a:cubicBezTo>
                    <a:pt x="51614" y="5208"/>
                    <a:pt x="44154" y="1439"/>
                    <a:pt x="35907" y="331"/>
                  </a:cubicBezTo>
                  <a:cubicBezTo>
                    <a:pt x="18252" y="-2043"/>
                    <a:pt x="2167" y="8620"/>
                    <a:pt x="82" y="24105"/>
                  </a:cubicBezTo>
                  <a:cubicBezTo>
                    <a:pt x="-589" y="29100"/>
                    <a:pt x="2916" y="33696"/>
                    <a:pt x="7913" y="34367"/>
                  </a:cubicBezTo>
                  <a:cubicBezTo>
                    <a:pt x="12895" y="35043"/>
                    <a:pt x="17505" y="31530"/>
                    <a:pt x="18175" y="26537"/>
                  </a:cubicBezTo>
                  <a:cubicBezTo>
                    <a:pt x="18901" y="21122"/>
                    <a:pt x="25897" y="17411"/>
                    <a:pt x="33476" y="18422"/>
                  </a:cubicBezTo>
                  <a:cubicBezTo>
                    <a:pt x="37461" y="18958"/>
                    <a:pt x="41115" y="20747"/>
                    <a:pt x="43502" y="23330"/>
                  </a:cubicBezTo>
                  <a:cubicBezTo>
                    <a:pt x="44650" y="24573"/>
                    <a:pt x="46512" y="27130"/>
                    <a:pt x="46088" y="30288"/>
                  </a:cubicBezTo>
                  <a:cubicBezTo>
                    <a:pt x="45417" y="35283"/>
                    <a:pt x="48922" y="39877"/>
                    <a:pt x="53919" y="40550"/>
                  </a:cubicBezTo>
                  <a:cubicBezTo>
                    <a:pt x="54332" y="40605"/>
                    <a:pt x="54740" y="40634"/>
                    <a:pt x="55145" y="40634"/>
                  </a:cubicBezTo>
                  <a:cubicBezTo>
                    <a:pt x="59647" y="40633"/>
                    <a:pt x="63566" y="37304"/>
                    <a:pt x="64181" y="32721"/>
                  </a:cubicBezTo>
                  <a:cubicBezTo>
                    <a:pt x="64907" y="27307"/>
                    <a:pt x="71917" y="23595"/>
                    <a:pt x="79481" y="24604"/>
                  </a:cubicBezTo>
                  <a:cubicBezTo>
                    <a:pt x="87047" y="25623"/>
                    <a:pt x="92822" y="31056"/>
                    <a:pt x="92095" y="36473"/>
                  </a:cubicBezTo>
                  <a:cubicBezTo>
                    <a:pt x="91423" y="41470"/>
                    <a:pt x="94929" y="46063"/>
                    <a:pt x="99927" y="467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3" name="Google Shape;923;p24"/>
          <p:cNvGrpSpPr/>
          <p:nvPr/>
        </p:nvGrpSpPr>
        <p:grpSpPr>
          <a:xfrm>
            <a:off x="871575" y="2826752"/>
            <a:ext cx="267109" cy="640147"/>
            <a:chOff x="1191377" y="3666309"/>
            <a:chExt cx="334304" cy="801185"/>
          </a:xfrm>
        </p:grpSpPr>
        <p:sp>
          <p:nvSpPr>
            <p:cNvPr id="924" name="Google Shape;924;p24"/>
            <p:cNvSpPr/>
            <p:nvPr/>
          </p:nvSpPr>
          <p:spPr>
            <a:xfrm>
              <a:off x="1214566" y="3701141"/>
              <a:ext cx="287966" cy="749130"/>
            </a:xfrm>
            <a:custGeom>
              <a:avLst/>
              <a:gdLst/>
              <a:ahLst/>
              <a:cxnLst/>
              <a:rect l="l" t="t" r="r" b="b"/>
              <a:pathLst>
                <a:path w="287966" h="749130" extrusionOk="0">
                  <a:moveTo>
                    <a:pt x="231364" y="133146"/>
                  </a:moveTo>
                  <a:lnTo>
                    <a:pt x="240613" y="129175"/>
                  </a:lnTo>
                  <a:cubicBezTo>
                    <a:pt x="243275" y="128032"/>
                    <a:pt x="246334" y="128303"/>
                    <a:pt x="248754" y="129899"/>
                  </a:cubicBezTo>
                  <a:cubicBezTo>
                    <a:pt x="251173" y="131497"/>
                    <a:pt x="252628" y="134199"/>
                    <a:pt x="252625" y="137097"/>
                  </a:cubicBezTo>
                  <a:cubicBezTo>
                    <a:pt x="252625" y="137097"/>
                    <a:pt x="252598" y="196859"/>
                    <a:pt x="252598" y="196956"/>
                  </a:cubicBezTo>
                  <a:cubicBezTo>
                    <a:pt x="252575" y="223144"/>
                    <a:pt x="243200" y="248467"/>
                    <a:pt x="226198" y="268261"/>
                  </a:cubicBezTo>
                  <a:cubicBezTo>
                    <a:pt x="209367" y="287854"/>
                    <a:pt x="186159" y="300837"/>
                    <a:pt x="160848" y="304813"/>
                  </a:cubicBezTo>
                  <a:cubicBezTo>
                    <a:pt x="160393" y="304885"/>
                    <a:pt x="159940" y="304921"/>
                    <a:pt x="159494" y="304921"/>
                  </a:cubicBezTo>
                  <a:cubicBezTo>
                    <a:pt x="155329" y="304918"/>
                    <a:pt x="151002" y="302771"/>
                    <a:pt x="151002" y="297643"/>
                  </a:cubicBezTo>
                  <a:cubicBezTo>
                    <a:pt x="151002" y="296817"/>
                    <a:pt x="151001" y="85298"/>
                    <a:pt x="151001" y="85298"/>
                  </a:cubicBezTo>
                  <a:cubicBezTo>
                    <a:pt x="151001" y="82400"/>
                    <a:pt x="152458" y="79696"/>
                    <a:pt x="154878" y="78102"/>
                  </a:cubicBezTo>
                  <a:cubicBezTo>
                    <a:pt x="157299" y="76509"/>
                    <a:pt x="160361" y="76243"/>
                    <a:pt x="163020" y="77385"/>
                  </a:cubicBezTo>
                  <a:lnTo>
                    <a:pt x="172259" y="81361"/>
                  </a:lnTo>
                  <a:lnTo>
                    <a:pt x="143961" y="0"/>
                  </a:lnTo>
                  <a:lnTo>
                    <a:pt x="115658" y="81361"/>
                  </a:lnTo>
                  <a:lnTo>
                    <a:pt x="124903" y="77384"/>
                  </a:lnTo>
                  <a:cubicBezTo>
                    <a:pt x="127563" y="76240"/>
                    <a:pt x="130624" y="76507"/>
                    <a:pt x="133044" y="78102"/>
                  </a:cubicBezTo>
                  <a:cubicBezTo>
                    <a:pt x="135465" y="79695"/>
                    <a:pt x="136922" y="82399"/>
                    <a:pt x="136922" y="85297"/>
                  </a:cubicBezTo>
                  <a:cubicBezTo>
                    <a:pt x="136922" y="85297"/>
                    <a:pt x="136819" y="297249"/>
                    <a:pt x="136819" y="297712"/>
                  </a:cubicBezTo>
                  <a:cubicBezTo>
                    <a:pt x="136819" y="302152"/>
                    <a:pt x="132484" y="304982"/>
                    <a:pt x="128320" y="304982"/>
                  </a:cubicBezTo>
                  <a:cubicBezTo>
                    <a:pt x="127873" y="304982"/>
                    <a:pt x="127420" y="304946"/>
                    <a:pt x="126965" y="304874"/>
                  </a:cubicBezTo>
                  <a:cubicBezTo>
                    <a:pt x="101662" y="300873"/>
                    <a:pt x="78473" y="287868"/>
                    <a:pt x="61662" y="268259"/>
                  </a:cubicBezTo>
                  <a:cubicBezTo>
                    <a:pt x="44682" y="248452"/>
                    <a:pt x="35331" y="223123"/>
                    <a:pt x="35329" y="196941"/>
                  </a:cubicBezTo>
                  <a:cubicBezTo>
                    <a:pt x="35329" y="196911"/>
                    <a:pt x="35338" y="137082"/>
                    <a:pt x="35338" y="137082"/>
                  </a:cubicBezTo>
                  <a:cubicBezTo>
                    <a:pt x="35338" y="134184"/>
                    <a:pt x="36795" y="131481"/>
                    <a:pt x="39216" y="129885"/>
                  </a:cubicBezTo>
                  <a:cubicBezTo>
                    <a:pt x="41635" y="128294"/>
                    <a:pt x="44698" y="128024"/>
                    <a:pt x="47358" y="129168"/>
                  </a:cubicBezTo>
                  <a:lnTo>
                    <a:pt x="56601" y="133148"/>
                  </a:lnTo>
                  <a:lnTo>
                    <a:pt x="28303" y="51783"/>
                  </a:lnTo>
                  <a:lnTo>
                    <a:pt x="0" y="133148"/>
                  </a:lnTo>
                  <a:lnTo>
                    <a:pt x="9243" y="129168"/>
                  </a:lnTo>
                  <a:cubicBezTo>
                    <a:pt x="11905" y="128024"/>
                    <a:pt x="14964" y="128294"/>
                    <a:pt x="17385" y="129885"/>
                  </a:cubicBezTo>
                  <a:cubicBezTo>
                    <a:pt x="19806" y="131480"/>
                    <a:pt x="21263" y="134184"/>
                    <a:pt x="21263" y="137082"/>
                  </a:cubicBezTo>
                  <a:cubicBezTo>
                    <a:pt x="21263" y="137082"/>
                    <a:pt x="21316" y="201322"/>
                    <a:pt x="21316" y="201507"/>
                  </a:cubicBezTo>
                  <a:cubicBezTo>
                    <a:pt x="21316" y="263443"/>
                    <a:pt x="67752" y="315654"/>
                    <a:pt x="129331" y="322957"/>
                  </a:cubicBezTo>
                  <a:cubicBezTo>
                    <a:pt x="133714" y="323477"/>
                    <a:pt x="136891" y="327207"/>
                    <a:pt x="136888" y="331514"/>
                  </a:cubicBezTo>
                  <a:lnTo>
                    <a:pt x="136924" y="331514"/>
                  </a:lnTo>
                  <a:cubicBezTo>
                    <a:pt x="136924" y="331514"/>
                    <a:pt x="136917" y="742219"/>
                    <a:pt x="136917" y="742239"/>
                  </a:cubicBezTo>
                  <a:cubicBezTo>
                    <a:pt x="136953" y="746045"/>
                    <a:pt x="140099" y="749131"/>
                    <a:pt x="143965" y="749131"/>
                  </a:cubicBezTo>
                  <a:cubicBezTo>
                    <a:pt x="147826" y="749131"/>
                    <a:pt x="150966" y="746054"/>
                    <a:pt x="151012" y="742256"/>
                  </a:cubicBezTo>
                  <a:cubicBezTo>
                    <a:pt x="151012" y="742228"/>
                    <a:pt x="151004" y="358045"/>
                    <a:pt x="151004" y="332828"/>
                  </a:cubicBezTo>
                  <a:cubicBezTo>
                    <a:pt x="150983" y="332705"/>
                    <a:pt x="150940" y="332586"/>
                    <a:pt x="150924" y="332457"/>
                  </a:cubicBezTo>
                  <a:cubicBezTo>
                    <a:pt x="150372" y="327733"/>
                    <a:pt x="153753" y="323453"/>
                    <a:pt x="158477" y="322898"/>
                  </a:cubicBezTo>
                  <a:cubicBezTo>
                    <a:pt x="220088" y="315668"/>
                    <a:pt x="266591" y="263497"/>
                    <a:pt x="266646" y="201538"/>
                  </a:cubicBezTo>
                  <a:lnTo>
                    <a:pt x="266702" y="137113"/>
                  </a:lnTo>
                  <a:cubicBezTo>
                    <a:pt x="266705" y="134215"/>
                    <a:pt x="268165" y="131512"/>
                    <a:pt x="270588" y="129921"/>
                  </a:cubicBezTo>
                  <a:cubicBezTo>
                    <a:pt x="273010" y="128330"/>
                    <a:pt x="276072" y="128067"/>
                    <a:pt x="278729" y="129214"/>
                  </a:cubicBezTo>
                  <a:lnTo>
                    <a:pt x="287966" y="133198"/>
                  </a:lnTo>
                  <a:lnTo>
                    <a:pt x="259737" y="51811"/>
                  </a:lnTo>
                  <a:lnTo>
                    <a:pt x="231364" y="1331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24"/>
            <p:cNvSpPr/>
            <p:nvPr/>
          </p:nvSpPr>
          <p:spPr>
            <a:xfrm>
              <a:off x="1191377" y="3666309"/>
              <a:ext cx="334304" cy="801185"/>
            </a:xfrm>
            <a:custGeom>
              <a:avLst/>
              <a:gdLst/>
              <a:ahLst/>
              <a:cxnLst/>
              <a:rect l="l" t="t" r="r" b="b"/>
              <a:pathLst>
                <a:path w="334304" h="801185" extrusionOk="0">
                  <a:moveTo>
                    <a:pt x="291091" y="57600"/>
                  </a:moveTo>
                  <a:cubicBezTo>
                    <a:pt x="289891" y="54135"/>
                    <a:pt x="286625" y="51811"/>
                    <a:pt x="282962" y="51808"/>
                  </a:cubicBezTo>
                  <a:cubicBezTo>
                    <a:pt x="279294" y="51805"/>
                    <a:pt x="276028" y="54126"/>
                    <a:pt x="274819" y="57587"/>
                  </a:cubicBezTo>
                  <a:lnTo>
                    <a:pt x="231844" y="180778"/>
                  </a:lnTo>
                  <a:cubicBezTo>
                    <a:pt x="230719" y="184001"/>
                    <a:pt x="231604" y="187586"/>
                    <a:pt x="234103" y="189915"/>
                  </a:cubicBezTo>
                  <a:cubicBezTo>
                    <a:pt x="236598" y="192242"/>
                    <a:pt x="240236" y="192878"/>
                    <a:pt x="243375" y="191531"/>
                  </a:cubicBezTo>
                  <a:lnTo>
                    <a:pt x="258573" y="185006"/>
                  </a:lnTo>
                  <a:cubicBezTo>
                    <a:pt x="258573" y="185006"/>
                    <a:pt x="258552" y="231935"/>
                    <a:pt x="258554" y="232013"/>
                  </a:cubicBezTo>
                  <a:cubicBezTo>
                    <a:pt x="258414" y="274033"/>
                    <a:pt x="230763" y="309702"/>
                    <a:pt x="191417" y="320455"/>
                  </a:cubicBezTo>
                  <a:lnTo>
                    <a:pt x="191417" y="133215"/>
                  </a:lnTo>
                  <a:lnTo>
                    <a:pt x="206605" y="139753"/>
                  </a:lnTo>
                  <a:cubicBezTo>
                    <a:pt x="209742" y="141102"/>
                    <a:pt x="213380" y="140473"/>
                    <a:pt x="215878" y="138146"/>
                  </a:cubicBezTo>
                  <a:cubicBezTo>
                    <a:pt x="218377" y="135819"/>
                    <a:pt x="219269" y="132235"/>
                    <a:pt x="218145" y="129010"/>
                  </a:cubicBezTo>
                  <a:lnTo>
                    <a:pt x="175286" y="5784"/>
                  </a:lnTo>
                  <a:cubicBezTo>
                    <a:pt x="174082" y="2322"/>
                    <a:pt x="170816" y="0"/>
                    <a:pt x="167149" y="0"/>
                  </a:cubicBezTo>
                  <a:cubicBezTo>
                    <a:pt x="163483" y="0"/>
                    <a:pt x="160219" y="2322"/>
                    <a:pt x="159012" y="5784"/>
                  </a:cubicBezTo>
                  <a:lnTo>
                    <a:pt x="116146" y="129010"/>
                  </a:lnTo>
                  <a:cubicBezTo>
                    <a:pt x="115024" y="132235"/>
                    <a:pt x="115912" y="135819"/>
                    <a:pt x="118413" y="138146"/>
                  </a:cubicBezTo>
                  <a:cubicBezTo>
                    <a:pt x="120910" y="140471"/>
                    <a:pt x="124547" y="141100"/>
                    <a:pt x="127686" y="139753"/>
                  </a:cubicBezTo>
                  <a:lnTo>
                    <a:pt x="142879" y="133213"/>
                  </a:lnTo>
                  <a:lnTo>
                    <a:pt x="142879" y="320524"/>
                  </a:lnTo>
                  <a:cubicBezTo>
                    <a:pt x="103453" y="309744"/>
                    <a:pt x="75775" y="273953"/>
                    <a:pt x="75742" y="231841"/>
                  </a:cubicBezTo>
                  <a:cubicBezTo>
                    <a:pt x="75742" y="231817"/>
                    <a:pt x="75748" y="184996"/>
                    <a:pt x="75748" y="184996"/>
                  </a:cubicBezTo>
                  <a:lnTo>
                    <a:pt x="90938" y="191534"/>
                  </a:lnTo>
                  <a:cubicBezTo>
                    <a:pt x="94077" y="192883"/>
                    <a:pt x="97712" y="192254"/>
                    <a:pt x="100211" y="189927"/>
                  </a:cubicBezTo>
                  <a:cubicBezTo>
                    <a:pt x="102710" y="187600"/>
                    <a:pt x="103602" y="184017"/>
                    <a:pt x="102478" y="180792"/>
                  </a:cubicBezTo>
                  <a:lnTo>
                    <a:pt x="59619" y="57564"/>
                  </a:lnTo>
                  <a:cubicBezTo>
                    <a:pt x="58415" y="54101"/>
                    <a:pt x="55149" y="51780"/>
                    <a:pt x="51482" y="51780"/>
                  </a:cubicBezTo>
                  <a:cubicBezTo>
                    <a:pt x="47816" y="51780"/>
                    <a:pt x="44552" y="54102"/>
                    <a:pt x="43345" y="57564"/>
                  </a:cubicBezTo>
                  <a:lnTo>
                    <a:pt x="479" y="180792"/>
                  </a:lnTo>
                  <a:cubicBezTo>
                    <a:pt x="-643" y="184017"/>
                    <a:pt x="245" y="187600"/>
                    <a:pt x="2746" y="189927"/>
                  </a:cubicBezTo>
                  <a:cubicBezTo>
                    <a:pt x="5243" y="192253"/>
                    <a:pt x="8879" y="192883"/>
                    <a:pt x="12019" y="191534"/>
                  </a:cubicBezTo>
                  <a:lnTo>
                    <a:pt x="27210" y="184996"/>
                  </a:lnTo>
                  <a:cubicBezTo>
                    <a:pt x="27210" y="184996"/>
                    <a:pt x="27261" y="236797"/>
                    <a:pt x="27281" y="237031"/>
                  </a:cubicBezTo>
                  <a:cubicBezTo>
                    <a:pt x="27613" y="304810"/>
                    <a:pt x="76678" y="362222"/>
                    <a:pt x="142873" y="373758"/>
                  </a:cubicBezTo>
                  <a:cubicBezTo>
                    <a:pt x="142871" y="429181"/>
                    <a:pt x="142859" y="776959"/>
                    <a:pt x="142859" y="777002"/>
                  </a:cubicBezTo>
                  <a:cubicBezTo>
                    <a:pt x="142859" y="790335"/>
                    <a:pt x="153751" y="801186"/>
                    <a:pt x="167142" y="801186"/>
                  </a:cubicBezTo>
                  <a:cubicBezTo>
                    <a:pt x="180532" y="801186"/>
                    <a:pt x="191424" y="790335"/>
                    <a:pt x="191424" y="777002"/>
                  </a:cubicBezTo>
                  <a:cubicBezTo>
                    <a:pt x="191424" y="776950"/>
                    <a:pt x="191410" y="428876"/>
                    <a:pt x="191407" y="373687"/>
                  </a:cubicBezTo>
                  <a:cubicBezTo>
                    <a:pt x="257796" y="362133"/>
                    <a:pt x="306988" y="304444"/>
                    <a:pt x="307049" y="236382"/>
                  </a:cubicBezTo>
                  <a:lnTo>
                    <a:pt x="307095" y="185043"/>
                  </a:lnTo>
                  <a:lnTo>
                    <a:pt x="322278" y="191595"/>
                  </a:lnTo>
                  <a:cubicBezTo>
                    <a:pt x="325414" y="192947"/>
                    <a:pt x="329052" y="192323"/>
                    <a:pt x="331553" y="189996"/>
                  </a:cubicBezTo>
                  <a:cubicBezTo>
                    <a:pt x="334055" y="187672"/>
                    <a:pt x="334948" y="184089"/>
                    <a:pt x="333828" y="180862"/>
                  </a:cubicBezTo>
                  <a:lnTo>
                    <a:pt x="291091" y="57600"/>
                  </a:lnTo>
                  <a:close/>
                  <a:moveTo>
                    <a:pt x="301915" y="164045"/>
                  </a:moveTo>
                  <a:cubicBezTo>
                    <a:pt x="299258" y="162900"/>
                    <a:pt x="296197" y="163161"/>
                    <a:pt x="293773" y="164752"/>
                  </a:cubicBezTo>
                  <a:cubicBezTo>
                    <a:pt x="291351" y="166344"/>
                    <a:pt x="289892" y="169048"/>
                    <a:pt x="289888" y="171944"/>
                  </a:cubicBezTo>
                  <a:lnTo>
                    <a:pt x="289831" y="236370"/>
                  </a:lnTo>
                  <a:cubicBezTo>
                    <a:pt x="289777" y="298327"/>
                    <a:pt x="243273" y="350500"/>
                    <a:pt x="181663" y="357729"/>
                  </a:cubicBezTo>
                  <a:cubicBezTo>
                    <a:pt x="176939" y="358286"/>
                    <a:pt x="173557" y="362565"/>
                    <a:pt x="174110" y="367289"/>
                  </a:cubicBezTo>
                  <a:cubicBezTo>
                    <a:pt x="174125" y="367416"/>
                    <a:pt x="174168" y="367535"/>
                    <a:pt x="174190" y="367660"/>
                  </a:cubicBezTo>
                  <a:cubicBezTo>
                    <a:pt x="174190" y="392880"/>
                    <a:pt x="174197" y="777063"/>
                    <a:pt x="174197" y="777088"/>
                  </a:cubicBezTo>
                  <a:cubicBezTo>
                    <a:pt x="174152" y="780884"/>
                    <a:pt x="171011" y="783962"/>
                    <a:pt x="167151" y="783962"/>
                  </a:cubicBezTo>
                  <a:cubicBezTo>
                    <a:pt x="163284" y="783962"/>
                    <a:pt x="160141" y="780876"/>
                    <a:pt x="160103" y="777070"/>
                  </a:cubicBezTo>
                  <a:cubicBezTo>
                    <a:pt x="160103" y="777049"/>
                    <a:pt x="160109" y="366345"/>
                    <a:pt x="160109" y="366345"/>
                  </a:cubicBezTo>
                  <a:lnTo>
                    <a:pt x="160073" y="366345"/>
                  </a:lnTo>
                  <a:cubicBezTo>
                    <a:pt x="160076" y="362039"/>
                    <a:pt x="156900" y="358308"/>
                    <a:pt x="152517" y="357789"/>
                  </a:cubicBezTo>
                  <a:cubicBezTo>
                    <a:pt x="90938" y="350486"/>
                    <a:pt x="44502" y="298274"/>
                    <a:pt x="44502" y="236338"/>
                  </a:cubicBezTo>
                  <a:cubicBezTo>
                    <a:pt x="44502" y="236155"/>
                    <a:pt x="44449" y="171913"/>
                    <a:pt x="44449" y="171913"/>
                  </a:cubicBezTo>
                  <a:cubicBezTo>
                    <a:pt x="44449" y="169015"/>
                    <a:pt x="42992" y="166312"/>
                    <a:pt x="40571" y="164716"/>
                  </a:cubicBezTo>
                  <a:cubicBezTo>
                    <a:pt x="38152" y="163125"/>
                    <a:pt x="35091" y="162856"/>
                    <a:pt x="32429" y="164000"/>
                  </a:cubicBezTo>
                  <a:lnTo>
                    <a:pt x="23186" y="167979"/>
                  </a:lnTo>
                  <a:lnTo>
                    <a:pt x="51489" y="86614"/>
                  </a:lnTo>
                  <a:lnTo>
                    <a:pt x="79787" y="167979"/>
                  </a:lnTo>
                  <a:lnTo>
                    <a:pt x="70543" y="164000"/>
                  </a:lnTo>
                  <a:cubicBezTo>
                    <a:pt x="67883" y="162856"/>
                    <a:pt x="64823" y="163125"/>
                    <a:pt x="62402" y="164716"/>
                  </a:cubicBezTo>
                  <a:cubicBezTo>
                    <a:pt x="59981" y="166311"/>
                    <a:pt x="58524" y="169015"/>
                    <a:pt x="58524" y="171913"/>
                  </a:cubicBezTo>
                  <a:cubicBezTo>
                    <a:pt x="58524" y="171913"/>
                    <a:pt x="58515" y="231744"/>
                    <a:pt x="58515" y="231772"/>
                  </a:cubicBezTo>
                  <a:cubicBezTo>
                    <a:pt x="58516" y="257955"/>
                    <a:pt x="67868" y="283283"/>
                    <a:pt x="84848" y="303090"/>
                  </a:cubicBezTo>
                  <a:cubicBezTo>
                    <a:pt x="101658" y="322699"/>
                    <a:pt x="124851" y="335704"/>
                    <a:pt x="150151" y="339706"/>
                  </a:cubicBezTo>
                  <a:cubicBezTo>
                    <a:pt x="150608" y="339778"/>
                    <a:pt x="151058" y="339814"/>
                    <a:pt x="151506" y="339814"/>
                  </a:cubicBezTo>
                  <a:cubicBezTo>
                    <a:pt x="155670" y="339814"/>
                    <a:pt x="160004" y="336983"/>
                    <a:pt x="160004" y="332544"/>
                  </a:cubicBezTo>
                  <a:cubicBezTo>
                    <a:pt x="160004" y="332080"/>
                    <a:pt x="160108" y="120128"/>
                    <a:pt x="160108" y="120128"/>
                  </a:cubicBezTo>
                  <a:cubicBezTo>
                    <a:pt x="160108" y="117230"/>
                    <a:pt x="158651" y="114528"/>
                    <a:pt x="156230" y="112933"/>
                  </a:cubicBezTo>
                  <a:cubicBezTo>
                    <a:pt x="153811" y="111339"/>
                    <a:pt x="150748" y="111071"/>
                    <a:pt x="148088" y="112215"/>
                  </a:cubicBezTo>
                  <a:lnTo>
                    <a:pt x="138843" y="116193"/>
                  </a:lnTo>
                  <a:lnTo>
                    <a:pt x="167146" y="34831"/>
                  </a:lnTo>
                  <a:lnTo>
                    <a:pt x="195444" y="116191"/>
                  </a:lnTo>
                  <a:lnTo>
                    <a:pt x="186206" y="112215"/>
                  </a:lnTo>
                  <a:cubicBezTo>
                    <a:pt x="183547" y="111073"/>
                    <a:pt x="180486" y="111339"/>
                    <a:pt x="178064" y="112932"/>
                  </a:cubicBezTo>
                  <a:cubicBezTo>
                    <a:pt x="175643" y="114525"/>
                    <a:pt x="174186" y="117230"/>
                    <a:pt x="174186" y="120128"/>
                  </a:cubicBezTo>
                  <a:cubicBezTo>
                    <a:pt x="174186" y="120128"/>
                    <a:pt x="174188" y="331645"/>
                    <a:pt x="174188" y="332473"/>
                  </a:cubicBezTo>
                  <a:cubicBezTo>
                    <a:pt x="174188" y="337601"/>
                    <a:pt x="178513" y="339750"/>
                    <a:pt x="182680" y="339751"/>
                  </a:cubicBezTo>
                  <a:cubicBezTo>
                    <a:pt x="183126" y="339751"/>
                    <a:pt x="183582" y="339717"/>
                    <a:pt x="184034" y="339643"/>
                  </a:cubicBezTo>
                  <a:cubicBezTo>
                    <a:pt x="209343" y="335667"/>
                    <a:pt x="232553" y="322684"/>
                    <a:pt x="249384" y="303090"/>
                  </a:cubicBezTo>
                  <a:cubicBezTo>
                    <a:pt x="266386" y="283299"/>
                    <a:pt x="275759" y="257975"/>
                    <a:pt x="275784" y="231786"/>
                  </a:cubicBezTo>
                  <a:cubicBezTo>
                    <a:pt x="275784" y="231688"/>
                    <a:pt x="275811" y="171927"/>
                    <a:pt x="275811" y="171927"/>
                  </a:cubicBezTo>
                  <a:cubicBezTo>
                    <a:pt x="275814" y="169029"/>
                    <a:pt x="274358" y="166327"/>
                    <a:pt x="271939" y="164729"/>
                  </a:cubicBezTo>
                  <a:cubicBezTo>
                    <a:pt x="269522" y="163131"/>
                    <a:pt x="266461" y="162862"/>
                    <a:pt x="263799" y="164004"/>
                  </a:cubicBezTo>
                  <a:lnTo>
                    <a:pt x="254549" y="167976"/>
                  </a:lnTo>
                  <a:lnTo>
                    <a:pt x="282927" y="86636"/>
                  </a:lnTo>
                  <a:lnTo>
                    <a:pt x="311152" y="168024"/>
                  </a:lnTo>
                  <a:lnTo>
                    <a:pt x="301915" y="16404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6" name="Google Shape;926;p24"/>
          <p:cNvGrpSpPr/>
          <p:nvPr/>
        </p:nvGrpSpPr>
        <p:grpSpPr>
          <a:xfrm>
            <a:off x="719849" y="2285269"/>
            <a:ext cx="640151" cy="345397"/>
            <a:chOff x="1001483" y="2988609"/>
            <a:chExt cx="801190" cy="432287"/>
          </a:xfrm>
        </p:grpSpPr>
        <p:sp>
          <p:nvSpPr>
            <p:cNvPr id="927" name="Google Shape;927;p24"/>
            <p:cNvSpPr/>
            <p:nvPr/>
          </p:nvSpPr>
          <p:spPr>
            <a:xfrm>
              <a:off x="1686164" y="3147862"/>
              <a:ext cx="47841" cy="56217"/>
            </a:xfrm>
            <a:custGeom>
              <a:avLst/>
              <a:gdLst/>
              <a:ahLst/>
              <a:cxnLst/>
              <a:rect l="l" t="t" r="r" b="b"/>
              <a:pathLst>
                <a:path w="47841" h="56217" extrusionOk="0">
                  <a:moveTo>
                    <a:pt x="47841" y="20892"/>
                  </a:moveTo>
                  <a:cubicBezTo>
                    <a:pt x="40217" y="15542"/>
                    <a:pt x="26261" y="7212"/>
                    <a:pt x="5356" y="0"/>
                  </a:cubicBezTo>
                  <a:cubicBezTo>
                    <a:pt x="6866" y="23986"/>
                    <a:pt x="554" y="53797"/>
                    <a:pt x="0" y="56218"/>
                  </a:cubicBezTo>
                  <a:cubicBezTo>
                    <a:pt x="24151" y="41778"/>
                    <a:pt x="39797" y="28489"/>
                    <a:pt x="47841" y="2089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8" name="Google Shape;928;p24"/>
            <p:cNvGrpSpPr/>
            <p:nvPr/>
          </p:nvGrpSpPr>
          <p:grpSpPr>
            <a:xfrm>
              <a:off x="1130273" y="3133771"/>
              <a:ext cx="543593" cy="161694"/>
              <a:chOff x="1130273" y="3133771"/>
              <a:chExt cx="543593" cy="161694"/>
            </a:xfrm>
          </p:grpSpPr>
          <p:sp>
            <p:nvSpPr>
              <p:cNvPr id="929" name="Google Shape;929;p24"/>
              <p:cNvSpPr/>
              <p:nvPr/>
            </p:nvSpPr>
            <p:spPr>
              <a:xfrm>
                <a:off x="1130273" y="3133771"/>
                <a:ext cx="64294" cy="161694"/>
              </a:xfrm>
              <a:custGeom>
                <a:avLst/>
                <a:gdLst/>
                <a:ahLst/>
                <a:cxnLst/>
                <a:rect l="l" t="t" r="r" b="b"/>
                <a:pathLst>
                  <a:path w="64294" h="161694" extrusionOk="0">
                    <a:moveTo>
                      <a:pt x="3825" y="60604"/>
                    </a:moveTo>
                    <a:cubicBezTo>
                      <a:pt x="5523" y="69196"/>
                      <a:pt x="7756" y="77560"/>
                      <a:pt x="10460" y="85713"/>
                    </a:cubicBezTo>
                    <a:cubicBezTo>
                      <a:pt x="10484" y="85780"/>
                      <a:pt x="10504" y="85846"/>
                      <a:pt x="10526" y="85913"/>
                    </a:cubicBezTo>
                    <a:cubicBezTo>
                      <a:pt x="19849" y="113913"/>
                      <a:pt x="35058" y="139288"/>
                      <a:pt x="56020" y="161695"/>
                    </a:cubicBezTo>
                    <a:lnTo>
                      <a:pt x="64295" y="0"/>
                    </a:lnTo>
                    <a:cubicBezTo>
                      <a:pt x="39254" y="773"/>
                      <a:pt x="18087" y="4148"/>
                      <a:pt x="533" y="8649"/>
                    </a:cubicBezTo>
                    <a:cubicBezTo>
                      <a:pt x="-228" y="17709"/>
                      <a:pt x="-874" y="36847"/>
                      <a:pt x="3825" y="606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4"/>
              <p:cNvSpPr/>
              <p:nvPr/>
            </p:nvSpPr>
            <p:spPr>
              <a:xfrm>
                <a:off x="1609591" y="3133775"/>
                <a:ext cx="64275" cy="161664"/>
              </a:xfrm>
              <a:custGeom>
                <a:avLst/>
                <a:gdLst/>
                <a:ahLst/>
                <a:cxnLst/>
                <a:rect l="l" t="t" r="r" b="b"/>
                <a:pathLst>
                  <a:path w="64275" h="161664" extrusionOk="0">
                    <a:moveTo>
                      <a:pt x="63760" y="8647"/>
                    </a:moveTo>
                    <a:cubicBezTo>
                      <a:pt x="46209" y="4147"/>
                      <a:pt x="25042" y="771"/>
                      <a:pt x="0" y="0"/>
                    </a:cubicBezTo>
                    <a:lnTo>
                      <a:pt x="8273" y="161665"/>
                    </a:lnTo>
                    <a:cubicBezTo>
                      <a:pt x="66436" y="99252"/>
                      <a:pt x="65444" y="28816"/>
                      <a:pt x="63760" y="864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4"/>
              <p:cNvSpPr/>
              <p:nvPr/>
            </p:nvSpPr>
            <p:spPr>
              <a:xfrm>
                <a:off x="1300515" y="3139961"/>
                <a:ext cx="92673" cy="91091"/>
              </a:xfrm>
              <a:custGeom>
                <a:avLst/>
                <a:gdLst/>
                <a:ahLst/>
                <a:cxnLst/>
                <a:rect l="l" t="t" r="r" b="b"/>
                <a:pathLst>
                  <a:path w="92673" h="91091" extrusionOk="0">
                    <a:moveTo>
                      <a:pt x="92673" y="4225"/>
                    </a:moveTo>
                    <a:cubicBezTo>
                      <a:pt x="80127" y="4097"/>
                      <a:pt x="53357" y="3335"/>
                      <a:pt x="3813" y="0"/>
                    </a:cubicBezTo>
                    <a:lnTo>
                      <a:pt x="0" y="85671"/>
                    </a:lnTo>
                    <a:cubicBezTo>
                      <a:pt x="26361" y="88586"/>
                      <a:pt x="57479" y="90772"/>
                      <a:pt x="92672" y="91091"/>
                    </a:cubicBezTo>
                    <a:lnTo>
                      <a:pt x="92672" y="4223"/>
                    </a:lnTo>
                    <a:lnTo>
                      <a:pt x="92673" y="42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2" name="Google Shape;932;p24"/>
            <p:cNvSpPr/>
            <p:nvPr/>
          </p:nvSpPr>
          <p:spPr>
            <a:xfrm>
              <a:off x="1070155" y="3147862"/>
              <a:ext cx="47838" cy="56216"/>
            </a:xfrm>
            <a:custGeom>
              <a:avLst/>
              <a:gdLst/>
              <a:ahLst/>
              <a:cxnLst/>
              <a:rect l="l" t="t" r="r" b="b"/>
              <a:pathLst>
                <a:path w="47838" h="56216" extrusionOk="0">
                  <a:moveTo>
                    <a:pt x="42483" y="0"/>
                  </a:moveTo>
                  <a:cubicBezTo>
                    <a:pt x="21591" y="7209"/>
                    <a:pt x="7635" y="15537"/>
                    <a:pt x="0" y="20893"/>
                  </a:cubicBezTo>
                  <a:cubicBezTo>
                    <a:pt x="8040" y="28484"/>
                    <a:pt x="23684" y="41774"/>
                    <a:pt x="47838" y="56216"/>
                  </a:cubicBezTo>
                  <a:cubicBezTo>
                    <a:pt x="47286" y="53797"/>
                    <a:pt x="40243" y="23126"/>
                    <a:pt x="4248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3" name="Google Shape;933;p24"/>
            <p:cNvGrpSpPr/>
            <p:nvPr/>
          </p:nvGrpSpPr>
          <p:grpSpPr>
            <a:xfrm>
              <a:off x="1410970" y="3133672"/>
              <a:ext cx="184162" cy="97382"/>
              <a:chOff x="1410970" y="3133672"/>
              <a:chExt cx="184162" cy="97382"/>
            </a:xfrm>
          </p:grpSpPr>
          <p:sp>
            <p:nvSpPr>
              <p:cNvPr id="934" name="Google Shape;934;p24"/>
              <p:cNvSpPr/>
              <p:nvPr/>
            </p:nvSpPr>
            <p:spPr>
              <a:xfrm>
                <a:off x="1410970" y="3139963"/>
                <a:ext cx="92671" cy="91091"/>
              </a:xfrm>
              <a:custGeom>
                <a:avLst/>
                <a:gdLst/>
                <a:ahLst/>
                <a:cxnLst/>
                <a:rect l="l" t="t" r="r" b="b"/>
                <a:pathLst>
                  <a:path w="92671" h="91091" extrusionOk="0">
                    <a:moveTo>
                      <a:pt x="88863" y="0"/>
                    </a:moveTo>
                    <a:cubicBezTo>
                      <a:pt x="39318" y="3335"/>
                      <a:pt x="12545" y="4098"/>
                      <a:pt x="0" y="4227"/>
                    </a:cubicBezTo>
                    <a:lnTo>
                      <a:pt x="0" y="91091"/>
                    </a:lnTo>
                    <a:cubicBezTo>
                      <a:pt x="35218" y="90774"/>
                      <a:pt x="66330" y="88594"/>
                      <a:pt x="92672" y="85683"/>
                    </a:cubicBezTo>
                    <a:lnTo>
                      <a:pt x="88863"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24"/>
              <p:cNvSpPr/>
              <p:nvPr/>
            </p:nvSpPr>
            <p:spPr>
              <a:xfrm>
                <a:off x="1517575" y="3133672"/>
                <a:ext cx="77557" cy="89827"/>
              </a:xfrm>
              <a:custGeom>
                <a:avLst/>
                <a:gdLst/>
                <a:ahLst/>
                <a:cxnLst/>
                <a:rect l="l" t="t" r="r" b="b"/>
                <a:pathLst>
                  <a:path w="77557" h="89827" extrusionOk="0">
                    <a:moveTo>
                      <a:pt x="77557" y="75927"/>
                    </a:moveTo>
                    <a:lnTo>
                      <a:pt x="74213" y="0"/>
                    </a:lnTo>
                    <a:cubicBezTo>
                      <a:pt x="66197" y="147"/>
                      <a:pt x="57842" y="551"/>
                      <a:pt x="49118" y="1264"/>
                    </a:cubicBezTo>
                    <a:cubicBezTo>
                      <a:pt x="30940" y="2753"/>
                      <a:pt x="14631" y="4003"/>
                      <a:pt x="0" y="5054"/>
                    </a:cubicBezTo>
                    <a:lnTo>
                      <a:pt x="3768" y="89827"/>
                    </a:lnTo>
                    <a:cubicBezTo>
                      <a:pt x="40893" y="84909"/>
                      <a:pt x="66312" y="78891"/>
                      <a:pt x="77557" y="7592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6" name="Google Shape;936;p24"/>
            <p:cNvSpPr/>
            <p:nvPr/>
          </p:nvSpPr>
          <p:spPr>
            <a:xfrm>
              <a:off x="1021770" y="3006271"/>
              <a:ext cx="760622" cy="396847"/>
            </a:xfrm>
            <a:custGeom>
              <a:avLst/>
              <a:gdLst/>
              <a:ahLst/>
              <a:cxnLst/>
              <a:rect l="l" t="t" r="r" b="b"/>
              <a:pathLst>
                <a:path w="760622" h="396847" extrusionOk="0">
                  <a:moveTo>
                    <a:pt x="481577" y="1650"/>
                  </a:moveTo>
                  <a:cubicBezTo>
                    <a:pt x="473960" y="3855"/>
                    <a:pt x="467029" y="6098"/>
                    <a:pt x="460328" y="8265"/>
                  </a:cubicBezTo>
                  <a:cubicBezTo>
                    <a:pt x="436564" y="15951"/>
                    <a:pt x="416039" y="22588"/>
                    <a:pt x="380393" y="22924"/>
                  </a:cubicBezTo>
                  <a:cubicBezTo>
                    <a:pt x="380379" y="22924"/>
                    <a:pt x="380364" y="22921"/>
                    <a:pt x="380352" y="22921"/>
                  </a:cubicBezTo>
                  <a:cubicBezTo>
                    <a:pt x="380338" y="22921"/>
                    <a:pt x="380325" y="22924"/>
                    <a:pt x="380311" y="22924"/>
                  </a:cubicBezTo>
                  <a:cubicBezTo>
                    <a:pt x="380282" y="22924"/>
                    <a:pt x="380255" y="22924"/>
                    <a:pt x="380225" y="22924"/>
                  </a:cubicBezTo>
                  <a:cubicBezTo>
                    <a:pt x="344580" y="22588"/>
                    <a:pt x="324056" y="15951"/>
                    <a:pt x="300293" y="8267"/>
                  </a:cubicBezTo>
                  <a:cubicBezTo>
                    <a:pt x="293590" y="6098"/>
                    <a:pt x="286660" y="3857"/>
                    <a:pt x="279039" y="1650"/>
                  </a:cubicBezTo>
                  <a:cubicBezTo>
                    <a:pt x="220817" y="-15189"/>
                    <a:pt x="63177" y="101161"/>
                    <a:pt x="0" y="153274"/>
                  </a:cubicBezTo>
                  <a:cubicBezTo>
                    <a:pt x="10193" y="170700"/>
                    <a:pt x="42277" y="221885"/>
                    <a:pt x="94676" y="272455"/>
                  </a:cubicBezTo>
                  <a:cubicBezTo>
                    <a:pt x="153475" y="329202"/>
                    <a:pt x="250760" y="396848"/>
                    <a:pt x="380308" y="396848"/>
                  </a:cubicBezTo>
                  <a:cubicBezTo>
                    <a:pt x="510069" y="396848"/>
                    <a:pt x="607475" y="328994"/>
                    <a:pt x="666339" y="272072"/>
                  </a:cubicBezTo>
                  <a:cubicBezTo>
                    <a:pt x="718596" y="221541"/>
                    <a:pt x="750475" y="170645"/>
                    <a:pt x="760623" y="153279"/>
                  </a:cubicBezTo>
                  <a:cubicBezTo>
                    <a:pt x="697440" y="101168"/>
                    <a:pt x="539795" y="-15173"/>
                    <a:pt x="481577" y="1650"/>
                  </a:cubicBezTo>
                  <a:close/>
                  <a:moveTo>
                    <a:pt x="731736" y="155294"/>
                  </a:moveTo>
                  <a:cubicBezTo>
                    <a:pt x="735078" y="158563"/>
                    <a:pt x="735318" y="163860"/>
                    <a:pt x="732284" y="167418"/>
                  </a:cubicBezTo>
                  <a:cubicBezTo>
                    <a:pt x="731320" y="168550"/>
                    <a:pt x="708484" y="194914"/>
                    <a:pt x="657307" y="222218"/>
                  </a:cubicBezTo>
                  <a:cubicBezTo>
                    <a:pt x="647070" y="251150"/>
                    <a:pt x="628368" y="284954"/>
                    <a:pt x="594343" y="315846"/>
                  </a:cubicBezTo>
                  <a:cubicBezTo>
                    <a:pt x="592675" y="317360"/>
                    <a:pt x="590534" y="318155"/>
                    <a:pt x="588365" y="318155"/>
                  </a:cubicBezTo>
                  <a:cubicBezTo>
                    <a:pt x="587232" y="318155"/>
                    <a:pt x="586095" y="317940"/>
                    <a:pt x="585007" y="317494"/>
                  </a:cubicBezTo>
                  <a:cubicBezTo>
                    <a:pt x="581837" y="316200"/>
                    <a:pt x="579693" y="313202"/>
                    <a:pt x="579493" y="309783"/>
                  </a:cubicBezTo>
                  <a:lnTo>
                    <a:pt x="576318" y="255523"/>
                  </a:lnTo>
                  <a:cubicBezTo>
                    <a:pt x="519895" y="272711"/>
                    <a:pt x="450832" y="282118"/>
                    <a:pt x="380311" y="282118"/>
                  </a:cubicBezTo>
                  <a:cubicBezTo>
                    <a:pt x="309791" y="282118"/>
                    <a:pt x="240732" y="272712"/>
                    <a:pt x="184306" y="255523"/>
                  </a:cubicBezTo>
                  <a:lnTo>
                    <a:pt x="181130" y="309783"/>
                  </a:lnTo>
                  <a:cubicBezTo>
                    <a:pt x="180931" y="313202"/>
                    <a:pt x="178787" y="316199"/>
                    <a:pt x="175615" y="317494"/>
                  </a:cubicBezTo>
                  <a:cubicBezTo>
                    <a:pt x="174531" y="317939"/>
                    <a:pt x="173390" y="318155"/>
                    <a:pt x="172257" y="318155"/>
                  </a:cubicBezTo>
                  <a:cubicBezTo>
                    <a:pt x="170085" y="318155"/>
                    <a:pt x="167946" y="317360"/>
                    <a:pt x="166280" y="315846"/>
                  </a:cubicBezTo>
                  <a:cubicBezTo>
                    <a:pt x="132254" y="284954"/>
                    <a:pt x="113554" y="251150"/>
                    <a:pt x="103316" y="222218"/>
                  </a:cubicBezTo>
                  <a:cubicBezTo>
                    <a:pt x="52135" y="194914"/>
                    <a:pt x="29304" y="168547"/>
                    <a:pt x="28339" y="167417"/>
                  </a:cubicBezTo>
                  <a:cubicBezTo>
                    <a:pt x="25306" y="163862"/>
                    <a:pt x="25546" y="158563"/>
                    <a:pt x="28888" y="155296"/>
                  </a:cubicBezTo>
                  <a:cubicBezTo>
                    <a:pt x="31188" y="153042"/>
                    <a:pt x="86733" y="100283"/>
                    <a:pt x="217152" y="110947"/>
                  </a:cubicBezTo>
                  <a:cubicBezTo>
                    <a:pt x="279825" y="116075"/>
                    <a:pt x="330184" y="119818"/>
                    <a:pt x="380487" y="119815"/>
                  </a:cubicBezTo>
                  <a:cubicBezTo>
                    <a:pt x="430791" y="119812"/>
                    <a:pt x="481036" y="116056"/>
                    <a:pt x="543477" y="110947"/>
                  </a:cubicBezTo>
                  <a:cubicBezTo>
                    <a:pt x="673875" y="100278"/>
                    <a:pt x="729434" y="153042"/>
                    <a:pt x="731736" y="15529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24"/>
            <p:cNvSpPr/>
            <p:nvPr/>
          </p:nvSpPr>
          <p:spPr>
            <a:xfrm>
              <a:off x="1209028" y="3133670"/>
              <a:ext cx="77560" cy="89812"/>
            </a:xfrm>
            <a:custGeom>
              <a:avLst/>
              <a:gdLst/>
              <a:ahLst/>
              <a:cxnLst/>
              <a:rect l="l" t="t" r="r" b="b"/>
              <a:pathLst>
                <a:path w="77560" h="89812" extrusionOk="0">
                  <a:moveTo>
                    <a:pt x="77560" y="5056"/>
                  </a:moveTo>
                  <a:cubicBezTo>
                    <a:pt x="62928" y="4003"/>
                    <a:pt x="46618" y="2754"/>
                    <a:pt x="28437" y="1266"/>
                  </a:cubicBezTo>
                  <a:cubicBezTo>
                    <a:pt x="19714" y="551"/>
                    <a:pt x="11359" y="147"/>
                    <a:pt x="3342" y="0"/>
                  </a:cubicBezTo>
                  <a:lnTo>
                    <a:pt x="0" y="75922"/>
                  </a:lnTo>
                  <a:cubicBezTo>
                    <a:pt x="11254" y="78881"/>
                    <a:pt x="36695" y="84893"/>
                    <a:pt x="73789" y="89813"/>
                  </a:cubicBezTo>
                  <a:lnTo>
                    <a:pt x="77560" y="505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24"/>
            <p:cNvSpPr/>
            <p:nvPr/>
          </p:nvSpPr>
          <p:spPr>
            <a:xfrm>
              <a:off x="1207145" y="3227747"/>
              <a:ext cx="389869" cy="42865"/>
            </a:xfrm>
            <a:custGeom>
              <a:avLst/>
              <a:gdLst/>
              <a:ahLst/>
              <a:cxnLst/>
              <a:rect l="l" t="t" r="r" b="b"/>
              <a:pathLst>
                <a:path w="389869" h="42865" extrusionOk="0">
                  <a:moveTo>
                    <a:pt x="922" y="0"/>
                  </a:moveTo>
                  <a:lnTo>
                    <a:pt x="0" y="15733"/>
                  </a:lnTo>
                  <a:cubicBezTo>
                    <a:pt x="55496" y="33238"/>
                    <a:pt x="124363" y="42865"/>
                    <a:pt x="194933" y="42865"/>
                  </a:cubicBezTo>
                  <a:cubicBezTo>
                    <a:pt x="265503" y="42865"/>
                    <a:pt x="334370" y="33238"/>
                    <a:pt x="389869" y="15733"/>
                  </a:cubicBezTo>
                  <a:lnTo>
                    <a:pt x="388946" y="0"/>
                  </a:lnTo>
                  <a:cubicBezTo>
                    <a:pt x="363543" y="6488"/>
                    <a:pt x="295126" y="21125"/>
                    <a:pt x="194933" y="21125"/>
                  </a:cubicBezTo>
                  <a:cubicBezTo>
                    <a:pt x="94741" y="21125"/>
                    <a:pt x="26325" y="6489"/>
                    <a:pt x="92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4"/>
            <p:cNvSpPr/>
            <p:nvPr/>
          </p:nvSpPr>
          <p:spPr>
            <a:xfrm>
              <a:off x="1047979" y="3115794"/>
              <a:ext cx="708196" cy="208631"/>
            </a:xfrm>
            <a:custGeom>
              <a:avLst/>
              <a:gdLst/>
              <a:ahLst/>
              <a:cxnLst/>
              <a:rect l="l" t="t" r="r" b="b"/>
              <a:pathLst>
                <a:path w="708196" h="208631" extrusionOk="0">
                  <a:moveTo>
                    <a:pt x="190938" y="1424"/>
                  </a:moveTo>
                  <a:cubicBezTo>
                    <a:pt x="60523" y="-9242"/>
                    <a:pt x="4975" y="43521"/>
                    <a:pt x="2674" y="45773"/>
                  </a:cubicBezTo>
                  <a:cubicBezTo>
                    <a:pt x="-668" y="49042"/>
                    <a:pt x="-907" y="54339"/>
                    <a:pt x="2125" y="57894"/>
                  </a:cubicBezTo>
                  <a:cubicBezTo>
                    <a:pt x="3091" y="59027"/>
                    <a:pt x="25923" y="85391"/>
                    <a:pt x="77102" y="112696"/>
                  </a:cubicBezTo>
                  <a:cubicBezTo>
                    <a:pt x="87341" y="141628"/>
                    <a:pt x="106040" y="175431"/>
                    <a:pt x="140066" y="206324"/>
                  </a:cubicBezTo>
                  <a:cubicBezTo>
                    <a:pt x="141734" y="207837"/>
                    <a:pt x="143873" y="208632"/>
                    <a:pt x="146043" y="208632"/>
                  </a:cubicBezTo>
                  <a:cubicBezTo>
                    <a:pt x="147176" y="208632"/>
                    <a:pt x="148316" y="208417"/>
                    <a:pt x="149402" y="207971"/>
                  </a:cubicBezTo>
                  <a:cubicBezTo>
                    <a:pt x="152572" y="206677"/>
                    <a:pt x="154716" y="203679"/>
                    <a:pt x="154916" y="200260"/>
                  </a:cubicBezTo>
                  <a:lnTo>
                    <a:pt x="158093" y="146000"/>
                  </a:lnTo>
                  <a:cubicBezTo>
                    <a:pt x="214519" y="163188"/>
                    <a:pt x="283577" y="172595"/>
                    <a:pt x="354098" y="172595"/>
                  </a:cubicBezTo>
                  <a:cubicBezTo>
                    <a:pt x="424618" y="172595"/>
                    <a:pt x="493680" y="163189"/>
                    <a:pt x="550104" y="146000"/>
                  </a:cubicBezTo>
                  <a:lnTo>
                    <a:pt x="553279" y="200260"/>
                  </a:lnTo>
                  <a:cubicBezTo>
                    <a:pt x="553478" y="203679"/>
                    <a:pt x="555622" y="206676"/>
                    <a:pt x="558793" y="207971"/>
                  </a:cubicBezTo>
                  <a:cubicBezTo>
                    <a:pt x="559879" y="208416"/>
                    <a:pt x="561019" y="208632"/>
                    <a:pt x="562152" y="208632"/>
                  </a:cubicBezTo>
                  <a:cubicBezTo>
                    <a:pt x="564322" y="208632"/>
                    <a:pt x="566463" y="207837"/>
                    <a:pt x="568129" y="206324"/>
                  </a:cubicBezTo>
                  <a:cubicBezTo>
                    <a:pt x="602155" y="175431"/>
                    <a:pt x="620856" y="141628"/>
                    <a:pt x="631093" y="112696"/>
                  </a:cubicBezTo>
                  <a:cubicBezTo>
                    <a:pt x="682272" y="85391"/>
                    <a:pt x="705108" y="59024"/>
                    <a:pt x="706070" y="57896"/>
                  </a:cubicBezTo>
                  <a:cubicBezTo>
                    <a:pt x="709104" y="54339"/>
                    <a:pt x="708865" y="49042"/>
                    <a:pt x="705522" y="45771"/>
                  </a:cubicBezTo>
                  <a:cubicBezTo>
                    <a:pt x="703222" y="43518"/>
                    <a:pt x="647660" y="-9246"/>
                    <a:pt x="517257" y="1423"/>
                  </a:cubicBezTo>
                  <a:cubicBezTo>
                    <a:pt x="454816" y="6532"/>
                    <a:pt x="404569" y="10287"/>
                    <a:pt x="354267" y="10291"/>
                  </a:cubicBezTo>
                  <a:cubicBezTo>
                    <a:pt x="303970" y="10295"/>
                    <a:pt x="253611" y="6551"/>
                    <a:pt x="190938" y="1424"/>
                  </a:cubicBezTo>
                  <a:close/>
                  <a:moveTo>
                    <a:pt x="22177" y="52962"/>
                  </a:moveTo>
                  <a:cubicBezTo>
                    <a:pt x="29812" y="47605"/>
                    <a:pt x="43768" y="39277"/>
                    <a:pt x="64660" y="32068"/>
                  </a:cubicBezTo>
                  <a:cubicBezTo>
                    <a:pt x="62418" y="55195"/>
                    <a:pt x="69463" y="85865"/>
                    <a:pt x="70017" y="88286"/>
                  </a:cubicBezTo>
                  <a:cubicBezTo>
                    <a:pt x="45860" y="73843"/>
                    <a:pt x="30217" y="60554"/>
                    <a:pt x="22177" y="52962"/>
                  </a:cubicBezTo>
                  <a:close/>
                  <a:moveTo>
                    <a:pt x="138315" y="179673"/>
                  </a:moveTo>
                  <a:cubicBezTo>
                    <a:pt x="117351" y="157266"/>
                    <a:pt x="102144" y="131893"/>
                    <a:pt x="92821" y="103892"/>
                  </a:cubicBezTo>
                  <a:cubicBezTo>
                    <a:pt x="92799" y="103825"/>
                    <a:pt x="92778" y="103759"/>
                    <a:pt x="92755" y="103692"/>
                  </a:cubicBezTo>
                  <a:cubicBezTo>
                    <a:pt x="90051" y="95539"/>
                    <a:pt x="87818" y="87175"/>
                    <a:pt x="86120" y="78582"/>
                  </a:cubicBezTo>
                  <a:cubicBezTo>
                    <a:pt x="81421" y="54824"/>
                    <a:pt x="82067" y="35688"/>
                    <a:pt x="82828" y="26629"/>
                  </a:cubicBezTo>
                  <a:cubicBezTo>
                    <a:pt x="100383" y="22127"/>
                    <a:pt x="121551" y="18752"/>
                    <a:pt x="146590" y="17980"/>
                  </a:cubicBezTo>
                  <a:lnTo>
                    <a:pt x="138315" y="179673"/>
                  </a:lnTo>
                  <a:close/>
                  <a:moveTo>
                    <a:pt x="643541" y="32068"/>
                  </a:moveTo>
                  <a:cubicBezTo>
                    <a:pt x="664446" y="39280"/>
                    <a:pt x="678402" y="47610"/>
                    <a:pt x="686026" y="52960"/>
                  </a:cubicBezTo>
                  <a:cubicBezTo>
                    <a:pt x="677983" y="60557"/>
                    <a:pt x="662338" y="73846"/>
                    <a:pt x="638186" y="88286"/>
                  </a:cubicBezTo>
                  <a:cubicBezTo>
                    <a:pt x="638739" y="85865"/>
                    <a:pt x="645051" y="56054"/>
                    <a:pt x="643541" y="32068"/>
                  </a:cubicBezTo>
                  <a:close/>
                  <a:moveTo>
                    <a:pt x="625372" y="26629"/>
                  </a:moveTo>
                  <a:cubicBezTo>
                    <a:pt x="627054" y="46798"/>
                    <a:pt x="628048" y="117232"/>
                    <a:pt x="569883" y="179643"/>
                  </a:cubicBezTo>
                  <a:lnTo>
                    <a:pt x="561610" y="17979"/>
                  </a:lnTo>
                  <a:cubicBezTo>
                    <a:pt x="586652" y="18755"/>
                    <a:pt x="607819" y="22130"/>
                    <a:pt x="625372" y="26629"/>
                  </a:cubicBezTo>
                  <a:close/>
                  <a:moveTo>
                    <a:pt x="256352" y="24169"/>
                  </a:moveTo>
                  <a:cubicBezTo>
                    <a:pt x="305893" y="27502"/>
                    <a:pt x="332666" y="28266"/>
                    <a:pt x="345212" y="28394"/>
                  </a:cubicBezTo>
                  <a:lnTo>
                    <a:pt x="345212" y="115260"/>
                  </a:lnTo>
                  <a:cubicBezTo>
                    <a:pt x="310021" y="114941"/>
                    <a:pt x="278902" y="112755"/>
                    <a:pt x="252541" y="109840"/>
                  </a:cubicBezTo>
                  <a:lnTo>
                    <a:pt x="256352" y="24169"/>
                  </a:lnTo>
                  <a:close/>
                  <a:moveTo>
                    <a:pt x="164391" y="17877"/>
                  </a:moveTo>
                  <a:cubicBezTo>
                    <a:pt x="172408" y="18024"/>
                    <a:pt x="180762" y="18426"/>
                    <a:pt x="189486" y="19143"/>
                  </a:cubicBezTo>
                  <a:cubicBezTo>
                    <a:pt x="207666" y="20631"/>
                    <a:pt x="223975" y="21881"/>
                    <a:pt x="238609" y="22933"/>
                  </a:cubicBezTo>
                  <a:lnTo>
                    <a:pt x="234838" y="107688"/>
                  </a:lnTo>
                  <a:cubicBezTo>
                    <a:pt x="197744" y="102768"/>
                    <a:pt x="172301" y="96758"/>
                    <a:pt x="161049" y="93797"/>
                  </a:cubicBezTo>
                  <a:lnTo>
                    <a:pt x="164391" y="17877"/>
                  </a:lnTo>
                  <a:close/>
                  <a:moveTo>
                    <a:pt x="549035" y="127687"/>
                  </a:moveTo>
                  <a:cubicBezTo>
                    <a:pt x="493536" y="145192"/>
                    <a:pt x="424671" y="154819"/>
                    <a:pt x="354099" y="154819"/>
                  </a:cubicBezTo>
                  <a:cubicBezTo>
                    <a:pt x="283530" y="154819"/>
                    <a:pt x="214664" y="145192"/>
                    <a:pt x="159166" y="127687"/>
                  </a:cubicBezTo>
                  <a:lnTo>
                    <a:pt x="160088" y="111954"/>
                  </a:lnTo>
                  <a:cubicBezTo>
                    <a:pt x="185491" y="118442"/>
                    <a:pt x="253905" y="133079"/>
                    <a:pt x="354099" y="133079"/>
                  </a:cubicBezTo>
                  <a:cubicBezTo>
                    <a:pt x="454293" y="133079"/>
                    <a:pt x="522710" y="118443"/>
                    <a:pt x="548112" y="111954"/>
                  </a:cubicBezTo>
                  <a:lnTo>
                    <a:pt x="549035" y="127687"/>
                  </a:lnTo>
                  <a:close/>
                  <a:moveTo>
                    <a:pt x="518714" y="19143"/>
                  </a:moveTo>
                  <a:cubicBezTo>
                    <a:pt x="527438" y="18429"/>
                    <a:pt x="535792" y="18025"/>
                    <a:pt x="543809" y="17878"/>
                  </a:cubicBezTo>
                  <a:lnTo>
                    <a:pt x="547153" y="93805"/>
                  </a:lnTo>
                  <a:cubicBezTo>
                    <a:pt x="535908" y="96769"/>
                    <a:pt x="510489" y="102787"/>
                    <a:pt x="473364" y="107702"/>
                  </a:cubicBezTo>
                  <a:lnTo>
                    <a:pt x="469596" y="22930"/>
                  </a:lnTo>
                  <a:cubicBezTo>
                    <a:pt x="484227" y="21881"/>
                    <a:pt x="500537" y="20631"/>
                    <a:pt x="518714" y="19143"/>
                  </a:cubicBezTo>
                  <a:close/>
                  <a:moveTo>
                    <a:pt x="362989" y="28396"/>
                  </a:moveTo>
                  <a:cubicBezTo>
                    <a:pt x="375536" y="28267"/>
                    <a:pt x="402307" y="27505"/>
                    <a:pt x="451852" y="24169"/>
                  </a:cubicBezTo>
                  <a:lnTo>
                    <a:pt x="455661" y="109851"/>
                  </a:lnTo>
                  <a:cubicBezTo>
                    <a:pt x="429320" y="112761"/>
                    <a:pt x="398208" y="114941"/>
                    <a:pt x="362989" y="115259"/>
                  </a:cubicBezTo>
                  <a:lnTo>
                    <a:pt x="362989" y="2839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4"/>
            <p:cNvSpPr/>
            <p:nvPr/>
          </p:nvSpPr>
          <p:spPr>
            <a:xfrm>
              <a:off x="1001483" y="2988609"/>
              <a:ext cx="801190" cy="432287"/>
            </a:xfrm>
            <a:custGeom>
              <a:avLst/>
              <a:gdLst/>
              <a:ahLst/>
              <a:cxnLst/>
              <a:rect l="l" t="t" r="r" b="b"/>
              <a:pathLst>
                <a:path w="801190" h="432287" extrusionOk="0">
                  <a:moveTo>
                    <a:pt x="798018" y="162040"/>
                  </a:moveTo>
                  <a:cubicBezTo>
                    <a:pt x="797475" y="161585"/>
                    <a:pt x="743124" y="116094"/>
                    <a:pt x="679938" y="73977"/>
                  </a:cubicBezTo>
                  <a:cubicBezTo>
                    <a:pt x="593375" y="16278"/>
                    <a:pt x="531792" y="-7854"/>
                    <a:pt x="496924" y="2233"/>
                  </a:cubicBezTo>
                  <a:cubicBezTo>
                    <a:pt x="489039" y="4514"/>
                    <a:pt x="481975" y="6799"/>
                    <a:pt x="475145" y="9008"/>
                  </a:cubicBezTo>
                  <a:cubicBezTo>
                    <a:pt x="451865" y="16537"/>
                    <a:pt x="433471" y="22484"/>
                    <a:pt x="400595" y="22804"/>
                  </a:cubicBezTo>
                  <a:cubicBezTo>
                    <a:pt x="367723" y="22486"/>
                    <a:pt x="349327" y="16538"/>
                    <a:pt x="326050" y="9008"/>
                  </a:cubicBezTo>
                  <a:cubicBezTo>
                    <a:pt x="319218" y="6800"/>
                    <a:pt x="312155" y="4516"/>
                    <a:pt x="304268" y="2233"/>
                  </a:cubicBezTo>
                  <a:cubicBezTo>
                    <a:pt x="269391" y="-7856"/>
                    <a:pt x="207815" y="16278"/>
                    <a:pt x="121254" y="73977"/>
                  </a:cubicBezTo>
                  <a:cubicBezTo>
                    <a:pt x="58070" y="116094"/>
                    <a:pt x="3717" y="161585"/>
                    <a:pt x="3174" y="162040"/>
                  </a:cubicBezTo>
                  <a:cubicBezTo>
                    <a:pt x="-35" y="164735"/>
                    <a:pt x="-927" y="169304"/>
                    <a:pt x="1034" y="173008"/>
                  </a:cubicBezTo>
                  <a:cubicBezTo>
                    <a:pt x="2436" y="175657"/>
                    <a:pt x="36142" y="238629"/>
                    <a:pt x="102206" y="302516"/>
                  </a:cubicBezTo>
                  <a:cubicBezTo>
                    <a:pt x="141085" y="340114"/>
                    <a:pt x="183098" y="370088"/>
                    <a:pt x="227082" y="391610"/>
                  </a:cubicBezTo>
                  <a:cubicBezTo>
                    <a:pt x="282238" y="418602"/>
                    <a:pt x="340619" y="432288"/>
                    <a:pt x="400594" y="432288"/>
                  </a:cubicBezTo>
                  <a:cubicBezTo>
                    <a:pt x="460569" y="432288"/>
                    <a:pt x="518946" y="418602"/>
                    <a:pt x="574108" y="391610"/>
                  </a:cubicBezTo>
                  <a:cubicBezTo>
                    <a:pt x="618090" y="370089"/>
                    <a:pt x="660104" y="340112"/>
                    <a:pt x="698982" y="302516"/>
                  </a:cubicBezTo>
                  <a:cubicBezTo>
                    <a:pt x="765046" y="238629"/>
                    <a:pt x="798752" y="175659"/>
                    <a:pt x="800156" y="173008"/>
                  </a:cubicBezTo>
                  <a:cubicBezTo>
                    <a:pt x="802118" y="169306"/>
                    <a:pt x="801226" y="164736"/>
                    <a:pt x="798018" y="162040"/>
                  </a:cubicBezTo>
                  <a:close/>
                  <a:moveTo>
                    <a:pt x="686626" y="289733"/>
                  </a:moveTo>
                  <a:cubicBezTo>
                    <a:pt x="627764" y="346656"/>
                    <a:pt x="530358" y="414508"/>
                    <a:pt x="400595" y="414508"/>
                  </a:cubicBezTo>
                  <a:cubicBezTo>
                    <a:pt x="271047" y="414508"/>
                    <a:pt x="173762" y="346863"/>
                    <a:pt x="114964" y="290116"/>
                  </a:cubicBezTo>
                  <a:cubicBezTo>
                    <a:pt x="62564" y="239546"/>
                    <a:pt x="30479" y="188360"/>
                    <a:pt x="20287" y="170934"/>
                  </a:cubicBezTo>
                  <a:cubicBezTo>
                    <a:pt x="83465" y="118823"/>
                    <a:pt x="241104" y="2474"/>
                    <a:pt x="299326" y="19311"/>
                  </a:cubicBezTo>
                  <a:cubicBezTo>
                    <a:pt x="306947" y="21516"/>
                    <a:pt x="313876" y="23758"/>
                    <a:pt x="320580" y="25927"/>
                  </a:cubicBezTo>
                  <a:cubicBezTo>
                    <a:pt x="344343" y="33612"/>
                    <a:pt x="364867" y="40248"/>
                    <a:pt x="400512" y="40585"/>
                  </a:cubicBezTo>
                  <a:cubicBezTo>
                    <a:pt x="400541" y="40585"/>
                    <a:pt x="400567" y="40585"/>
                    <a:pt x="400598" y="40585"/>
                  </a:cubicBezTo>
                  <a:cubicBezTo>
                    <a:pt x="400613" y="40585"/>
                    <a:pt x="400625" y="40582"/>
                    <a:pt x="400639" y="40582"/>
                  </a:cubicBezTo>
                  <a:cubicBezTo>
                    <a:pt x="400653" y="40582"/>
                    <a:pt x="400667" y="40585"/>
                    <a:pt x="400680" y="40585"/>
                  </a:cubicBezTo>
                  <a:cubicBezTo>
                    <a:pt x="436326" y="40248"/>
                    <a:pt x="456851" y="33612"/>
                    <a:pt x="480616" y="25926"/>
                  </a:cubicBezTo>
                  <a:cubicBezTo>
                    <a:pt x="487318" y="23758"/>
                    <a:pt x="494247" y="21517"/>
                    <a:pt x="501864" y="19311"/>
                  </a:cubicBezTo>
                  <a:cubicBezTo>
                    <a:pt x="560082" y="2486"/>
                    <a:pt x="717727" y="118829"/>
                    <a:pt x="780910" y="170938"/>
                  </a:cubicBezTo>
                  <a:cubicBezTo>
                    <a:pt x="770762" y="188307"/>
                    <a:pt x="738883" y="239203"/>
                    <a:pt x="686626" y="28973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41" name="Google Shape;941;p24"/>
          <p:cNvGrpSpPr/>
          <p:nvPr/>
        </p:nvGrpSpPr>
        <p:grpSpPr>
          <a:xfrm>
            <a:off x="5548934" y="6179999"/>
            <a:ext cx="447487" cy="608840"/>
            <a:chOff x="7045393" y="7863114"/>
            <a:chExt cx="560059" cy="762003"/>
          </a:xfrm>
        </p:grpSpPr>
        <p:sp>
          <p:nvSpPr>
            <p:cNvPr id="942" name="Google Shape;942;p24"/>
            <p:cNvSpPr/>
            <p:nvPr/>
          </p:nvSpPr>
          <p:spPr>
            <a:xfrm>
              <a:off x="7290723" y="8383361"/>
              <a:ext cx="69399" cy="19507"/>
            </a:xfrm>
            <a:custGeom>
              <a:avLst/>
              <a:gdLst/>
              <a:ahLst/>
              <a:cxnLst/>
              <a:rect l="l" t="t" r="r" b="b"/>
              <a:pathLst>
                <a:path w="69399" h="19507" extrusionOk="0">
                  <a:moveTo>
                    <a:pt x="0" y="3"/>
                  </a:moveTo>
                  <a:cubicBezTo>
                    <a:pt x="2807" y="10899"/>
                    <a:pt x="17557" y="19507"/>
                    <a:pt x="34698" y="19507"/>
                  </a:cubicBezTo>
                  <a:cubicBezTo>
                    <a:pt x="51844" y="19507"/>
                    <a:pt x="66597" y="10897"/>
                    <a:pt x="69400" y="0"/>
                  </a:cubicBezTo>
                  <a:cubicBezTo>
                    <a:pt x="60341" y="6832"/>
                    <a:pt x="48012" y="10890"/>
                    <a:pt x="34698" y="10890"/>
                  </a:cubicBezTo>
                  <a:cubicBezTo>
                    <a:pt x="21383" y="10890"/>
                    <a:pt x="9057" y="6835"/>
                    <a:pt x="0" y="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24"/>
            <p:cNvSpPr/>
            <p:nvPr/>
          </p:nvSpPr>
          <p:spPr>
            <a:xfrm>
              <a:off x="7291486" y="8108910"/>
              <a:ext cx="67874" cy="38834"/>
            </a:xfrm>
            <a:custGeom>
              <a:avLst/>
              <a:gdLst/>
              <a:ahLst/>
              <a:cxnLst/>
              <a:rect l="l" t="t" r="r" b="b"/>
              <a:pathLst>
                <a:path w="67874" h="38834" extrusionOk="0">
                  <a:moveTo>
                    <a:pt x="33935" y="38834"/>
                  </a:moveTo>
                  <a:lnTo>
                    <a:pt x="34027" y="38834"/>
                  </a:lnTo>
                  <a:lnTo>
                    <a:pt x="67874" y="38834"/>
                  </a:lnTo>
                  <a:lnTo>
                    <a:pt x="67874" y="0"/>
                  </a:lnTo>
                  <a:lnTo>
                    <a:pt x="0" y="0"/>
                  </a:lnTo>
                  <a:lnTo>
                    <a:pt x="0" y="38831"/>
                  </a:lnTo>
                  <a:lnTo>
                    <a:pt x="33935" y="38831"/>
                  </a:lnTo>
                  <a:lnTo>
                    <a:pt x="33935" y="38834"/>
                  </a:lnTo>
                  <a:close/>
                  <a:moveTo>
                    <a:pt x="20812" y="10362"/>
                  </a:moveTo>
                  <a:lnTo>
                    <a:pt x="47060" y="10362"/>
                  </a:lnTo>
                  <a:cubicBezTo>
                    <a:pt x="52063" y="10362"/>
                    <a:pt x="56116" y="14418"/>
                    <a:pt x="56116" y="19418"/>
                  </a:cubicBezTo>
                  <a:cubicBezTo>
                    <a:pt x="56116" y="24419"/>
                    <a:pt x="52063" y="28474"/>
                    <a:pt x="47060" y="28474"/>
                  </a:cubicBezTo>
                  <a:lnTo>
                    <a:pt x="20812" y="28474"/>
                  </a:lnTo>
                  <a:cubicBezTo>
                    <a:pt x="15809" y="28474"/>
                    <a:pt x="11757" y="24417"/>
                    <a:pt x="11757" y="19418"/>
                  </a:cubicBezTo>
                  <a:cubicBezTo>
                    <a:pt x="11755" y="14417"/>
                    <a:pt x="15809" y="10362"/>
                    <a:pt x="20812" y="1036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24"/>
            <p:cNvSpPr/>
            <p:nvPr/>
          </p:nvSpPr>
          <p:spPr>
            <a:xfrm>
              <a:off x="7226474" y="8108911"/>
              <a:ext cx="46897" cy="38832"/>
            </a:xfrm>
            <a:custGeom>
              <a:avLst/>
              <a:gdLst/>
              <a:ahLst/>
              <a:cxnLst/>
              <a:rect l="l" t="t" r="r" b="b"/>
              <a:pathLst>
                <a:path w="46897" h="38832" extrusionOk="0">
                  <a:moveTo>
                    <a:pt x="46898" y="0"/>
                  </a:moveTo>
                  <a:lnTo>
                    <a:pt x="12071" y="0"/>
                  </a:lnTo>
                  <a:lnTo>
                    <a:pt x="0" y="38833"/>
                  </a:lnTo>
                  <a:lnTo>
                    <a:pt x="46898" y="3883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24"/>
            <p:cNvSpPr/>
            <p:nvPr/>
          </p:nvSpPr>
          <p:spPr>
            <a:xfrm>
              <a:off x="7244179" y="7863114"/>
              <a:ext cx="165012" cy="227687"/>
            </a:xfrm>
            <a:custGeom>
              <a:avLst/>
              <a:gdLst/>
              <a:ahLst/>
              <a:cxnLst/>
              <a:rect l="l" t="t" r="r" b="b"/>
              <a:pathLst>
                <a:path w="165012" h="227687" extrusionOk="0">
                  <a:moveTo>
                    <a:pt x="113406" y="72509"/>
                  </a:moveTo>
                  <a:cubicBezTo>
                    <a:pt x="112736" y="70381"/>
                    <a:pt x="112875" y="68079"/>
                    <a:pt x="113799" y="66046"/>
                  </a:cubicBezTo>
                  <a:lnTo>
                    <a:pt x="133957" y="21660"/>
                  </a:lnTo>
                  <a:cubicBezTo>
                    <a:pt x="134678" y="20072"/>
                    <a:pt x="135842" y="18726"/>
                    <a:pt x="137312" y="17784"/>
                  </a:cubicBezTo>
                  <a:lnTo>
                    <a:pt x="165012" y="0"/>
                  </a:lnTo>
                  <a:lnTo>
                    <a:pt x="112697" y="4322"/>
                  </a:lnTo>
                  <a:lnTo>
                    <a:pt x="53539" y="55449"/>
                  </a:lnTo>
                  <a:lnTo>
                    <a:pt x="0" y="227688"/>
                  </a:lnTo>
                  <a:lnTo>
                    <a:pt x="162235" y="227688"/>
                  </a:lnTo>
                  <a:lnTo>
                    <a:pt x="113406" y="7250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24"/>
            <p:cNvSpPr/>
            <p:nvPr/>
          </p:nvSpPr>
          <p:spPr>
            <a:xfrm>
              <a:off x="7274912" y="8454358"/>
              <a:ext cx="101079" cy="30326"/>
            </a:xfrm>
            <a:custGeom>
              <a:avLst/>
              <a:gdLst/>
              <a:ahLst/>
              <a:cxnLst/>
              <a:rect l="l" t="t" r="r" b="b"/>
              <a:pathLst>
                <a:path w="101079" h="30326" extrusionOk="0">
                  <a:moveTo>
                    <a:pt x="50512" y="8489"/>
                  </a:moveTo>
                  <a:cubicBezTo>
                    <a:pt x="34489" y="8489"/>
                    <a:pt x="21613" y="5175"/>
                    <a:pt x="11273" y="2"/>
                  </a:cubicBezTo>
                  <a:cubicBezTo>
                    <a:pt x="8694" y="8941"/>
                    <a:pt x="4895" y="17377"/>
                    <a:pt x="0" y="25300"/>
                  </a:cubicBezTo>
                  <a:cubicBezTo>
                    <a:pt x="8400" y="27627"/>
                    <a:pt x="26017" y="30326"/>
                    <a:pt x="50599" y="30326"/>
                  </a:cubicBezTo>
                  <a:cubicBezTo>
                    <a:pt x="74942" y="30326"/>
                    <a:pt x="92503" y="27693"/>
                    <a:pt x="101080" y="25383"/>
                  </a:cubicBezTo>
                  <a:cubicBezTo>
                    <a:pt x="96160" y="17435"/>
                    <a:pt x="92346" y="8973"/>
                    <a:pt x="89755" y="0"/>
                  </a:cubicBezTo>
                  <a:cubicBezTo>
                    <a:pt x="79415" y="5175"/>
                    <a:pt x="66536" y="8489"/>
                    <a:pt x="50512" y="848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24"/>
            <p:cNvSpPr/>
            <p:nvPr/>
          </p:nvSpPr>
          <p:spPr>
            <a:xfrm>
              <a:off x="7377470" y="8108911"/>
              <a:ext cx="46858" cy="38832"/>
            </a:xfrm>
            <a:custGeom>
              <a:avLst/>
              <a:gdLst/>
              <a:ahLst/>
              <a:cxnLst/>
              <a:rect l="l" t="t" r="r" b="b"/>
              <a:pathLst>
                <a:path w="46858" h="38832" extrusionOk="0">
                  <a:moveTo>
                    <a:pt x="0" y="38833"/>
                  </a:moveTo>
                  <a:lnTo>
                    <a:pt x="46859" y="38833"/>
                  </a:lnTo>
                  <a:lnTo>
                    <a:pt x="34639"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48" name="Google Shape;948;p24"/>
            <p:cNvGrpSpPr/>
            <p:nvPr/>
          </p:nvGrpSpPr>
          <p:grpSpPr>
            <a:xfrm>
              <a:off x="7045393" y="8165857"/>
              <a:ext cx="560059" cy="459260"/>
              <a:chOff x="7045393" y="8165857"/>
              <a:chExt cx="560059" cy="459260"/>
            </a:xfrm>
          </p:grpSpPr>
          <p:sp>
            <p:nvSpPr>
              <p:cNvPr id="949" name="Google Shape;949;p24"/>
              <p:cNvSpPr/>
              <p:nvPr/>
            </p:nvSpPr>
            <p:spPr>
              <a:xfrm>
                <a:off x="7124359" y="8165857"/>
                <a:ext cx="402218" cy="57183"/>
              </a:xfrm>
              <a:custGeom>
                <a:avLst/>
                <a:gdLst/>
                <a:ahLst/>
                <a:cxnLst/>
                <a:rect l="l" t="t" r="r" b="b"/>
                <a:pathLst>
                  <a:path w="402218" h="57183" extrusionOk="0">
                    <a:moveTo>
                      <a:pt x="77567" y="45048"/>
                    </a:moveTo>
                    <a:cubicBezTo>
                      <a:pt x="114207" y="52983"/>
                      <a:pt x="156911" y="57179"/>
                      <a:pt x="201066" y="57179"/>
                    </a:cubicBezTo>
                    <a:cubicBezTo>
                      <a:pt x="201080" y="57179"/>
                      <a:pt x="201095" y="57183"/>
                      <a:pt x="201108" y="57183"/>
                    </a:cubicBezTo>
                    <a:cubicBezTo>
                      <a:pt x="201122" y="57183"/>
                      <a:pt x="201138" y="57179"/>
                      <a:pt x="201150" y="57179"/>
                    </a:cubicBezTo>
                    <a:cubicBezTo>
                      <a:pt x="245303" y="57179"/>
                      <a:pt x="288009" y="52983"/>
                      <a:pt x="324654" y="45048"/>
                    </a:cubicBezTo>
                    <a:cubicBezTo>
                      <a:pt x="356891" y="38066"/>
                      <a:pt x="383621" y="44544"/>
                      <a:pt x="402219" y="49728"/>
                    </a:cubicBezTo>
                    <a:lnTo>
                      <a:pt x="310098" y="0"/>
                    </a:lnTo>
                    <a:lnTo>
                      <a:pt x="92120" y="0"/>
                    </a:lnTo>
                    <a:lnTo>
                      <a:pt x="0" y="49728"/>
                    </a:lnTo>
                    <a:cubicBezTo>
                      <a:pt x="18598" y="44546"/>
                      <a:pt x="45319" y="38063"/>
                      <a:pt x="77567" y="450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24"/>
              <p:cNvSpPr/>
              <p:nvPr/>
            </p:nvSpPr>
            <p:spPr>
              <a:xfrm>
                <a:off x="7045393" y="8425808"/>
                <a:ext cx="560059" cy="199309"/>
              </a:xfrm>
              <a:custGeom>
                <a:avLst/>
                <a:gdLst/>
                <a:ahLst/>
                <a:cxnLst/>
                <a:rect l="l" t="t" r="r" b="b"/>
                <a:pathLst>
                  <a:path w="560059" h="199309" extrusionOk="0">
                    <a:moveTo>
                      <a:pt x="433891" y="0"/>
                    </a:moveTo>
                    <a:cubicBezTo>
                      <a:pt x="434737" y="39219"/>
                      <a:pt x="441738" y="82311"/>
                      <a:pt x="464743" y="107705"/>
                    </a:cubicBezTo>
                    <a:cubicBezTo>
                      <a:pt x="467262" y="110487"/>
                      <a:pt x="467804" y="114536"/>
                      <a:pt x="466107" y="117883"/>
                    </a:cubicBezTo>
                    <a:cubicBezTo>
                      <a:pt x="464555" y="120945"/>
                      <a:pt x="461416" y="122842"/>
                      <a:pt x="458034" y="122842"/>
                    </a:cubicBezTo>
                    <a:cubicBezTo>
                      <a:pt x="457721" y="122842"/>
                      <a:pt x="457405" y="122826"/>
                      <a:pt x="457091" y="122793"/>
                    </a:cubicBezTo>
                    <a:cubicBezTo>
                      <a:pt x="455814" y="122659"/>
                      <a:pt x="425477" y="119366"/>
                      <a:pt x="393044" y="104931"/>
                    </a:cubicBezTo>
                    <a:cubicBezTo>
                      <a:pt x="371811" y="95479"/>
                      <a:pt x="354701" y="83399"/>
                      <a:pt x="341951" y="69101"/>
                    </a:cubicBezTo>
                    <a:cubicBezTo>
                      <a:pt x="337280" y="71156"/>
                      <a:pt x="331556" y="72484"/>
                      <a:pt x="325852" y="73504"/>
                    </a:cubicBezTo>
                    <a:cubicBezTo>
                      <a:pt x="313270" y="75750"/>
                      <a:pt x="297027" y="76988"/>
                      <a:pt x="280114" y="76988"/>
                    </a:cubicBezTo>
                    <a:cubicBezTo>
                      <a:pt x="263217" y="76988"/>
                      <a:pt x="247015" y="75750"/>
                      <a:pt x="234492" y="73503"/>
                    </a:cubicBezTo>
                    <a:cubicBezTo>
                      <a:pt x="228714" y="72467"/>
                      <a:pt x="222898" y="71118"/>
                      <a:pt x="218202" y="69002"/>
                    </a:cubicBezTo>
                    <a:cubicBezTo>
                      <a:pt x="205441" y="83344"/>
                      <a:pt x="188298" y="95457"/>
                      <a:pt x="167017" y="104931"/>
                    </a:cubicBezTo>
                    <a:cubicBezTo>
                      <a:pt x="134584" y="119371"/>
                      <a:pt x="104247" y="122663"/>
                      <a:pt x="102972" y="122798"/>
                    </a:cubicBezTo>
                    <a:cubicBezTo>
                      <a:pt x="102654" y="122831"/>
                      <a:pt x="102339" y="122846"/>
                      <a:pt x="102028" y="122846"/>
                    </a:cubicBezTo>
                    <a:cubicBezTo>
                      <a:pt x="98646" y="122846"/>
                      <a:pt x="95507" y="120951"/>
                      <a:pt x="93955" y="117887"/>
                    </a:cubicBezTo>
                    <a:cubicBezTo>
                      <a:pt x="92256" y="114540"/>
                      <a:pt x="92800" y="110494"/>
                      <a:pt x="95320" y="107710"/>
                    </a:cubicBezTo>
                    <a:cubicBezTo>
                      <a:pt x="118344" y="82292"/>
                      <a:pt x="125349" y="39213"/>
                      <a:pt x="126190" y="8"/>
                    </a:cubicBezTo>
                    <a:cubicBezTo>
                      <a:pt x="106502" y="9894"/>
                      <a:pt x="66430" y="35107"/>
                      <a:pt x="36240" y="87475"/>
                    </a:cubicBezTo>
                    <a:cubicBezTo>
                      <a:pt x="17742" y="119560"/>
                      <a:pt x="5568" y="157143"/>
                      <a:pt x="0" y="199310"/>
                    </a:cubicBezTo>
                    <a:lnTo>
                      <a:pt x="93202" y="199310"/>
                    </a:lnTo>
                    <a:lnTo>
                      <a:pt x="93202" y="148505"/>
                    </a:lnTo>
                    <a:cubicBezTo>
                      <a:pt x="93202" y="143504"/>
                      <a:pt x="97255" y="139449"/>
                      <a:pt x="102258" y="139449"/>
                    </a:cubicBezTo>
                    <a:cubicBezTo>
                      <a:pt x="107261" y="139449"/>
                      <a:pt x="111314" y="143505"/>
                      <a:pt x="111314" y="148505"/>
                    </a:cubicBezTo>
                    <a:lnTo>
                      <a:pt x="111314" y="199308"/>
                    </a:lnTo>
                    <a:lnTo>
                      <a:pt x="448744" y="199308"/>
                    </a:lnTo>
                    <a:lnTo>
                      <a:pt x="448744" y="148505"/>
                    </a:lnTo>
                    <a:cubicBezTo>
                      <a:pt x="448744" y="143504"/>
                      <a:pt x="452797" y="139449"/>
                      <a:pt x="457800" y="139449"/>
                    </a:cubicBezTo>
                    <a:cubicBezTo>
                      <a:pt x="462802" y="139449"/>
                      <a:pt x="466855" y="143505"/>
                      <a:pt x="466855" y="148505"/>
                    </a:cubicBezTo>
                    <a:lnTo>
                      <a:pt x="466855" y="199308"/>
                    </a:lnTo>
                    <a:lnTo>
                      <a:pt x="560059" y="199308"/>
                    </a:lnTo>
                    <a:cubicBezTo>
                      <a:pt x="542552" y="66837"/>
                      <a:pt x="464159" y="15215"/>
                      <a:pt x="433891" y="0"/>
                    </a:cubicBezTo>
                    <a:close/>
                    <a:moveTo>
                      <a:pt x="286516" y="186301"/>
                    </a:moveTo>
                    <a:cubicBezTo>
                      <a:pt x="284829" y="187985"/>
                      <a:pt x="282493" y="188946"/>
                      <a:pt x="280122" y="188946"/>
                    </a:cubicBezTo>
                    <a:cubicBezTo>
                      <a:pt x="277731" y="188946"/>
                      <a:pt x="275395" y="187987"/>
                      <a:pt x="273709" y="186301"/>
                    </a:cubicBezTo>
                    <a:cubicBezTo>
                      <a:pt x="272026" y="184599"/>
                      <a:pt x="271065" y="182280"/>
                      <a:pt x="271065" y="179889"/>
                    </a:cubicBezTo>
                    <a:cubicBezTo>
                      <a:pt x="271065" y="177498"/>
                      <a:pt x="272024" y="175180"/>
                      <a:pt x="273709" y="173476"/>
                    </a:cubicBezTo>
                    <a:cubicBezTo>
                      <a:pt x="275393" y="171792"/>
                      <a:pt x="277731" y="170832"/>
                      <a:pt x="280122" y="170832"/>
                    </a:cubicBezTo>
                    <a:cubicBezTo>
                      <a:pt x="282494" y="170832"/>
                      <a:pt x="284831" y="171791"/>
                      <a:pt x="286516" y="173476"/>
                    </a:cubicBezTo>
                    <a:cubicBezTo>
                      <a:pt x="288200" y="175179"/>
                      <a:pt x="289179" y="177515"/>
                      <a:pt x="289179" y="179889"/>
                    </a:cubicBezTo>
                    <a:cubicBezTo>
                      <a:pt x="289178" y="182283"/>
                      <a:pt x="288200" y="184599"/>
                      <a:pt x="286516" y="186301"/>
                    </a:cubicBezTo>
                    <a:close/>
                    <a:moveTo>
                      <a:pt x="286516" y="144968"/>
                    </a:moveTo>
                    <a:cubicBezTo>
                      <a:pt x="284829" y="146652"/>
                      <a:pt x="282493" y="147613"/>
                      <a:pt x="280122" y="147613"/>
                    </a:cubicBezTo>
                    <a:cubicBezTo>
                      <a:pt x="277731" y="147613"/>
                      <a:pt x="275395" y="146654"/>
                      <a:pt x="273709" y="144968"/>
                    </a:cubicBezTo>
                    <a:cubicBezTo>
                      <a:pt x="272026" y="143284"/>
                      <a:pt x="271065" y="140947"/>
                      <a:pt x="271065" y="138556"/>
                    </a:cubicBezTo>
                    <a:cubicBezTo>
                      <a:pt x="271065" y="136183"/>
                      <a:pt x="272024" y="133847"/>
                      <a:pt x="273709" y="132162"/>
                    </a:cubicBezTo>
                    <a:cubicBezTo>
                      <a:pt x="275393" y="130478"/>
                      <a:pt x="277731" y="129498"/>
                      <a:pt x="280122" y="129498"/>
                    </a:cubicBezTo>
                    <a:cubicBezTo>
                      <a:pt x="282494" y="129498"/>
                      <a:pt x="284831" y="130476"/>
                      <a:pt x="286516" y="132162"/>
                    </a:cubicBezTo>
                    <a:cubicBezTo>
                      <a:pt x="288200" y="133846"/>
                      <a:pt x="289179" y="136183"/>
                      <a:pt x="289179" y="138556"/>
                    </a:cubicBezTo>
                    <a:cubicBezTo>
                      <a:pt x="289178" y="140948"/>
                      <a:pt x="288200" y="143284"/>
                      <a:pt x="286516" y="144968"/>
                    </a:cubicBezTo>
                    <a:close/>
                    <a:moveTo>
                      <a:pt x="286516" y="103635"/>
                    </a:moveTo>
                    <a:cubicBezTo>
                      <a:pt x="284829" y="105319"/>
                      <a:pt x="282493" y="106298"/>
                      <a:pt x="280122" y="106298"/>
                    </a:cubicBezTo>
                    <a:cubicBezTo>
                      <a:pt x="277731" y="106298"/>
                      <a:pt x="275395" y="105320"/>
                      <a:pt x="273709" y="103635"/>
                    </a:cubicBezTo>
                    <a:cubicBezTo>
                      <a:pt x="272026" y="101951"/>
                      <a:pt x="271065" y="99632"/>
                      <a:pt x="271065" y="97241"/>
                    </a:cubicBezTo>
                    <a:cubicBezTo>
                      <a:pt x="271065" y="94850"/>
                      <a:pt x="272024" y="92514"/>
                      <a:pt x="273709" y="90829"/>
                    </a:cubicBezTo>
                    <a:cubicBezTo>
                      <a:pt x="275393" y="89145"/>
                      <a:pt x="277731" y="88184"/>
                      <a:pt x="280122" y="88184"/>
                    </a:cubicBezTo>
                    <a:cubicBezTo>
                      <a:pt x="282494" y="88184"/>
                      <a:pt x="284831" y="89143"/>
                      <a:pt x="286516" y="90829"/>
                    </a:cubicBezTo>
                    <a:cubicBezTo>
                      <a:pt x="288200" y="92512"/>
                      <a:pt x="289179" y="94850"/>
                      <a:pt x="289179" y="97241"/>
                    </a:cubicBezTo>
                    <a:cubicBezTo>
                      <a:pt x="289179" y="99632"/>
                      <a:pt x="288200" y="101951"/>
                      <a:pt x="286516" y="1036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51" name="Google Shape;951;p24"/>
            <p:cNvSpPr/>
            <p:nvPr/>
          </p:nvSpPr>
          <p:spPr>
            <a:xfrm>
              <a:off x="7208976" y="8230809"/>
              <a:ext cx="232889" cy="213922"/>
            </a:xfrm>
            <a:custGeom>
              <a:avLst/>
              <a:gdLst/>
              <a:ahLst/>
              <a:cxnLst/>
              <a:rect l="l" t="t" r="r" b="b"/>
              <a:pathLst>
                <a:path w="232889" h="213922" extrusionOk="0">
                  <a:moveTo>
                    <a:pt x="190203" y="138301"/>
                  </a:moveTo>
                  <a:cubicBezTo>
                    <a:pt x="207303" y="138301"/>
                    <a:pt x="219595" y="131418"/>
                    <a:pt x="226732" y="117844"/>
                  </a:cubicBezTo>
                  <a:cubicBezTo>
                    <a:pt x="232240" y="107369"/>
                    <a:pt x="232847" y="96473"/>
                    <a:pt x="232889" y="95449"/>
                  </a:cubicBezTo>
                  <a:lnTo>
                    <a:pt x="232889" y="17"/>
                  </a:lnTo>
                  <a:cubicBezTo>
                    <a:pt x="197589" y="6773"/>
                    <a:pt x="157636" y="10336"/>
                    <a:pt x="116529" y="10336"/>
                  </a:cubicBezTo>
                  <a:cubicBezTo>
                    <a:pt x="116515" y="10336"/>
                    <a:pt x="116499" y="10333"/>
                    <a:pt x="116487" y="10333"/>
                  </a:cubicBezTo>
                  <a:cubicBezTo>
                    <a:pt x="116473" y="10333"/>
                    <a:pt x="116457" y="10336"/>
                    <a:pt x="116445" y="10336"/>
                  </a:cubicBezTo>
                  <a:cubicBezTo>
                    <a:pt x="75304" y="10336"/>
                    <a:pt x="35320" y="6768"/>
                    <a:pt x="0" y="0"/>
                  </a:cubicBezTo>
                  <a:lnTo>
                    <a:pt x="0" y="95460"/>
                  </a:lnTo>
                  <a:cubicBezTo>
                    <a:pt x="38" y="96346"/>
                    <a:pt x="620" y="107306"/>
                    <a:pt x="6158" y="117842"/>
                  </a:cubicBezTo>
                  <a:cubicBezTo>
                    <a:pt x="13295" y="131414"/>
                    <a:pt x="25586" y="138297"/>
                    <a:pt x="42688" y="138297"/>
                  </a:cubicBezTo>
                  <a:cubicBezTo>
                    <a:pt x="47668" y="138297"/>
                    <a:pt x="51713" y="142316"/>
                    <a:pt x="51744" y="147298"/>
                  </a:cubicBezTo>
                  <a:cubicBezTo>
                    <a:pt x="51775" y="149998"/>
                    <a:pt x="53216" y="213922"/>
                    <a:pt x="116443" y="213922"/>
                  </a:cubicBezTo>
                  <a:cubicBezTo>
                    <a:pt x="179671" y="213922"/>
                    <a:pt x="181113" y="149998"/>
                    <a:pt x="181144" y="147276"/>
                  </a:cubicBezTo>
                  <a:cubicBezTo>
                    <a:pt x="181205" y="142314"/>
                    <a:pt x="185242" y="138301"/>
                    <a:pt x="190203" y="138301"/>
                  </a:cubicBezTo>
                  <a:close/>
                  <a:moveTo>
                    <a:pt x="133470" y="29696"/>
                  </a:moveTo>
                  <a:lnTo>
                    <a:pt x="188718" y="14450"/>
                  </a:lnTo>
                  <a:cubicBezTo>
                    <a:pt x="193543" y="13119"/>
                    <a:pt x="198526" y="15949"/>
                    <a:pt x="199858" y="20771"/>
                  </a:cubicBezTo>
                  <a:cubicBezTo>
                    <a:pt x="201188" y="25593"/>
                    <a:pt x="198358" y="30580"/>
                    <a:pt x="193536" y="31911"/>
                  </a:cubicBezTo>
                  <a:lnTo>
                    <a:pt x="138288" y="47157"/>
                  </a:lnTo>
                  <a:cubicBezTo>
                    <a:pt x="137482" y="47380"/>
                    <a:pt x="136670" y="47488"/>
                    <a:pt x="135874" y="47488"/>
                  </a:cubicBezTo>
                  <a:cubicBezTo>
                    <a:pt x="131902" y="47488"/>
                    <a:pt x="128258" y="44852"/>
                    <a:pt x="127148" y="40839"/>
                  </a:cubicBezTo>
                  <a:cubicBezTo>
                    <a:pt x="125820" y="36013"/>
                    <a:pt x="128649" y="31027"/>
                    <a:pt x="133470" y="29696"/>
                  </a:cubicBezTo>
                  <a:close/>
                  <a:moveTo>
                    <a:pt x="138635" y="88581"/>
                  </a:moveTo>
                  <a:cubicBezTo>
                    <a:pt x="138635" y="90972"/>
                    <a:pt x="137657" y="93309"/>
                    <a:pt x="135972" y="94994"/>
                  </a:cubicBezTo>
                  <a:cubicBezTo>
                    <a:pt x="134285" y="96678"/>
                    <a:pt x="131949" y="97657"/>
                    <a:pt x="129559" y="97657"/>
                  </a:cubicBezTo>
                  <a:cubicBezTo>
                    <a:pt x="127186" y="97657"/>
                    <a:pt x="124848" y="96679"/>
                    <a:pt x="123166" y="94994"/>
                  </a:cubicBezTo>
                  <a:cubicBezTo>
                    <a:pt x="121482" y="93310"/>
                    <a:pt x="120521" y="90972"/>
                    <a:pt x="120521" y="88581"/>
                  </a:cubicBezTo>
                  <a:cubicBezTo>
                    <a:pt x="120521" y="86209"/>
                    <a:pt x="121480" y="83873"/>
                    <a:pt x="123166" y="82188"/>
                  </a:cubicBezTo>
                  <a:cubicBezTo>
                    <a:pt x="124849" y="80504"/>
                    <a:pt x="127187" y="79524"/>
                    <a:pt x="129559" y="79524"/>
                  </a:cubicBezTo>
                  <a:cubicBezTo>
                    <a:pt x="131949" y="79524"/>
                    <a:pt x="134285" y="80502"/>
                    <a:pt x="135972" y="82188"/>
                  </a:cubicBezTo>
                  <a:cubicBezTo>
                    <a:pt x="137657" y="83873"/>
                    <a:pt x="138635" y="86209"/>
                    <a:pt x="138635" y="88581"/>
                  </a:cubicBezTo>
                  <a:close/>
                  <a:moveTo>
                    <a:pt x="116772" y="42494"/>
                  </a:moveTo>
                  <a:cubicBezTo>
                    <a:pt x="116772" y="42494"/>
                    <a:pt x="124407" y="40094"/>
                    <a:pt x="127436" y="47486"/>
                  </a:cubicBezTo>
                  <a:cubicBezTo>
                    <a:pt x="131009" y="56199"/>
                    <a:pt x="121601" y="59951"/>
                    <a:pt x="121601" y="59951"/>
                  </a:cubicBezTo>
                  <a:lnTo>
                    <a:pt x="121792" y="59895"/>
                  </a:lnTo>
                  <a:cubicBezTo>
                    <a:pt x="120402" y="60350"/>
                    <a:pt x="108279" y="65000"/>
                    <a:pt x="109763" y="88007"/>
                  </a:cubicBezTo>
                  <a:cubicBezTo>
                    <a:pt x="109775" y="88201"/>
                    <a:pt x="109783" y="88395"/>
                    <a:pt x="109783" y="88591"/>
                  </a:cubicBezTo>
                  <a:lnTo>
                    <a:pt x="109783" y="110170"/>
                  </a:lnTo>
                  <a:lnTo>
                    <a:pt x="132314" y="110170"/>
                  </a:lnTo>
                  <a:cubicBezTo>
                    <a:pt x="137316" y="110170"/>
                    <a:pt x="141369" y="114226"/>
                    <a:pt x="141369" y="119225"/>
                  </a:cubicBezTo>
                  <a:cubicBezTo>
                    <a:pt x="141369" y="124227"/>
                    <a:pt x="137316" y="128281"/>
                    <a:pt x="132314" y="128281"/>
                  </a:cubicBezTo>
                  <a:lnTo>
                    <a:pt x="100728" y="128281"/>
                  </a:lnTo>
                  <a:cubicBezTo>
                    <a:pt x="95725" y="128281"/>
                    <a:pt x="91672" y="124225"/>
                    <a:pt x="91672" y="119225"/>
                  </a:cubicBezTo>
                  <a:lnTo>
                    <a:pt x="91672" y="88876"/>
                  </a:lnTo>
                  <a:cubicBezTo>
                    <a:pt x="89333" y="50533"/>
                    <a:pt x="115647" y="42804"/>
                    <a:pt x="116772" y="42494"/>
                  </a:cubicBezTo>
                  <a:close/>
                  <a:moveTo>
                    <a:pt x="39357" y="31911"/>
                  </a:moveTo>
                  <a:cubicBezTo>
                    <a:pt x="34536" y="30581"/>
                    <a:pt x="31705" y="25594"/>
                    <a:pt x="33035" y="20771"/>
                  </a:cubicBezTo>
                  <a:cubicBezTo>
                    <a:pt x="34367" y="15950"/>
                    <a:pt x="39352" y="13121"/>
                    <a:pt x="44175" y="14450"/>
                  </a:cubicBezTo>
                  <a:lnTo>
                    <a:pt x="99421" y="29696"/>
                  </a:lnTo>
                  <a:cubicBezTo>
                    <a:pt x="104242" y="31026"/>
                    <a:pt x="107073" y="36013"/>
                    <a:pt x="105743" y="40836"/>
                  </a:cubicBezTo>
                  <a:cubicBezTo>
                    <a:pt x="104635" y="44851"/>
                    <a:pt x="100990" y="47485"/>
                    <a:pt x="97017" y="47485"/>
                  </a:cubicBezTo>
                  <a:cubicBezTo>
                    <a:pt x="96221" y="47485"/>
                    <a:pt x="95409" y="47378"/>
                    <a:pt x="94603" y="47154"/>
                  </a:cubicBezTo>
                  <a:lnTo>
                    <a:pt x="39357" y="31911"/>
                  </a:lnTo>
                  <a:close/>
                  <a:moveTo>
                    <a:pt x="50938" y="51221"/>
                  </a:moveTo>
                  <a:cubicBezTo>
                    <a:pt x="50938" y="46220"/>
                    <a:pt x="54991" y="42166"/>
                    <a:pt x="59994" y="42166"/>
                  </a:cubicBezTo>
                  <a:lnTo>
                    <a:pt x="73459" y="42166"/>
                  </a:lnTo>
                  <a:cubicBezTo>
                    <a:pt x="78462" y="42166"/>
                    <a:pt x="82515" y="46222"/>
                    <a:pt x="82515" y="51221"/>
                  </a:cubicBezTo>
                  <a:cubicBezTo>
                    <a:pt x="82515" y="56222"/>
                    <a:pt x="78462" y="60277"/>
                    <a:pt x="73459" y="60277"/>
                  </a:cubicBezTo>
                  <a:lnTo>
                    <a:pt x="59994" y="60277"/>
                  </a:lnTo>
                  <a:cubicBezTo>
                    <a:pt x="54991" y="60277"/>
                    <a:pt x="50938" y="56224"/>
                    <a:pt x="50938" y="51221"/>
                  </a:cubicBezTo>
                  <a:close/>
                  <a:moveTo>
                    <a:pt x="116445" y="190170"/>
                  </a:moveTo>
                  <a:cubicBezTo>
                    <a:pt x="87059" y="190170"/>
                    <a:pt x="63153" y="171611"/>
                    <a:pt x="63153" y="148801"/>
                  </a:cubicBezTo>
                  <a:cubicBezTo>
                    <a:pt x="63153" y="141463"/>
                    <a:pt x="65615" y="134273"/>
                    <a:pt x="70275" y="128004"/>
                  </a:cubicBezTo>
                  <a:cubicBezTo>
                    <a:pt x="72215" y="125394"/>
                    <a:pt x="75418" y="124029"/>
                    <a:pt x="78631" y="124416"/>
                  </a:cubicBezTo>
                  <a:cubicBezTo>
                    <a:pt x="81856" y="124806"/>
                    <a:pt x="84627" y="126898"/>
                    <a:pt x="85890" y="129893"/>
                  </a:cubicBezTo>
                  <a:cubicBezTo>
                    <a:pt x="89716" y="138980"/>
                    <a:pt x="102280" y="145327"/>
                    <a:pt x="116445" y="145327"/>
                  </a:cubicBezTo>
                  <a:cubicBezTo>
                    <a:pt x="130609" y="145327"/>
                    <a:pt x="143173" y="138980"/>
                    <a:pt x="146999" y="129893"/>
                  </a:cubicBezTo>
                  <a:cubicBezTo>
                    <a:pt x="148261" y="126898"/>
                    <a:pt x="151034" y="124806"/>
                    <a:pt x="154259" y="124416"/>
                  </a:cubicBezTo>
                  <a:cubicBezTo>
                    <a:pt x="157499" y="124026"/>
                    <a:pt x="160674" y="125395"/>
                    <a:pt x="162615" y="128004"/>
                  </a:cubicBezTo>
                  <a:cubicBezTo>
                    <a:pt x="167275" y="134274"/>
                    <a:pt x="169741" y="141466"/>
                    <a:pt x="169741" y="148801"/>
                  </a:cubicBezTo>
                  <a:cubicBezTo>
                    <a:pt x="169739" y="171613"/>
                    <a:pt x="145830" y="190170"/>
                    <a:pt x="116445" y="190170"/>
                  </a:cubicBezTo>
                  <a:close/>
                  <a:moveTo>
                    <a:pt x="172902" y="60277"/>
                  </a:moveTo>
                  <a:lnTo>
                    <a:pt x="159438" y="60277"/>
                  </a:lnTo>
                  <a:cubicBezTo>
                    <a:pt x="154435" y="60277"/>
                    <a:pt x="150383" y="56221"/>
                    <a:pt x="150383" y="51221"/>
                  </a:cubicBezTo>
                  <a:cubicBezTo>
                    <a:pt x="150383" y="46220"/>
                    <a:pt x="154435" y="42166"/>
                    <a:pt x="159438" y="42166"/>
                  </a:cubicBezTo>
                  <a:lnTo>
                    <a:pt x="172902" y="42166"/>
                  </a:lnTo>
                  <a:cubicBezTo>
                    <a:pt x="177905" y="42166"/>
                    <a:pt x="181958" y="46222"/>
                    <a:pt x="181958" y="51221"/>
                  </a:cubicBezTo>
                  <a:cubicBezTo>
                    <a:pt x="181958" y="56222"/>
                    <a:pt x="177902" y="60277"/>
                    <a:pt x="172902" y="602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2" name="Google Shape;952;p24"/>
            <p:cNvGrpSpPr/>
            <p:nvPr/>
          </p:nvGrpSpPr>
          <p:grpSpPr>
            <a:xfrm>
              <a:off x="7141218" y="8225972"/>
              <a:ext cx="368409" cy="300671"/>
              <a:chOff x="7141218" y="8225972"/>
              <a:chExt cx="368409" cy="300671"/>
            </a:xfrm>
          </p:grpSpPr>
          <p:sp>
            <p:nvSpPr>
              <p:cNvPr id="953" name="Google Shape;953;p24"/>
              <p:cNvSpPr/>
              <p:nvPr/>
            </p:nvSpPr>
            <p:spPr>
              <a:xfrm>
                <a:off x="7380583" y="8225974"/>
                <a:ext cx="129044" cy="300669"/>
              </a:xfrm>
              <a:custGeom>
                <a:avLst/>
                <a:gdLst/>
                <a:ahLst/>
                <a:cxnLst/>
                <a:rect l="l" t="t" r="r" b="b"/>
                <a:pathLst>
                  <a:path w="129044" h="300669" extrusionOk="0">
                    <a:moveTo>
                      <a:pt x="79399" y="1341"/>
                    </a:moveTo>
                    <a:cubicBezTo>
                      <a:pt x="79399" y="1341"/>
                      <a:pt x="79399" y="100577"/>
                      <a:pt x="79397" y="100643"/>
                    </a:cubicBezTo>
                    <a:cubicBezTo>
                      <a:pt x="78959" y="120300"/>
                      <a:pt x="67231" y="156383"/>
                      <a:pt x="26993" y="160799"/>
                    </a:cubicBezTo>
                    <a:cubicBezTo>
                      <a:pt x="26004" y="168797"/>
                      <a:pt x="23527" y="181363"/>
                      <a:pt x="17329" y="193992"/>
                    </a:cubicBezTo>
                    <a:cubicBezTo>
                      <a:pt x="13503" y="201785"/>
                      <a:pt x="7960" y="210171"/>
                      <a:pt x="0" y="217443"/>
                    </a:cubicBezTo>
                    <a:cubicBezTo>
                      <a:pt x="11542" y="271644"/>
                      <a:pt x="70406" y="292967"/>
                      <a:pt x="102634" y="300669"/>
                    </a:cubicBezTo>
                    <a:cubicBezTo>
                      <a:pt x="64815" y="232747"/>
                      <a:pt x="86450" y="114790"/>
                      <a:pt x="87486" y="109309"/>
                    </a:cubicBezTo>
                    <a:cubicBezTo>
                      <a:pt x="88139" y="105855"/>
                      <a:pt x="90732" y="103089"/>
                      <a:pt x="94137" y="102216"/>
                    </a:cubicBezTo>
                    <a:cubicBezTo>
                      <a:pt x="97543" y="101344"/>
                      <a:pt x="101144" y="102519"/>
                      <a:pt x="103380" y="105237"/>
                    </a:cubicBezTo>
                    <a:lnTo>
                      <a:pt x="125518" y="132157"/>
                    </a:lnTo>
                    <a:cubicBezTo>
                      <a:pt x="139779" y="52691"/>
                      <a:pt x="106780" y="10051"/>
                      <a:pt x="97628" y="1"/>
                    </a:cubicBezTo>
                    <a:cubicBezTo>
                      <a:pt x="91822" y="-27"/>
                      <a:pt x="85744" y="374"/>
                      <a:pt x="79399" y="13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4"/>
              <p:cNvSpPr/>
              <p:nvPr/>
            </p:nvSpPr>
            <p:spPr>
              <a:xfrm>
                <a:off x="7141218" y="8225972"/>
                <a:ext cx="129041" cy="300638"/>
              </a:xfrm>
              <a:custGeom>
                <a:avLst/>
                <a:gdLst/>
                <a:ahLst/>
                <a:cxnLst/>
                <a:rect l="l" t="t" r="r" b="b"/>
                <a:pathLst>
                  <a:path w="129041" h="300638" extrusionOk="0">
                    <a:moveTo>
                      <a:pt x="34903" y="102221"/>
                    </a:moveTo>
                    <a:cubicBezTo>
                      <a:pt x="38310" y="103094"/>
                      <a:pt x="40904" y="105859"/>
                      <a:pt x="41555" y="109312"/>
                    </a:cubicBezTo>
                    <a:cubicBezTo>
                      <a:pt x="42590" y="114796"/>
                      <a:pt x="64226" y="232711"/>
                      <a:pt x="26431" y="300639"/>
                    </a:cubicBezTo>
                    <a:cubicBezTo>
                      <a:pt x="58663" y="292889"/>
                      <a:pt x="117515" y="271508"/>
                      <a:pt x="129041" y="217443"/>
                    </a:cubicBezTo>
                    <a:cubicBezTo>
                      <a:pt x="121081" y="210171"/>
                      <a:pt x="115542" y="201789"/>
                      <a:pt x="111719" y="193996"/>
                    </a:cubicBezTo>
                    <a:cubicBezTo>
                      <a:pt x="105519" y="181366"/>
                      <a:pt x="103043" y="168802"/>
                      <a:pt x="102051" y="160803"/>
                    </a:cubicBezTo>
                    <a:cubicBezTo>
                      <a:pt x="61812" y="156385"/>
                      <a:pt x="50083" y="120302"/>
                      <a:pt x="49647" y="100645"/>
                    </a:cubicBezTo>
                    <a:cubicBezTo>
                      <a:pt x="49645" y="100578"/>
                      <a:pt x="49645" y="1332"/>
                      <a:pt x="49645" y="1332"/>
                    </a:cubicBezTo>
                    <a:cubicBezTo>
                      <a:pt x="43300" y="368"/>
                      <a:pt x="37221" y="-30"/>
                      <a:pt x="31418" y="2"/>
                    </a:cubicBezTo>
                    <a:cubicBezTo>
                      <a:pt x="22261" y="10054"/>
                      <a:pt x="-10735" y="52694"/>
                      <a:pt x="3527" y="132156"/>
                    </a:cubicBezTo>
                    <a:lnTo>
                      <a:pt x="25661" y="105239"/>
                    </a:lnTo>
                    <a:cubicBezTo>
                      <a:pt x="27897" y="102524"/>
                      <a:pt x="31501" y="101349"/>
                      <a:pt x="34903" y="1022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55" name="Google Shape;955;p24"/>
            <p:cNvSpPr/>
            <p:nvPr/>
          </p:nvSpPr>
          <p:spPr>
            <a:xfrm>
              <a:off x="7303243" y="8119273"/>
              <a:ext cx="44359" cy="18111"/>
            </a:xfrm>
            <a:custGeom>
              <a:avLst/>
              <a:gdLst/>
              <a:ahLst/>
              <a:cxnLst/>
              <a:rect l="l" t="t" r="r" b="b"/>
              <a:pathLst>
                <a:path w="44359" h="18111" extrusionOk="0">
                  <a:moveTo>
                    <a:pt x="9056" y="18111"/>
                  </a:moveTo>
                  <a:lnTo>
                    <a:pt x="35304" y="18111"/>
                  </a:lnTo>
                  <a:cubicBezTo>
                    <a:pt x="40307" y="18111"/>
                    <a:pt x="44360" y="14055"/>
                    <a:pt x="44360" y="9056"/>
                  </a:cubicBezTo>
                  <a:cubicBezTo>
                    <a:pt x="44360" y="4054"/>
                    <a:pt x="40307" y="0"/>
                    <a:pt x="35304" y="0"/>
                  </a:cubicBezTo>
                  <a:lnTo>
                    <a:pt x="9056" y="0"/>
                  </a:lnTo>
                  <a:cubicBezTo>
                    <a:pt x="4053" y="0"/>
                    <a:pt x="0" y="4056"/>
                    <a:pt x="0" y="9056"/>
                  </a:cubicBezTo>
                  <a:cubicBezTo>
                    <a:pt x="-2" y="14055"/>
                    <a:pt x="4053" y="18111"/>
                    <a:pt x="9056" y="181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4"/>
            <p:cNvSpPr/>
            <p:nvPr/>
          </p:nvSpPr>
          <p:spPr>
            <a:xfrm>
              <a:off x="7272129" y="8355161"/>
              <a:ext cx="106586" cy="65819"/>
            </a:xfrm>
            <a:custGeom>
              <a:avLst/>
              <a:gdLst/>
              <a:ahLst/>
              <a:cxnLst/>
              <a:rect l="l" t="t" r="r" b="b"/>
              <a:pathLst>
                <a:path w="106586" h="65819" extrusionOk="0">
                  <a:moveTo>
                    <a:pt x="91106" y="66"/>
                  </a:moveTo>
                  <a:cubicBezTo>
                    <a:pt x="87880" y="456"/>
                    <a:pt x="85106" y="2548"/>
                    <a:pt x="83846" y="5543"/>
                  </a:cubicBezTo>
                  <a:cubicBezTo>
                    <a:pt x="80020" y="14630"/>
                    <a:pt x="67456" y="20977"/>
                    <a:pt x="53292" y="20977"/>
                  </a:cubicBezTo>
                  <a:cubicBezTo>
                    <a:pt x="39127" y="20977"/>
                    <a:pt x="26563" y="14630"/>
                    <a:pt x="22737" y="5543"/>
                  </a:cubicBezTo>
                  <a:cubicBezTo>
                    <a:pt x="21476" y="2548"/>
                    <a:pt x="18703" y="456"/>
                    <a:pt x="15478" y="66"/>
                  </a:cubicBezTo>
                  <a:cubicBezTo>
                    <a:pt x="12267" y="-321"/>
                    <a:pt x="9062" y="1044"/>
                    <a:pt x="7121" y="3654"/>
                  </a:cubicBezTo>
                  <a:cubicBezTo>
                    <a:pt x="2463" y="9921"/>
                    <a:pt x="0" y="17113"/>
                    <a:pt x="0" y="24451"/>
                  </a:cubicBezTo>
                  <a:cubicBezTo>
                    <a:pt x="0" y="47261"/>
                    <a:pt x="23906" y="65820"/>
                    <a:pt x="53292" y="65820"/>
                  </a:cubicBezTo>
                  <a:cubicBezTo>
                    <a:pt x="82679" y="65820"/>
                    <a:pt x="106586" y="47261"/>
                    <a:pt x="106586" y="24451"/>
                  </a:cubicBezTo>
                  <a:cubicBezTo>
                    <a:pt x="106586" y="17115"/>
                    <a:pt x="104123" y="9924"/>
                    <a:pt x="99460" y="3654"/>
                  </a:cubicBezTo>
                  <a:cubicBezTo>
                    <a:pt x="97520" y="1045"/>
                    <a:pt x="94345" y="-325"/>
                    <a:pt x="91106" y="66"/>
                  </a:cubicBezTo>
                  <a:close/>
                  <a:moveTo>
                    <a:pt x="53292" y="47707"/>
                  </a:moveTo>
                  <a:cubicBezTo>
                    <a:pt x="36151" y="47707"/>
                    <a:pt x="21401" y="39100"/>
                    <a:pt x="18593" y="28203"/>
                  </a:cubicBezTo>
                  <a:cubicBezTo>
                    <a:pt x="27652" y="35033"/>
                    <a:pt x="39980" y="39089"/>
                    <a:pt x="53292" y="39089"/>
                  </a:cubicBezTo>
                  <a:cubicBezTo>
                    <a:pt x="66608" y="39089"/>
                    <a:pt x="78936" y="35032"/>
                    <a:pt x="87993" y="28200"/>
                  </a:cubicBezTo>
                  <a:cubicBezTo>
                    <a:pt x="85189" y="39099"/>
                    <a:pt x="70436" y="47707"/>
                    <a:pt x="53292" y="477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4"/>
            <p:cNvSpPr/>
            <p:nvPr/>
          </p:nvSpPr>
          <p:spPr>
            <a:xfrm>
              <a:off x="7300498" y="8272933"/>
              <a:ext cx="49843" cy="86158"/>
            </a:xfrm>
            <a:custGeom>
              <a:avLst/>
              <a:gdLst/>
              <a:ahLst/>
              <a:cxnLst/>
              <a:rect l="l" t="t" r="r" b="b"/>
              <a:pathLst>
                <a:path w="49843" h="86158" extrusionOk="0">
                  <a:moveTo>
                    <a:pt x="147" y="46752"/>
                  </a:moveTo>
                  <a:lnTo>
                    <a:pt x="147" y="77103"/>
                  </a:lnTo>
                  <a:cubicBezTo>
                    <a:pt x="147" y="82104"/>
                    <a:pt x="4200" y="86159"/>
                    <a:pt x="9202" y="86159"/>
                  </a:cubicBezTo>
                  <a:lnTo>
                    <a:pt x="40788" y="86159"/>
                  </a:lnTo>
                  <a:cubicBezTo>
                    <a:pt x="45791" y="86159"/>
                    <a:pt x="49844" y="82103"/>
                    <a:pt x="49844" y="77103"/>
                  </a:cubicBezTo>
                  <a:cubicBezTo>
                    <a:pt x="49844" y="72102"/>
                    <a:pt x="45791" y="68048"/>
                    <a:pt x="40788" y="68048"/>
                  </a:cubicBezTo>
                  <a:lnTo>
                    <a:pt x="18258" y="68048"/>
                  </a:lnTo>
                  <a:lnTo>
                    <a:pt x="18258" y="46469"/>
                  </a:lnTo>
                  <a:cubicBezTo>
                    <a:pt x="18258" y="46275"/>
                    <a:pt x="18250" y="46079"/>
                    <a:pt x="18238" y="45885"/>
                  </a:cubicBezTo>
                  <a:cubicBezTo>
                    <a:pt x="16754" y="22874"/>
                    <a:pt x="28877" y="18227"/>
                    <a:pt x="30266" y="17773"/>
                  </a:cubicBezTo>
                  <a:lnTo>
                    <a:pt x="30076" y="17829"/>
                  </a:lnTo>
                  <a:cubicBezTo>
                    <a:pt x="30076" y="17829"/>
                    <a:pt x="39482" y="14075"/>
                    <a:pt x="35911" y="5364"/>
                  </a:cubicBezTo>
                  <a:cubicBezTo>
                    <a:pt x="32881" y="-2028"/>
                    <a:pt x="25247" y="372"/>
                    <a:pt x="25247" y="372"/>
                  </a:cubicBezTo>
                  <a:cubicBezTo>
                    <a:pt x="24125" y="680"/>
                    <a:pt x="-2190" y="8409"/>
                    <a:pt x="147" y="467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24"/>
            <p:cNvSpPr/>
            <p:nvPr/>
          </p:nvSpPr>
          <p:spPr>
            <a:xfrm>
              <a:off x="7329499" y="8310335"/>
              <a:ext cx="18114" cy="18133"/>
            </a:xfrm>
            <a:custGeom>
              <a:avLst/>
              <a:gdLst/>
              <a:ahLst/>
              <a:cxnLst/>
              <a:rect l="l" t="t" r="r" b="b"/>
              <a:pathLst>
                <a:path w="18114" h="18133" extrusionOk="0">
                  <a:moveTo>
                    <a:pt x="9038" y="0"/>
                  </a:moveTo>
                  <a:cubicBezTo>
                    <a:pt x="6665" y="0"/>
                    <a:pt x="4327" y="978"/>
                    <a:pt x="2645" y="2663"/>
                  </a:cubicBezTo>
                  <a:cubicBezTo>
                    <a:pt x="961" y="4347"/>
                    <a:pt x="0" y="6685"/>
                    <a:pt x="0" y="9057"/>
                  </a:cubicBezTo>
                  <a:cubicBezTo>
                    <a:pt x="0" y="11448"/>
                    <a:pt x="959" y="13785"/>
                    <a:pt x="2645" y="15470"/>
                  </a:cubicBezTo>
                  <a:cubicBezTo>
                    <a:pt x="4330" y="17155"/>
                    <a:pt x="6666" y="18133"/>
                    <a:pt x="9038" y="18133"/>
                  </a:cubicBezTo>
                  <a:cubicBezTo>
                    <a:pt x="11428" y="18133"/>
                    <a:pt x="13764" y="17155"/>
                    <a:pt x="15451" y="15470"/>
                  </a:cubicBezTo>
                  <a:cubicBezTo>
                    <a:pt x="17135" y="13786"/>
                    <a:pt x="18114" y="11448"/>
                    <a:pt x="18114" y="9057"/>
                  </a:cubicBezTo>
                  <a:cubicBezTo>
                    <a:pt x="18114" y="6685"/>
                    <a:pt x="17136" y="4349"/>
                    <a:pt x="15451" y="2663"/>
                  </a:cubicBezTo>
                  <a:cubicBezTo>
                    <a:pt x="13764" y="978"/>
                    <a:pt x="11428" y="0"/>
                    <a:pt x="903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24"/>
            <p:cNvSpPr/>
            <p:nvPr/>
          </p:nvSpPr>
          <p:spPr>
            <a:xfrm>
              <a:off x="7259913" y="8272975"/>
              <a:ext cx="31576" cy="18111"/>
            </a:xfrm>
            <a:custGeom>
              <a:avLst/>
              <a:gdLst/>
              <a:ahLst/>
              <a:cxnLst/>
              <a:rect l="l" t="t" r="r" b="b"/>
              <a:pathLst>
                <a:path w="31576" h="18111" extrusionOk="0">
                  <a:moveTo>
                    <a:pt x="31577" y="9056"/>
                  </a:moveTo>
                  <a:cubicBezTo>
                    <a:pt x="31577" y="4054"/>
                    <a:pt x="27524" y="0"/>
                    <a:pt x="22521" y="0"/>
                  </a:cubicBezTo>
                  <a:lnTo>
                    <a:pt x="9056" y="0"/>
                  </a:lnTo>
                  <a:cubicBezTo>
                    <a:pt x="4053" y="0"/>
                    <a:pt x="0" y="4056"/>
                    <a:pt x="0" y="9056"/>
                  </a:cubicBezTo>
                  <a:cubicBezTo>
                    <a:pt x="0" y="14057"/>
                    <a:pt x="4053" y="18111"/>
                    <a:pt x="9056" y="18111"/>
                  </a:cubicBezTo>
                  <a:lnTo>
                    <a:pt x="22521" y="18111"/>
                  </a:lnTo>
                  <a:cubicBezTo>
                    <a:pt x="27524" y="18111"/>
                    <a:pt x="31577" y="14058"/>
                    <a:pt x="31577" y="90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4"/>
            <p:cNvSpPr/>
            <p:nvPr/>
          </p:nvSpPr>
          <p:spPr>
            <a:xfrm>
              <a:off x="7359359" y="8272973"/>
              <a:ext cx="31574" cy="18111"/>
            </a:xfrm>
            <a:custGeom>
              <a:avLst/>
              <a:gdLst/>
              <a:ahLst/>
              <a:cxnLst/>
              <a:rect l="l" t="t" r="r" b="b"/>
              <a:pathLst>
                <a:path w="31574" h="18111" extrusionOk="0">
                  <a:moveTo>
                    <a:pt x="22519" y="0"/>
                  </a:moveTo>
                  <a:lnTo>
                    <a:pt x="9056" y="0"/>
                  </a:lnTo>
                  <a:cubicBezTo>
                    <a:pt x="4053" y="0"/>
                    <a:pt x="0" y="4056"/>
                    <a:pt x="0" y="9056"/>
                  </a:cubicBezTo>
                  <a:cubicBezTo>
                    <a:pt x="0" y="14057"/>
                    <a:pt x="4053" y="18111"/>
                    <a:pt x="9056" y="18111"/>
                  </a:cubicBezTo>
                  <a:lnTo>
                    <a:pt x="22519" y="18111"/>
                  </a:lnTo>
                  <a:cubicBezTo>
                    <a:pt x="27522" y="18111"/>
                    <a:pt x="31575" y="14055"/>
                    <a:pt x="31575" y="9056"/>
                  </a:cubicBezTo>
                  <a:cubicBezTo>
                    <a:pt x="31575" y="4056"/>
                    <a:pt x="27519" y="0"/>
                    <a:pt x="2251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4"/>
            <p:cNvSpPr/>
            <p:nvPr/>
          </p:nvSpPr>
          <p:spPr>
            <a:xfrm>
              <a:off x="7241681" y="8244930"/>
              <a:ext cx="73364" cy="33363"/>
            </a:xfrm>
            <a:custGeom>
              <a:avLst/>
              <a:gdLst/>
              <a:ahLst/>
              <a:cxnLst/>
              <a:rect l="l" t="t" r="r" b="b"/>
              <a:pathLst>
                <a:path w="73364" h="33363" extrusionOk="0">
                  <a:moveTo>
                    <a:pt x="64311" y="33363"/>
                  </a:moveTo>
                  <a:cubicBezTo>
                    <a:pt x="68282" y="33363"/>
                    <a:pt x="71927" y="30728"/>
                    <a:pt x="73036" y="26715"/>
                  </a:cubicBezTo>
                  <a:cubicBezTo>
                    <a:pt x="74366" y="21893"/>
                    <a:pt x="71537" y="16906"/>
                    <a:pt x="66714" y="15575"/>
                  </a:cubicBezTo>
                  <a:lnTo>
                    <a:pt x="11468" y="328"/>
                  </a:lnTo>
                  <a:cubicBezTo>
                    <a:pt x="6647" y="-1002"/>
                    <a:pt x="1660" y="1828"/>
                    <a:pt x="328" y="6650"/>
                  </a:cubicBezTo>
                  <a:cubicBezTo>
                    <a:pt x="-1002" y="11472"/>
                    <a:pt x="1828" y="16459"/>
                    <a:pt x="6650" y="17790"/>
                  </a:cubicBezTo>
                  <a:lnTo>
                    <a:pt x="61896" y="33036"/>
                  </a:lnTo>
                  <a:cubicBezTo>
                    <a:pt x="62705" y="33259"/>
                    <a:pt x="63514" y="33363"/>
                    <a:pt x="64311" y="3336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4"/>
            <p:cNvSpPr/>
            <p:nvPr/>
          </p:nvSpPr>
          <p:spPr>
            <a:xfrm>
              <a:off x="7335796" y="8244928"/>
              <a:ext cx="73366" cy="33365"/>
            </a:xfrm>
            <a:custGeom>
              <a:avLst/>
              <a:gdLst/>
              <a:ahLst/>
              <a:cxnLst/>
              <a:rect l="l" t="t" r="r" b="b"/>
              <a:pathLst>
                <a:path w="73366" h="33365" extrusionOk="0">
                  <a:moveTo>
                    <a:pt x="9054" y="33366"/>
                  </a:moveTo>
                  <a:cubicBezTo>
                    <a:pt x="9850" y="33366"/>
                    <a:pt x="10662" y="33260"/>
                    <a:pt x="11468" y="33036"/>
                  </a:cubicBezTo>
                  <a:lnTo>
                    <a:pt x="66716" y="17790"/>
                  </a:lnTo>
                  <a:cubicBezTo>
                    <a:pt x="71537" y="16460"/>
                    <a:pt x="74368" y="11472"/>
                    <a:pt x="73038" y="6650"/>
                  </a:cubicBezTo>
                  <a:cubicBezTo>
                    <a:pt x="71706" y="1829"/>
                    <a:pt x="66724" y="-1001"/>
                    <a:pt x="61898" y="328"/>
                  </a:cubicBezTo>
                  <a:lnTo>
                    <a:pt x="6650" y="15574"/>
                  </a:lnTo>
                  <a:cubicBezTo>
                    <a:pt x="1829" y="16904"/>
                    <a:pt x="-1002" y="21891"/>
                    <a:pt x="328" y="26714"/>
                  </a:cubicBezTo>
                  <a:cubicBezTo>
                    <a:pt x="1438" y="30732"/>
                    <a:pt x="5082" y="33366"/>
                    <a:pt x="9054" y="333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4"/>
            <p:cNvSpPr/>
            <p:nvPr/>
          </p:nvSpPr>
          <p:spPr>
            <a:xfrm>
              <a:off x="7316458" y="8513994"/>
              <a:ext cx="18114" cy="18114"/>
            </a:xfrm>
            <a:custGeom>
              <a:avLst/>
              <a:gdLst/>
              <a:ahLst/>
              <a:cxnLst/>
              <a:rect l="l" t="t" r="r" b="b"/>
              <a:pathLst>
                <a:path w="18114" h="18114" extrusionOk="0">
                  <a:moveTo>
                    <a:pt x="9057" y="0"/>
                  </a:moveTo>
                  <a:cubicBezTo>
                    <a:pt x="6666" y="0"/>
                    <a:pt x="4330" y="959"/>
                    <a:pt x="2645" y="2645"/>
                  </a:cubicBezTo>
                  <a:cubicBezTo>
                    <a:pt x="961" y="4328"/>
                    <a:pt x="0" y="6666"/>
                    <a:pt x="0" y="9057"/>
                  </a:cubicBezTo>
                  <a:cubicBezTo>
                    <a:pt x="0" y="11448"/>
                    <a:pt x="959" y="13766"/>
                    <a:pt x="2645" y="15451"/>
                  </a:cubicBezTo>
                  <a:cubicBezTo>
                    <a:pt x="4328" y="17135"/>
                    <a:pt x="6666" y="18114"/>
                    <a:pt x="9057" y="18114"/>
                  </a:cubicBezTo>
                  <a:cubicBezTo>
                    <a:pt x="11429" y="18114"/>
                    <a:pt x="13766" y="17136"/>
                    <a:pt x="15451" y="15451"/>
                  </a:cubicBezTo>
                  <a:cubicBezTo>
                    <a:pt x="17135" y="13767"/>
                    <a:pt x="18114" y="11448"/>
                    <a:pt x="18114" y="9057"/>
                  </a:cubicBezTo>
                  <a:cubicBezTo>
                    <a:pt x="18114" y="6666"/>
                    <a:pt x="17136" y="4330"/>
                    <a:pt x="15451" y="2645"/>
                  </a:cubicBezTo>
                  <a:cubicBezTo>
                    <a:pt x="13764" y="961"/>
                    <a:pt x="11428" y="0"/>
                    <a:pt x="905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4"/>
            <p:cNvSpPr/>
            <p:nvPr/>
          </p:nvSpPr>
          <p:spPr>
            <a:xfrm>
              <a:off x="7316458" y="8555308"/>
              <a:ext cx="18114" cy="18114"/>
            </a:xfrm>
            <a:custGeom>
              <a:avLst/>
              <a:gdLst/>
              <a:ahLst/>
              <a:cxnLst/>
              <a:rect l="l" t="t" r="r" b="b"/>
              <a:pathLst>
                <a:path w="18114" h="18114" extrusionOk="0">
                  <a:moveTo>
                    <a:pt x="9057" y="0"/>
                  </a:moveTo>
                  <a:cubicBezTo>
                    <a:pt x="6666" y="0"/>
                    <a:pt x="4330" y="978"/>
                    <a:pt x="2645" y="2663"/>
                  </a:cubicBezTo>
                  <a:cubicBezTo>
                    <a:pt x="961" y="4347"/>
                    <a:pt x="0" y="6685"/>
                    <a:pt x="0" y="9057"/>
                  </a:cubicBezTo>
                  <a:cubicBezTo>
                    <a:pt x="0" y="11448"/>
                    <a:pt x="959" y="13785"/>
                    <a:pt x="2645" y="15470"/>
                  </a:cubicBezTo>
                  <a:cubicBezTo>
                    <a:pt x="4328" y="17154"/>
                    <a:pt x="6666" y="18114"/>
                    <a:pt x="9057" y="18114"/>
                  </a:cubicBezTo>
                  <a:cubicBezTo>
                    <a:pt x="11429" y="18114"/>
                    <a:pt x="13766" y="17155"/>
                    <a:pt x="15451" y="15470"/>
                  </a:cubicBezTo>
                  <a:cubicBezTo>
                    <a:pt x="17135" y="13786"/>
                    <a:pt x="18114" y="11448"/>
                    <a:pt x="18114" y="9057"/>
                  </a:cubicBezTo>
                  <a:cubicBezTo>
                    <a:pt x="18114" y="6685"/>
                    <a:pt x="17136" y="4349"/>
                    <a:pt x="15451" y="2663"/>
                  </a:cubicBezTo>
                  <a:cubicBezTo>
                    <a:pt x="13764" y="980"/>
                    <a:pt x="11428" y="0"/>
                    <a:pt x="905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4"/>
            <p:cNvSpPr/>
            <p:nvPr/>
          </p:nvSpPr>
          <p:spPr>
            <a:xfrm>
              <a:off x="7316458" y="8596641"/>
              <a:ext cx="18114" cy="18114"/>
            </a:xfrm>
            <a:custGeom>
              <a:avLst/>
              <a:gdLst/>
              <a:ahLst/>
              <a:cxnLst/>
              <a:rect l="l" t="t" r="r" b="b"/>
              <a:pathLst>
                <a:path w="18114" h="18114" extrusionOk="0">
                  <a:moveTo>
                    <a:pt x="9057" y="0"/>
                  </a:moveTo>
                  <a:cubicBezTo>
                    <a:pt x="6666" y="0"/>
                    <a:pt x="4330" y="959"/>
                    <a:pt x="2645" y="2645"/>
                  </a:cubicBezTo>
                  <a:cubicBezTo>
                    <a:pt x="961" y="4347"/>
                    <a:pt x="0" y="6666"/>
                    <a:pt x="0" y="9057"/>
                  </a:cubicBezTo>
                  <a:cubicBezTo>
                    <a:pt x="0" y="11448"/>
                    <a:pt x="959" y="13766"/>
                    <a:pt x="2645" y="15470"/>
                  </a:cubicBezTo>
                  <a:cubicBezTo>
                    <a:pt x="4328" y="17154"/>
                    <a:pt x="6666" y="18114"/>
                    <a:pt x="9057" y="18114"/>
                  </a:cubicBezTo>
                  <a:cubicBezTo>
                    <a:pt x="11429" y="18114"/>
                    <a:pt x="13766" y="17155"/>
                    <a:pt x="15451" y="15470"/>
                  </a:cubicBezTo>
                  <a:cubicBezTo>
                    <a:pt x="17135" y="13767"/>
                    <a:pt x="18114" y="11448"/>
                    <a:pt x="18114" y="9057"/>
                  </a:cubicBezTo>
                  <a:cubicBezTo>
                    <a:pt x="18114" y="6685"/>
                    <a:pt x="17136" y="4349"/>
                    <a:pt x="15451" y="2645"/>
                  </a:cubicBezTo>
                  <a:cubicBezTo>
                    <a:pt x="13764" y="962"/>
                    <a:pt x="11428" y="0"/>
                    <a:pt x="905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66" name="Google Shape;966;p24"/>
          <p:cNvSpPr/>
          <p:nvPr/>
        </p:nvSpPr>
        <p:spPr>
          <a:xfrm>
            <a:off x="4221434" y="1292270"/>
            <a:ext cx="478852" cy="640953"/>
          </a:xfrm>
          <a:custGeom>
            <a:avLst/>
            <a:gdLst/>
            <a:ahLst/>
            <a:cxnLst/>
            <a:rect l="l" t="t" r="r" b="b"/>
            <a:pathLst>
              <a:path w="598565" h="801191" extrusionOk="0">
                <a:moveTo>
                  <a:pt x="515917" y="606869"/>
                </a:moveTo>
                <a:cubicBezTo>
                  <a:pt x="489533" y="581245"/>
                  <a:pt x="464563" y="568648"/>
                  <a:pt x="453213" y="563780"/>
                </a:cubicBezTo>
                <a:cubicBezTo>
                  <a:pt x="453711" y="545217"/>
                  <a:pt x="455310" y="528539"/>
                  <a:pt x="456803" y="516452"/>
                </a:cubicBezTo>
                <a:lnTo>
                  <a:pt x="477840" y="542037"/>
                </a:lnTo>
                <a:cubicBezTo>
                  <a:pt x="480008" y="544675"/>
                  <a:pt x="483472" y="545860"/>
                  <a:pt x="486811" y="545123"/>
                </a:cubicBezTo>
                <a:cubicBezTo>
                  <a:pt x="490144" y="544376"/>
                  <a:pt x="492773" y="541821"/>
                  <a:pt x="493615" y="538511"/>
                </a:cubicBezTo>
                <a:cubicBezTo>
                  <a:pt x="513251" y="461142"/>
                  <a:pt x="492418" y="411039"/>
                  <a:pt x="476532" y="386394"/>
                </a:cubicBezTo>
                <a:cubicBezTo>
                  <a:pt x="485032" y="388013"/>
                  <a:pt x="492667" y="390168"/>
                  <a:pt x="499372" y="392063"/>
                </a:cubicBezTo>
                <a:cubicBezTo>
                  <a:pt x="513186" y="395969"/>
                  <a:pt x="523168" y="398787"/>
                  <a:pt x="530673" y="393107"/>
                </a:cubicBezTo>
                <a:cubicBezTo>
                  <a:pt x="534867" y="389935"/>
                  <a:pt x="536994" y="384885"/>
                  <a:pt x="536994" y="378100"/>
                </a:cubicBezTo>
                <a:cubicBezTo>
                  <a:pt x="536994" y="374773"/>
                  <a:pt x="535168" y="371712"/>
                  <a:pt x="532240" y="370130"/>
                </a:cubicBezTo>
                <a:lnTo>
                  <a:pt x="418052" y="308489"/>
                </a:lnTo>
                <a:lnTo>
                  <a:pt x="349763" y="91454"/>
                </a:lnTo>
                <a:lnTo>
                  <a:pt x="367383" y="52658"/>
                </a:lnTo>
                <a:lnTo>
                  <a:pt x="423422" y="16676"/>
                </a:lnTo>
                <a:cubicBezTo>
                  <a:pt x="426922" y="14429"/>
                  <a:pt x="428440" y="10088"/>
                  <a:pt x="427106" y="6151"/>
                </a:cubicBezTo>
                <a:cubicBezTo>
                  <a:pt x="425772" y="2211"/>
                  <a:pt x="421907" y="-312"/>
                  <a:pt x="417786" y="31"/>
                </a:cubicBezTo>
                <a:lnTo>
                  <a:pt x="326304" y="7586"/>
                </a:lnTo>
                <a:cubicBezTo>
                  <a:pt x="324392" y="7744"/>
                  <a:pt x="322579" y="8505"/>
                  <a:pt x="321128" y="9760"/>
                </a:cubicBezTo>
                <a:lnTo>
                  <a:pt x="257778" y="64511"/>
                </a:lnTo>
                <a:cubicBezTo>
                  <a:pt x="256499" y="65616"/>
                  <a:pt x="255554" y="67060"/>
                  <a:pt x="255052" y="68674"/>
                </a:cubicBezTo>
                <a:lnTo>
                  <a:pt x="180485" y="308556"/>
                </a:lnTo>
                <a:lnTo>
                  <a:pt x="66417" y="370133"/>
                </a:lnTo>
                <a:cubicBezTo>
                  <a:pt x="63488" y="371714"/>
                  <a:pt x="61663" y="374776"/>
                  <a:pt x="61663" y="378103"/>
                </a:cubicBezTo>
                <a:cubicBezTo>
                  <a:pt x="61663" y="384888"/>
                  <a:pt x="63790" y="389936"/>
                  <a:pt x="67982" y="393110"/>
                </a:cubicBezTo>
                <a:cubicBezTo>
                  <a:pt x="75490" y="398790"/>
                  <a:pt x="85470" y="395970"/>
                  <a:pt x="99280" y="392066"/>
                </a:cubicBezTo>
                <a:cubicBezTo>
                  <a:pt x="105962" y="390179"/>
                  <a:pt x="113565" y="388030"/>
                  <a:pt x="122028" y="386415"/>
                </a:cubicBezTo>
                <a:cubicBezTo>
                  <a:pt x="106142" y="411063"/>
                  <a:pt x="85317" y="461148"/>
                  <a:pt x="104949" y="538513"/>
                </a:cubicBezTo>
                <a:cubicBezTo>
                  <a:pt x="105790" y="541823"/>
                  <a:pt x="108420" y="544380"/>
                  <a:pt x="111755" y="545124"/>
                </a:cubicBezTo>
                <a:cubicBezTo>
                  <a:pt x="115086" y="545868"/>
                  <a:pt x="118554" y="544674"/>
                  <a:pt x="120724" y="542039"/>
                </a:cubicBezTo>
                <a:lnTo>
                  <a:pt x="141766" y="516447"/>
                </a:lnTo>
                <a:cubicBezTo>
                  <a:pt x="143264" y="528531"/>
                  <a:pt x="144868" y="545206"/>
                  <a:pt x="145370" y="563765"/>
                </a:cubicBezTo>
                <a:cubicBezTo>
                  <a:pt x="127703" y="571296"/>
                  <a:pt x="77135" y="597432"/>
                  <a:pt x="39798" y="662200"/>
                </a:cubicBezTo>
                <a:cubicBezTo>
                  <a:pt x="18577" y="699009"/>
                  <a:pt x="5204" y="742405"/>
                  <a:pt x="50" y="791185"/>
                </a:cubicBezTo>
                <a:cubicBezTo>
                  <a:pt x="-219" y="793739"/>
                  <a:pt x="609" y="796285"/>
                  <a:pt x="2325" y="798194"/>
                </a:cubicBezTo>
                <a:cubicBezTo>
                  <a:pt x="4042" y="800103"/>
                  <a:pt x="6489" y="801192"/>
                  <a:pt x="9057" y="801192"/>
                </a:cubicBezTo>
                <a:lnTo>
                  <a:pt x="589509" y="801192"/>
                </a:lnTo>
                <a:cubicBezTo>
                  <a:pt x="592077" y="801192"/>
                  <a:pt x="594524" y="800101"/>
                  <a:pt x="596241" y="798194"/>
                </a:cubicBezTo>
                <a:cubicBezTo>
                  <a:pt x="597958" y="796285"/>
                  <a:pt x="598784" y="793739"/>
                  <a:pt x="598516" y="791185"/>
                </a:cubicBezTo>
                <a:cubicBezTo>
                  <a:pt x="588387" y="695305"/>
                  <a:pt x="548008" y="638034"/>
                  <a:pt x="515917" y="606869"/>
                </a:cubicBezTo>
                <a:close/>
                <a:moveTo>
                  <a:pt x="479961" y="516094"/>
                </a:moveTo>
                <a:lnTo>
                  <a:pt x="457823" y="489174"/>
                </a:lnTo>
                <a:cubicBezTo>
                  <a:pt x="455588" y="486459"/>
                  <a:pt x="451985" y="485282"/>
                  <a:pt x="448580" y="486152"/>
                </a:cubicBezTo>
                <a:cubicBezTo>
                  <a:pt x="445175" y="487026"/>
                  <a:pt x="442583" y="489791"/>
                  <a:pt x="441929" y="493246"/>
                </a:cubicBezTo>
                <a:cubicBezTo>
                  <a:pt x="440895" y="498727"/>
                  <a:pt x="419258" y="616684"/>
                  <a:pt x="457077" y="684606"/>
                </a:cubicBezTo>
                <a:cubicBezTo>
                  <a:pt x="424849" y="676904"/>
                  <a:pt x="365984" y="655581"/>
                  <a:pt x="354443" y="601380"/>
                </a:cubicBezTo>
                <a:cubicBezTo>
                  <a:pt x="362403" y="594106"/>
                  <a:pt x="367946" y="585721"/>
                  <a:pt x="371772" y="577929"/>
                </a:cubicBezTo>
                <a:cubicBezTo>
                  <a:pt x="377970" y="565300"/>
                  <a:pt x="380447" y="552734"/>
                  <a:pt x="381436" y="544736"/>
                </a:cubicBezTo>
                <a:cubicBezTo>
                  <a:pt x="421674" y="540319"/>
                  <a:pt x="433399" y="504236"/>
                  <a:pt x="433841" y="484580"/>
                </a:cubicBezTo>
                <a:cubicBezTo>
                  <a:pt x="433842" y="484513"/>
                  <a:pt x="433842" y="385278"/>
                  <a:pt x="433842" y="385278"/>
                </a:cubicBezTo>
                <a:cubicBezTo>
                  <a:pt x="440187" y="384309"/>
                  <a:pt x="446265" y="383909"/>
                  <a:pt x="452069" y="383937"/>
                </a:cubicBezTo>
                <a:cubicBezTo>
                  <a:pt x="461223" y="393988"/>
                  <a:pt x="494222" y="436627"/>
                  <a:pt x="479961" y="516094"/>
                </a:cubicBezTo>
                <a:close/>
                <a:moveTo>
                  <a:pt x="299285" y="602696"/>
                </a:moveTo>
                <a:cubicBezTo>
                  <a:pt x="236058" y="602696"/>
                  <a:pt x="234617" y="538771"/>
                  <a:pt x="234585" y="536072"/>
                </a:cubicBezTo>
                <a:cubicBezTo>
                  <a:pt x="234553" y="531091"/>
                  <a:pt x="230508" y="527071"/>
                  <a:pt x="225530" y="527071"/>
                </a:cubicBezTo>
                <a:cubicBezTo>
                  <a:pt x="208428" y="527071"/>
                  <a:pt x="196135" y="520189"/>
                  <a:pt x="188999" y="506616"/>
                </a:cubicBezTo>
                <a:cubicBezTo>
                  <a:pt x="183458" y="496081"/>
                  <a:pt x="182879" y="485120"/>
                  <a:pt x="182842" y="484234"/>
                </a:cubicBezTo>
                <a:lnTo>
                  <a:pt x="182842" y="388774"/>
                </a:lnTo>
                <a:cubicBezTo>
                  <a:pt x="218161" y="395540"/>
                  <a:pt x="258145" y="399109"/>
                  <a:pt x="299286" y="399109"/>
                </a:cubicBezTo>
                <a:cubicBezTo>
                  <a:pt x="299300" y="399109"/>
                  <a:pt x="299316" y="399106"/>
                  <a:pt x="299328" y="399106"/>
                </a:cubicBezTo>
                <a:cubicBezTo>
                  <a:pt x="299343" y="399106"/>
                  <a:pt x="299358" y="399109"/>
                  <a:pt x="299371" y="399109"/>
                </a:cubicBezTo>
                <a:cubicBezTo>
                  <a:pt x="340475" y="399109"/>
                  <a:pt x="380428" y="395546"/>
                  <a:pt x="415731" y="388791"/>
                </a:cubicBezTo>
                <a:lnTo>
                  <a:pt x="415731" y="484223"/>
                </a:lnTo>
                <a:cubicBezTo>
                  <a:pt x="415686" y="485245"/>
                  <a:pt x="415080" y="496141"/>
                  <a:pt x="409573" y="506617"/>
                </a:cubicBezTo>
                <a:cubicBezTo>
                  <a:pt x="402435" y="520191"/>
                  <a:pt x="390144" y="527074"/>
                  <a:pt x="373044" y="527074"/>
                </a:cubicBezTo>
                <a:cubicBezTo>
                  <a:pt x="368084" y="527074"/>
                  <a:pt x="364043" y="531090"/>
                  <a:pt x="363988" y="536052"/>
                </a:cubicBezTo>
                <a:cubicBezTo>
                  <a:pt x="363954" y="538771"/>
                  <a:pt x="362513" y="602696"/>
                  <a:pt x="299285" y="602696"/>
                </a:cubicBezTo>
                <a:close/>
                <a:moveTo>
                  <a:pt x="349852" y="637701"/>
                </a:moveTo>
                <a:cubicBezTo>
                  <a:pt x="341274" y="640011"/>
                  <a:pt x="323713" y="642644"/>
                  <a:pt x="299371" y="642644"/>
                </a:cubicBezTo>
                <a:cubicBezTo>
                  <a:pt x="274792" y="642644"/>
                  <a:pt x="257174" y="639943"/>
                  <a:pt x="248772" y="637618"/>
                </a:cubicBezTo>
                <a:cubicBezTo>
                  <a:pt x="253667" y="629695"/>
                  <a:pt x="257466" y="621261"/>
                  <a:pt x="260045" y="612319"/>
                </a:cubicBezTo>
                <a:cubicBezTo>
                  <a:pt x="270385" y="617494"/>
                  <a:pt x="283261" y="620807"/>
                  <a:pt x="299285" y="620807"/>
                </a:cubicBezTo>
                <a:cubicBezTo>
                  <a:pt x="315310" y="620807"/>
                  <a:pt x="328187" y="617493"/>
                  <a:pt x="338527" y="612316"/>
                </a:cubicBezTo>
                <a:cubicBezTo>
                  <a:pt x="341115" y="621291"/>
                  <a:pt x="344932" y="629753"/>
                  <a:pt x="349852" y="637701"/>
                </a:cubicBezTo>
                <a:close/>
                <a:moveTo>
                  <a:pt x="398189" y="305705"/>
                </a:moveTo>
                <a:lnTo>
                  <a:pt x="351332" y="305705"/>
                </a:lnTo>
                <a:lnTo>
                  <a:pt x="351332" y="266871"/>
                </a:lnTo>
                <a:lnTo>
                  <a:pt x="385971" y="266871"/>
                </a:lnTo>
                <a:lnTo>
                  <a:pt x="398189" y="305705"/>
                </a:lnTo>
                <a:close/>
                <a:moveTo>
                  <a:pt x="271576" y="76523"/>
                </a:moveTo>
                <a:lnTo>
                  <a:pt x="330734" y="25395"/>
                </a:lnTo>
                <a:lnTo>
                  <a:pt x="383050" y="21073"/>
                </a:lnTo>
                <a:lnTo>
                  <a:pt x="355349" y="38859"/>
                </a:lnTo>
                <a:cubicBezTo>
                  <a:pt x="353880" y="39803"/>
                  <a:pt x="352717" y="41147"/>
                  <a:pt x="351994" y="42735"/>
                </a:cubicBezTo>
                <a:lnTo>
                  <a:pt x="331836" y="87121"/>
                </a:lnTo>
                <a:cubicBezTo>
                  <a:pt x="330913" y="89154"/>
                  <a:pt x="330774" y="91454"/>
                  <a:pt x="331443" y="93584"/>
                </a:cubicBezTo>
                <a:lnTo>
                  <a:pt x="380269" y="248760"/>
                </a:lnTo>
                <a:lnTo>
                  <a:pt x="218034" y="248760"/>
                </a:lnTo>
                <a:lnTo>
                  <a:pt x="271576" y="76523"/>
                </a:lnTo>
                <a:close/>
                <a:moveTo>
                  <a:pt x="333219" y="266872"/>
                </a:moveTo>
                <a:lnTo>
                  <a:pt x="333219" y="305703"/>
                </a:lnTo>
                <a:lnTo>
                  <a:pt x="299372" y="305703"/>
                </a:lnTo>
                <a:lnTo>
                  <a:pt x="299280" y="305703"/>
                </a:lnTo>
                <a:lnTo>
                  <a:pt x="265345" y="305703"/>
                </a:lnTo>
                <a:lnTo>
                  <a:pt x="265345" y="266872"/>
                </a:lnTo>
                <a:lnTo>
                  <a:pt x="333219" y="266872"/>
                </a:lnTo>
                <a:close/>
                <a:moveTo>
                  <a:pt x="212406" y="266872"/>
                </a:moveTo>
                <a:lnTo>
                  <a:pt x="247234" y="266872"/>
                </a:lnTo>
                <a:lnTo>
                  <a:pt x="247234" y="305703"/>
                </a:lnTo>
                <a:lnTo>
                  <a:pt x="200335" y="305703"/>
                </a:lnTo>
                <a:lnTo>
                  <a:pt x="212406" y="266872"/>
                </a:lnTo>
                <a:close/>
                <a:moveTo>
                  <a:pt x="98219" y="373546"/>
                </a:moveTo>
                <a:lnTo>
                  <a:pt x="190339" y="323818"/>
                </a:lnTo>
                <a:lnTo>
                  <a:pt x="408315" y="323818"/>
                </a:lnTo>
                <a:lnTo>
                  <a:pt x="500436" y="373546"/>
                </a:lnTo>
                <a:cubicBezTo>
                  <a:pt x="481838" y="368361"/>
                  <a:pt x="455108" y="361884"/>
                  <a:pt x="422871" y="368866"/>
                </a:cubicBezTo>
                <a:cubicBezTo>
                  <a:pt x="386229" y="376801"/>
                  <a:pt x="343521" y="380996"/>
                  <a:pt x="299368" y="380996"/>
                </a:cubicBezTo>
                <a:cubicBezTo>
                  <a:pt x="299353" y="380996"/>
                  <a:pt x="299338" y="381001"/>
                  <a:pt x="299325" y="381001"/>
                </a:cubicBezTo>
                <a:cubicBezTo>
                  <a:pt x="299311" y="381001"/>
                  <a:pt x="299296" y="380996"/>
                  <a:pt x="299283" y="380996"/>
                </a:cubicBezTo>
                <a:cubicBezTo>
                  <a:pt x="255128" y="380996"/>
                  <a:pt x="212424" y="376801"/>
                  <a:pt x="175784" y="368866"/>
                </a:cubicBezTo>
                <a:cubicBezTo>
                  <a:pt x="143538" y="361881"/>
                  <a:pt x="116817" y="368364"/>
                  <a:pt x="98219" y="373546"/>
                </a:cubicBezTo>
                <a:close/>
                <a:moveTo>
                  <a:pt x="140740" y="489174"/>
                </a:moveTo>
                <a:lnTo>
                  <a:pt x="118606" y="516091"/>
                </a:lnTo>
                <a:cubicBezTo>
                  <a:pt x="104344" y="436627"/>
                  <a:pt x="137341" y="393988"/>
                  <a:pt x="146497" y="383937"/>
                </a:cubicBezTo>
                <a:cubicBezTo>
                  <a:pt x="152298" y="383904"/>
                  <a:pt x="158380" y="384303"/>
                  <a:pt x="164724" y="385267"/>
                </a:cubicBezTo>
                <a:cubicBezTo>
                  <a:pt x="164724" y="385267"/>
                  <a:pt x="164724" y="484514"/>
                  <a:pt x="164726" y="484580"/>
                </a:cubicBezTo>
                <a:cubicBezTo>
                  <a:pt x="165162" y="504237"/>
                  <a:pt x="176890" y="540320"/>
                  <a:pt x="217130" y="544738"/>
                </a:cubicBezTo>
                <a:cubicBezTo>
                  <a:pt x="218120" y="552739"/>
                  <a:pt x="220596" y="565301"/>
                  <a:pt x="226797" y="577931"/>
                </a:cubicBezTo>
                <a:cubicBezTo>
                  <a:pt x="230620" y="585724"/>
                  <a:pt x="236161" y="594105"/>
                  <a:pt x="244120" y="601378"/>
                </a:cubicBezTo>
                <a:cubicBezTo>
                  <a:pt x="232593" y="655443"/>
                  <a:pt x="173742" y="676825"/>
                  <a:pt x="141510" y="684574"/>
                </a:cubicBezTo>
                <a:cubicBezTo>
                  <a:pt x="179303" y="616646"/>
                  <a:pt x="157668" y="498731"/>
                  <a:pt x="156634" y="493247"/>
                </a:cubicBezTo>
                <a:cubicBezTo>
                  <a:pt x="155981" y="489794"/>
                  <a:pt x="153388" y="487027"/>
                  <a:pt x="149982" y="486156"/>
                </a:cubicBezTo>
                <a:cubicBezTo>
                  <a:pt x="146580" y="485282"/>
                  <a:pt x="142976" y="486458"/>
                  <a:pt x="140740" y="489174"/>
                </a:cubicBezTo>
                <a:close/>
                <a:moveTo>
                  <a:pt x="486110" y="783076"/>
                </a:moveTo>
                <a:lnTo>
                  <a:pt x="486110" y="732272"/>
                </a:lnTo>
                <a:cubicBezTo>
                  <a:pt x="486110" y="727271"/>
                  <a:pt x="482057" y="723217"/>
                  <a:pt x="477055" y="723217"/>
                </a:cubicBezTo>
                <a:cubicBezTo>
                  <a:pt x="472052" y="723217"/>
                  <a:pt x="467999" y="727273"/>
                  <a:pt x="467999" y="732272"/>
                </a:cubicBezTo>
                <a:lnTo>
                  <a:pt x="467999" y="783076"/>
                </a:lnTo>
                <a:lnTo>
                  <a:pt x="130567" y="783076"/>
                </a:lnTo>
                <a:lnTo>
                  <a:pt x="130567" y="732272"/>
                </a:lnTo>
                <a:cubicBezTo>
                  <a:pt x="130567" y="727271"/>
                  <a:pt x="126514" y="723217"/>
                  <a:pt x="121511" y="723217"/>
                </a:cubicBezTo>
                <a:cubicBezTo>
                  <a:pt x="116509" y="723217"/>
                  <a:pt x="112456" y="727273"/>
                  <a:pt x="112456" y="732272"/>
                </a:cubicBezTo>
                <a:lnTo>
                  <a:pt x="112456" y="783076"/>
                </a:lnTo>
                <a:lnTo>
                  <a:pt x="19252" y="783076"/>
                </a:lnTo>
                <a:cubicBezTo>
                  <a:pt x="24819" y="740907"/>
                  <a:pt x="36994" y="703326"/>
                  <a:pt x="55492" y="671241"/>
                </a:cubicBezTo>
                <a:cubicBezTo>
                  <a:pt x="85682" y="618871"/>
                  <a:pt x="125754" y="593660"/>
                  <a:pt x="145442" y="583774"/>
                </a:cubicBezTo>
                <a:cubicBezTo>
                  <a:pt x="144600" y="622979"/>
                  <a:pt x="137596" y="666059"/>
                  <a:pt x="114571" y="691476"/>
                </a:cubicBezTo>
                <a:cubicBezTo>
                  <a:pt x="112052" y="694258"/>
                  <a:pt x="111511" y="698306"/>
                  <a:pt x="113207" y="701654"/>
                </a:cubicBezTo>
                <a:cubicBezTo>
                  <a:pt x="114759" y="704718"/>
                  <a:pt x="117898" y="706613"/>
                  <a:pt x="121280" y="706613"/>
                </a:cubicBezTo>
                <a:cubicBezTo>
                  <a:pt x="121593" y="706613"/>
                  <a:pt x="121909" y="706597"/>
                  <a:pt x="122223" y="706564"/>
                </a:cubicBezTo>
                <a:cubicBezTo>
                  <a:pt x="123499" y="706429"/>
                  <a:pt x="153836" y="703137"/>
                  <a:pt x="186268" y="688697"/>
                </a:cubicBezTo>
                <a:cubicBezTo>
                  <a:pt x="207549" y="679223"/>
                  <a:pt x="224693" y="667109"/>
                  <a:pt x="237454" y="652769"/>
                </a:cubicBezTo>
                <a:cubicBezTo>
                  <a:pt x="242150" y="654884"/>
                  <a:pt x="247966" y="656233"/>
                  <a:pt x="253744" y="657269"/>
                </a:cubicBezTo>
                <a:cubicBezTo>
                  <a:pt x="266267" y="659516"/>
                  <a:pt x="282469" y="660754"/>
                  <a:pt x="299366" y="660754"/>
                </a:cubicBezTo>
                <a:cubicBezTo>
                  <a:pt x="316277" y="660754"/>
                  <a:pt x="332521" y="659516"/>
                  <a:pt x="345104" y="657271"/>
                </a:cubicBezTo>
                <a:cubicBezTo>
                  <a:pt x="350806" y="656250"/>
                  <a:pt x="356532" y="654922"/>
                  <a:pt x="361203" y="652867"/>
                </a:cubicBezTo>
                <a:cubicBezTo>
                  <a:pt x="373953" y="667165"/>
                  <a:pt x="391061" y="679245"/>
                  <a:pt x="412296" y="688697"/>
                </a:cubicBezTo>
                <a:cubicBezTo>
                  <a:pt x="444729" y="703134"/>
                  <a:pt x="475066" y="706428"/>
                  <a:pt x="476343" y="706559"/>
                </a:cubicBezTo>
                <a:cubicBezTo>
                  <a:pt x="476657" y="706592"/>
                  <a:pt x="476973" y="706608"/>
                  <a:pt x="477286" y="706608"/>
                </a:cubicBezTo>
                <a:cubicBezTo>
                  <a:pt x="480668" y="706608"/>
                  <a:pt x="483807" y="704711"/>
                  <a:pt x="485359" y="701649"/>
                </a:cubicBezTo>
                <a:cubicBezTo>
                  <a:pt x="487059" y="698302"/>
                  <a:pt x="486514" y="694254"/>
                  <a:pt x="483995" y="691471"/>
                </a:cubicBezTo>
                <a:cubicBezTo>
                  <a:pt x="460992" y="666077"/>
                  <a:pt x="453989" y="622984"/>
                  <a:pt x="453143" y="583766"/>
                </a:cubicBezTo>
                <a:cubicBezTo>
                  <a:pt x="483411" y="598979"/>
                  <a:pt x="561804" y="650601"/>
                  <a:pt x="579313" y="783073"/>
                </a:cubicBezTo>
                <a:lnTo>
                  <a:pt x="486110" y="783073"/>
                </a:lnTo>
                <a:lnTo>
                  <a:pt x="486110" y="78307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24"/>
          <p:cNvSpPr/>
          <p:nvPr/>
        </p:nvSpPr>
        <p:spPr>
          <a:xfrm>
            <a:off x="4142866" y="1159197"/>
            <a:ext cx="531690" cy="102579"/>
          </a:xfrm>
          <a:custGeom>
            <a:avLst/>
            <a:gdLst/>
            <a:ahLst/>
            <a:cxnLst/>
            <a:rect l="l" t="t" r="r" b="b"/>
            <a:pathLst>
              <a:path w="664612" h="128224" extrusionOk="0">
                <a:moveTo>
                  <a:pt x="529977" y="2"/>
                </a:moveTo>
                <a:lnTo>
                  <a:pt x="537041" y="27172"/>
                </a:lnTo>
                <a:cubicBezTo>
                  <a:pt x="538341" y="32179"/>
                  <a:pt x="535337" y="37296"/>
                  <a:pt x="530328" y="38598"/>
                </a:cubicBezTo>
                <a:cubicBezTo>
                  <a:pt x="530110" y="38654"/>
                  <a:pt x="529894" y="38657"/>
                  <a:pt x="529680" y="38700"/>
                </a:cubicBezTo>
                <a:lnTo>
                  <a:pt x="529683" y="38722"/>
                </a:lnTo>
                <a:cubicBezTo>
                  <a:pt x="496185" y="44984"/>
                  <a:pt x="458412" y="49498"/>
                  <a:pt x="417293" y="52162"/>
                </a:cubicBezTo>
                <a:lnTo>
                  <a:pt x="417293" y="52990"/>
                </a:lnTo>
                <a:cubicBezTo>
                  <a:pt x="417293" y="58164"/>
                  <a:pt x="413097" y="62360"/>
                  <a:pt x="407923" y="62360"/>
                </a:cubicBezTo>
                <a:lnTo>
                  <a:pt x="256692" y="62360"/>
                </a:lnTo>
                <a:cubicBezTo>
                  <a:pt x="251517" y="62360"/>
                  <a:pt x="247322" y="58164"/>
                  <a:pt x="247322" y="52990"/>
                </a:cubicBezTo>
                <a:lnTo>
                  <a:pt x="247322" y="52162"/>
                </a:lnTo>
                <a:cubicBezTo>
                  <a:pt x="206203" y="49500"/>
                  <a:pt x="168251" y="45885"/>
                  <a:pt x="134931" y="38725"/>
                </a:cubicBezTo>
                <a:cubicBezTo>
                  <a:pt x="124683" y="36523"/>
                  <a:pt x="127574" y="27173"/>
                  <a:pt x="127574" y="27173"/>
                </a:cubicBezTo>
                <a:lnTo>
                  <a:pt x="134637" y="0"/>
                </a:lnTo>
                <a:cubicBezTo>
                  <a:pt x="42286" y="15776"/>
                  <a:pt x="0" y="40003"/>
                  <a:pt x="0" y="56575"/>
                </a:cubicBezTo>
                <a:cubicBezTo>
                  <a:pt x="0" y="86494"/>
                  <a:pt x="126420" y="128225"/>
                  <a:pt x="332303" y="128225"/>
                </a:cubicBezTo>
                <a:cubicBezTo>
                  <a:pt x="538191" y="128225"/>
                  <a:pt x="664613" y="86491"/>
                  <a:pt x="664613" y="56575"/>
                </a:cubicBezTo>
                <a:cubicBezTo>
                  <a:pt x="664614" y="40000"/>
                  <a:pt x="622319" y="15778"/>
                  <a:pt x="529977" y="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8" name="Google Shape;968;p24"/>
          <p:cNvGrpSpPr/>
          <p:nvPr/>
        </p:nvGrpSpPr>
        <p:grpSpPr>
          <a:xfrm>
            <a:off x="5440003" y="5507354"/>
            <a:ext cx="560975" cy="640147"/>
            <a:chOff x="6909059" y="7021255"/>
            <a:chExt cx="702096" cy="801185"/>
          </a:xfrm>
        </p:grpSpPr>
        <p:grpSp>
          <p:nvGrpSpPr>
            <p:cNvPr id="969" name="Google Shape;969;p24"/>
            <p:cNvGrpSpPr/>
            <p:nvPr/>
          </p:nvGrpSpPr>
          <p:grpSpPr>
            <a:xfrm>
              <a:off x="7076068" y="7050305"/>
              <a:ext cx="368080" cy="668795"/>
              <a:chOff x="7076068" y="7050305"/>
              <a:chExt cx="368080" cy="668795"/>
            </a:xfrm>
          </p:grpSpPr>
          <p:grpSp>
            <p:nvGrpSpPr>
              <p:cNvPr id="970" name="Google Shape;970;p24"/>
              <p:cNvGrpSpPr/>
              <p:nvPr/>
            </p:nvGrpSpPr>
            <p:grpSpPr>
              <a:xfrm>
                <a:off x="7232320" y="7618037"/>
                <a:ext cx="211828" cy="90819"/>
                <a:chOff x="7232320" y="7618037"/>
                <a:chExt cx="211828" cy="90819"/>
              </a:xfrm>
            </p:grpSpPr>
            <p:sp>
              <p:nvSpPr>
                <p:cNvPr id="971" name="Google Shape;971;p24"/>
                <p:cNvSpPr/>
                <p:nvPr/>
              </p:nvSpPr>
              <p:spPr>
                <a:xfrm>
                  <a:off x="7232320" y="7646775"/>
                  <a:ext cx="55566" cy="41265"/>
                </a:xfrm>
                <a:custGeom>
                  <a:avLst/>
                  <a:gdLst/>
                  <a:ahLst/>
                  <a:cxnLst/>
                  <a:rect l="l" t="t" r="r" b="b"/>
                  <a:pathLst>
                    <a:path w="55566" h="41265" extrusionOk="0">
                      <a:moveTo>
                        <a:pt x="0" y="0"/>
                      </a:moveTo>
                      <a:lnTo>
                        <a:pt x="55567" y="0"/>
                      </a:lnTo>
                      <a:lnTo>
                        <a:pt x="55567" y="41266"/>
                      </a:lnTo>
                      <a:lnTo>
                        <a:pt x="0" y="4126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24"/>
                <p:cNvSpPr/>
                <p:nvPr/>
              </p:nvSpPr>
              <p:spPr>
                <a:xfrm>
                  <a:off x="7345092" y="7618037"/>
                  <a:ext cx="99056" cy="90819"/>
                </a:xfrm>
                <a:custGeom>
                  <a:avLst/>
                  <a:gdLst/>
                  <a:ahLst/>
                  <a:cxnLst/>
                  <a:rect l="l" t="t" r="r" b="b"/>
                  <a:pathLst>
                    <a:path w="99056" h="90819" extrusionOk="0">
                      <a:moveTo>
                        <a:pt x="0" y="90819"/>
                      </a:moveTo>
                      <a:cubicBezTo>
                        <a:pt x="35512" y="88473"/>
                        <a:pt x="69369" y="84604"/>
                        <a:pt x="99056" y="79506"/>
                      </a:cubicBezTo>
                      <a:lnTo>
                        <a:pt x="78391" y="0"/>
                      </a:lnTo>
                      <a:cubicBezTo>
                        <a:pt x="53860" y="3463"/>
                        <a:pt x="27567" y="6108"/>
                        <a:pt x="0" y="7896"/>
                      </a:cubicBezTo>
                      <a:lnTo>
                        <a:pt x="0" y="90819"/>
                      </a:lnTo>
                      <a:lnTo>
                        <a:pt x="0" y="9081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3" name="Google Shape;973;p24"/>
              <p:cNvSpPr/>
              <p:nvPr/>
            </p:nvSpPr>
            <p:spPr>
              <a:xfrm>
                <a:off x="7101476" y="7050305"/>
                <a:ext cx="317259" cy="556857"/>
              </a:xfrm>
              <a:custGeom>
                <a:avLst/>
                <a:gdLst/>
                <a:ahLst/>
                <a:cxnLst/>
                <a:rect l="l" t="t" r="r" b="b"/>
                <a:pathLst>
                  <a:path w="317259" h="556857" extrusionOk="0">
                    <a:moveTo>
                      <a:pt x="73648" y="556046"/>
                    </a:moveTo>
                    <a:cubicBezTo>
                      <a:pt x="73648" y="550871"/>
                      <a:pt x="77844" y="546675"/>
                      <a:pt x="83019" y="546675"/>
                    </a:cubicBezTo>
                    <a:lnTo>
                      <a:pt x="234248" y="546675"/>
                    </a:lnTo>
                    <a:cubicBezTo>
                      <a:pt x="239422" y="546675"/>
                      <a:pt x="243618" y="550871"/>
                      <a:pt x="243618" y="556046"/>
                    </a:cubicBezTo>
                    <a:lnTo>
                      <a:pt x="243618" y="556853"/>
                    </a:lnTo>
                    <a:cubicBezTo>
                      <a:pt x="269481" y="555147"/>
                      <a:pt x="294157" y="552664"/>
                      <a:pt x="317260" y="549462"/>
                    </a:cubicBezTo>
                    <a:lnTo>
                      <a:pt x="221322" y="180376"/>
                    </a:lnTo>
                    <a:cubicBezTo>
                      <a:pt x="221000" y="179133"/>
                      <a:pt x="220934" y="177840"/>
                      <a:pt x="221133" y="176573"/>
                    </a:cubicBezTo>
                    <a:lnTo>
                      <a:pt x="237158" y="73980"/>
                    </a:lnTo>
                    <a:cubicBezTo>
                      <a:pt x="237409" y="72365"/>
                      <a:pt x="238080" y="70844"/>
                      <a:pt x="239102" y="69569"/>
                    </a:cubicBezTo>
                    <a:lnTo>
                      <a:pt x="294811" y="0"/>
                    </a:lnTo>
                    <a:lnTo>
                      <a:pt x="176609" y="41502"/>
                    </a:lnTo>
                    <a:lnTo>
                      <a:pt x="104696" y="146713"/>
                    </a:lnTo>
                    <a:lnTo>
                      <a:pt x="0" y="549487"/>
                    </a:lnTo>
                    <a:cubicBezTo>
                      <a:pt x="23095" y="552689"/>
                      <a:pt x="47790" y="555157"/>
                      <a:pt x="73648" y="556858"/>
                    </a:cubicBezTo>
                    <a:lnTo>
                      <a:pt x="73648" y="556046"/>
                    </a:lnTo>
                    <a:lnTo>
                      <a:pt x="73648" y="5560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4"/>
              <p:cNvSpPr/>
              <p:nvPr/>
            </p:nvSpPr>
            <p:spPr>
              <a:xfrm>
                <a:off x="7193864" y="7615721"/>
                <a:ext cx="132487" cy="103379"/>
              </a:xfrm>
              <a:custGeom>
                <a:avLst/>
                <a:gdLst/>
                <a:ahLst/>
                <a:cxnLst/>
                <a:rect l="l" t="t" r="r" b="b"/>
                <a:pathLst>
                  <a:path w="132487" h="103379" extrusionOk="0">
                    <a:moveTo>
                      <a:pt x="132487" y="103380"/>
                    </a:moveTo>
                    <a:lnTo>
                      <a:pt x="132487" y="0"/>
                    </a:lnTo>
                    <a:lnTo>
                      <a:pt x="0" y="0"/>
                    </a:lnTo>
                    <a:lnTo>
                      <a:pt x="0" y="103380"/>
                    </a:lnTo>
                    <a:lnTo>
                      <a:pt x="132487" y="103380"/>
                    </a:lnTo>
                    <a:close/>
                    <a:moveTo>
                      <a:pt x="19720" y="21684"/>
                    </a:moveTo>
                    <a:cubicBezTo>
                      <a:pt x="19720" y="16509"/>
                      <a:pt x="23915" y="12314"/>
                      <a:pt x="29090" y="12314"/>
                    </a:cubicBezTo>
                    <a:lnTo>
                      <a:pt x="103399" y="12314"/>
                    </a:lnTo>
                    <a:cubicBezTo>
                      <a:pt x="108574" y="12314"/>
                      <a:pt x="112769" y="16509"/>
                      <a:pt x="112769" y="21684"/>
                    </a:cubicBezTo>
                    <a:lnTo>
                      <a:pt x="112769" y="81692"/>
                    </a:lnTo>
                    <a:cubicBezTo>
                      <a:pt x="112769" y="86866"/>
                      <a:pt x="108574" y="91062"/>
                      <a:pt x="103399" y="91062"/>
                    </a:cubicBezTo>
                    <a:lnTo>
                      <a:pt x="29090" y="91062"/>
                    </a:lnTo>
                    <a:cubicBezTo>
                      <a:pt x="23915" y="91062"/>
                      <a:pt x="19720" y="86866"/>
                      <a:pt x="19720" y="81692"/>
                    </a:cubicBezTo>
                    <a:lnTo>
                      <a:pt x="19720" y="2168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4"/>
              <p:cNvSpPr/>
              <p:nvPr/>
            </p:nvSpPr>
            <p:spPr>
              <a:xfrm>
                <a:off x="7076068" y="7618042"/>
                <a:ext cx="99056" cy="90812"/>
              </a:xfrm>
              <a:custGeom>
                <a:avLst/>
                <a:gdLst/>
                <a:ahLst/>
                <a:cxnLst/>
                <a:rect l="l" t="t" r="r" b="b"/>
                <a:pathLst>
                  <a:path w="99056" h="90812" extrusionOk="0">
                    <a:moveTo>
                      <a:pt x="99056" y="7896"/>
                    </a:moveTo>
                    <a:cubicBezTo>
                      <a:pt x="71490" y="6107"/>
                      <a:pt x="45198" y="3461"/>
                      <a:pt x="20665" y="0"/>
                    </a:cubicBezTo>
                    <a:lnTo>
                      <a:pt x="0" y="79501"/>
                    </a:lnTo>
                    <a:cubicBezTo>
                      <a:pt x="29691" y="84596"/>
                      <a:pt x="63546" y="88464"/>
                      <a:pt x="99056" y="90813"/>
                    </a:cubicBezTo>
                    <a:lnTo>
                      <a:pt x="99056" y="789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4"/>
              <p:cNvSpPr/>
              <p:nvPr/>
            </p:nvSpPr>
            <p:spPr>
              <a:xfrm>
                <a:off x="7213584" y="7628036"/>
                <a:ext cx="93049" cy="78748"/>
              </a:xfrm>
              <a:custGeom>
                <a:avLst/>
                <a:gdLst/>
                <a:ahLst/>
                <a:cxnLst/>
                <a:rect l="l" t="t" r="r" b="b"/>
                <a:pathLst>
                  <a:path w="93049" h="78748" extrusionOk="0">
                    <a:moveTo>
                      <a:pt x="9370" y="78748"/>
                    </a:moveTo>
                    <a:lnTo>
                      <a:pt x="83679" y="78748"/>
                    </a:lnTo>
                    <a:cubicBezTo>
                      <a:pt x="88854" y="78748"/>
                      <a:pt x="93049" y="74553"/>
                      <a:pt x="93049" y="69378"/>
                    </a:cubicBezTo>
                    <a:lnTo>
                      <a:pt x="93049" y="9370"/>
                    </a:lnTo>
                    <a:cubicBezTo>
                      <a:pt x="93049" y="4195"/>
                      <a:pt x="88854" y="0"/>
                      <a:pt x="83679" y="0"/>
                    </a:cubicBezTo>
                    <a:lnTo>
                      <a:pt x="9370" y="0"/>
                    </a:lnTo>
                    <a:cubicBezTo>
                      <a:pt x="4195" y="0"/>
                      <a:pt x="0" y="4195"/>
                      <a:pt x="0" y="9370"/>
                    </a:cubicBezTo>
                    <a:lnTo>
                      <a:pt x="0" y="69378"/>
                    </a:lnTo>
                    <a:cubicBezTo>
                      <a:pt x="0" y="74553"/>
                      <a:pt x="4195" y="78748"/>
                      <a:pt x="9370" y="78748"/>
                    </a:cubicBezTo>
                    <a:close/>
                    <a:moveTo>
                      <a:pt x="18740" y="18739"/>
                    </a:moveTo>
                    <a:lnTo>
                      <a:pt x="74307" y="18739"/>
                    </a:lnTo>
                    <a:lnTo>
                      <a:pt x="74307" y="60005"/>
                    </a:lnTo>
                    <a:lnTo>
                      <a:pt x="18740" y="60005"/>
                    </a:lnTo>
                    <a:lnTo>
                      <a:pt x="18740" y="1873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7" name="Google Shape;977;p24"/>
            <p:cNvSpPr/>
            <p:nvPr/>
          </p:nvSpPr>
          <p:spPr>
            <a:xfrm>
              <a:off x="6909059" y="7021255"/>
              <a:ext cx="702096" cy="801185"/>
            </a:xfrm>
            <a:custGeom>
              <a:avLst/>
              <a:gdLst/>
              <a:ahLst/>
              <a:cxnLst/>
              <a:rect l="l" t="t" r="r" b="b"/>
              <a:pathLst>
                <a:path w="702096" h="801185" extrusionOk="0">
                  <a:moveTo>
                    <a:pt x="543555" y="634357"/>
                  </a:moveTo>
                  <a:lnTo>
                    <a:pt x="432365" y="206594"/>
                  </a:lnTo>
                  <a:lnTo>
                    <a:pt x="447707" y="108386"/>
                  </a:lnTo>
                  <a:lnTo>
                    <a:pt x="522306" y="15229"/>
                  </a:lnTo>
                  <a:cubicBezTo>
                    <a:pt x="524921" y="11965"/>
                    <a:pt x="525056" y="7364"/>
                    <a:pt x="522637" y="3953"/>
                  </a:cubicBezTo>
                  <a:cubicBezTo>
                    <a:pt x="520219" y="541"/>
                    <a:pt x="515834" y="-856"/>
                    <a:pt x="511889" y="530"/>
                  </a:cubicBezTo>
                  <a:lnTo>
                    <a:pt x="359917" y="53888"/>
                  </a:lnTo>
                  <a:cubicBezTo>
                    <a:pt x="358033" y="54550"/>
                    <a:pt x="356410" y="55794"/>
                    <a:pt x="355285" y="57441"/>
                  </a:cubicBezTo>
                  <a:lnTo>
                    <a:pt x="280717" y="166538"/>
                  </a:lnTo>
                  <a:cubicBezTo>
                    <a:pt x="280106" y="167430"/>
                    <a:pt x="279656" y="168422"/>
                    <a:pt x="279383" y="169467"/>
                  </a:cubicBezTo>
                  <a:lnTo>
                    <a:pt x="158543" y="634355"/>
                  </a:lnTo>
                  <a:cubicBezTo>
                    <a:pt x="96579" y="644294"/>
                    <a:pt x="0" y="666844"/>
                    <a:pt x="0" y="710794"/>
                  </a:cubicBezTo>
                  <a:cubicBezTo>
                    <a:pt x="0" y="737980"/>
                    <a:pt x="36094" y="760322"/>
                    <a:pt x="107283" y="777203"/>
                  </a:cubicBezTo>
                  <a:cubicBezTo>
                    <a:pt x="172503" y="792670"/>
                    <a:pt x="259074" y="801186"/>
                    <a:pt x="351044" y="801186"/>
                  </a:cubicBezTo>
                  <a:cubicBezTo>
                    <a:pt x="443017" y="801186"/>
                    <a:pt x="529589" y="792669"/>
                    <a:pt x="594812" y="777203"/>
                  </a:cubicBezTo>
                  <a:cubicBezTo>
                    <a:pt x="666002" y="760322"/>
                    <a:pt x="702097" y="737980"/>
                    <a:pt x="702097" y="710794"/>
                  </a:cubicBezTo>
                  <a:cubicBezTo>
                    <a:pt x="702098" y="666846"/>
                    <a:pt x="605519" y="644295"/>
                    <a:pt x="543555" y="634357"/>
                  </a:cubicBezTo>
                  <a:close/>
                  <a:moveTo>
                    <a:pt x="535091" y="676290"/>
                  </a:moveTo>
                  <a:cubicBezTo>
                    <a:pt x="505402" y="681388"/>
                    <a:pt x="471545" y="685254"/>
                    <a:pt x="436035" y="687603"/>
                  </a:cubicBezTo>
                  <a:lnTo>
                    <a:pt x="436035" y="604680"/>
                  </a:lnTo>
                  <a:cubicBezTo>
                    <a:pt x="463602" y="602892"/>
                    <a:pt x="489894" y="600249"/>
                    <a:pt x="514426" y="596784"/>
                  </a:cubicBezTo>
                  <a:lnTo>
                    <a:pt x="535091" y="676290"/>
                  </a:lnTo>
                  <a:close/>
                  <a:moveTo>
                    <a:pt x="297113" y="175764"/>
                  </a:moveTo>
                  <a:lnTo>
                    <a:pt x="369026" y="70553"/>
                  </a:lnTo>
                  <a:lnTo>
                    <a:pt x="487231" y="29051"/>
                  </a:lnTo>
                  <a:lnTo>
                    <a:pt x="431522" y="98620"/>
                  </a:lnTo>
                  <a:cubicBezTo>
                    <a:pt x="430500" y="99897"/>
                    <a:pt x="429830" y="101416"/>
                    <a:pt x="429578" y="103031"/>
                  </a:cubicBezTo>
                  <a:lnTo>
                    <a:pt x="413553" y="205624"/>
                  </a:lnTo>
                  <a:cubicBezTo>
                    <a:pt x="413354" y="206891"/>
                    <a:pt x="413420" y="208185"/>
                    <a:pt x="413742" y="209426"/>
                  </a:cubicBezTo>
                  <a:lnTo>
                    <a:pt x="509678" y="578513"/>
                  </a:lnTo>
                  <a:cubicBezTo>
                    <a:pt x="486577" y="581716"/>
                    <a:pt x="461901" y="584200"/>
                    <a:pt x="436036" y="585904"/>
                  </a:cubicBezTo>
                  <a:lnTo>
                    <a:pt x="436036" y="585096"/>
                  </a:lnTo>
                  <a:cubicBezTo>
                    <a:pt x="436036" y="579922"/>
                    <a:pt x="431841" y="575726"/>
                    <a:pt x="426666" y="575726"/>
                  </a:cubicBezTo>
                  <a:lnTo>
                    <a:pt x="275435" y="575726"/>
                  </a:lnTo>
                  <a:cubicBezTo>
                    <a:pt x="270260" y="575726"/>
                    <a:pt x="266065" y="579922"/>
                    <a:pt x="266065" y="585096"/>
                  </a:cubicBezTo>
                  <a:lnTo>
                    <a:pt x="266065" y="585910"/>
                  </a:lnTo>
                  <a:cubicBezTo>
                    <a:pt x="240206" y="584209"/>
                    <a:pt x="215512" y="581740"/>
                    <a:pt x="192417" y="578540"/>
                  </a:cubicBezTo>
                  <a:lnTo>
                    <a:pt x="297113" y="175764"/>
                  </a:lnTo>
                  <a:close/>
                  <a:moveTo>
                    <a:pt x="417293" y="594467"/>
                  </a:moveTo>
                  <a:lnTo>
                    <a:pt x="417293" y="697847"/>
                  </a:lnTo>
                  <a:lnTo>
                    <a:pt x="284806" y="697847"/>
                  </a:lnTo>
                  <a:lnTo>
                    <a:pt x="284806" y="594467"/>
                  </a:lnTo>
                  <a:lnTo>
                    <a:pt x="417293" y="594467"/>
                  </a:lnTo>
                  <a:close/>
                  <a:moveTo>
                    <a:pt x="187674" y="596789"/>
                  </a:moveTo>
                  <a:cubicBezTo>
                    <a:pt x="212207" y="600250"/>
                    <a:pt x="238502" y="602896"/>
                    <a:pt x="266065" y="604685"/>
                  </a:cubicBezTo>
                  <a:lnTo>
                    <a:pt x="266065" y="687602"/>
                  </a:lnTo>
                  <a:cubicBezTo>
                    <a:pt x="230553" y="685253"/>
                    <a:pt x="196700" y="681386"/>
                    <a:pt x="167009" y="676290"/>
                  </a:cubicBezTo>
                  <a:lnTo>
                    <a:pt x="187674" y="596789"/>
                  </a:lnTo>
                  <a:close/>
                  <a:moveTo>
                    <a:pt x="351046" y="782449"/>
                  </a:moveTo>
                  <a:cubicBezTo>
                    <a:pt x="145162" y="782449"/>
                    <a:pt x="18743" y="740715"/>
                    <a:pt x="18743" y="710799"/>
                  </a:cubicBezTo>
                  <a:cubicBezTo>
                    <a:pt x="18743" y="694229"/>
                    <a:pt x="61030" y="670001"/>
                    <a:pt x="153381" y="654224"/>
                  </a:cubicBezTo>
                  <a:lnTo>
                    <a:pt x="146317" y="681397"/>
                  </a:lnTo>
                  <a:cubicBezTo>
                    <a:pt x="146317" y="681397"/>
                    <a:pt x="143425" y="690747"/>
                    <a:pt x="153675" y="692949"/>
                  </a:cubicBezTo>
                  <a:cubicBezTo>
                    <a:pt x="186996" y="700109"/>
                    <a:pt x="224949" y="703724"/>
                    <a:pt x="266065" y="706386"/>
                  </a:cubicBezTo>
                  <a:lnTo>
                    <a:pt x="266065" y="707214"/>
                  </a:lnTo>
                  <a:cubicBezTo>
                    <a:pt x="266065" y="712388"/>
                    <a:pt x="270260" y="716584"/>
                    <a:pt x="275435" y="716584"/>
                  </a:cubicBezTo>
                  <a:lnTo>
                    <a:pt x="426664" y="716584"/>
                  </a:lnTo>
                  <a:cubicBezTo>
                    <a:pt x="431839" y="716584"/>
                    <a:pt x="436035" y="712388"/>
                    <a:pt x="436035" y="707214"/>
                  </a:cubicBezTo>
                  <a:lnTo>
                    <a:pt x="436035" y="706386"/>
                  </a:lnTo>
                  <a:cubicBezTo>
                    <a:pt x="477153" y="703724"/>
                    <a:pt x="514927" y="699208"/>
                    <a:pt x="548425" y="692946"/>
                  </a:cubicBezTo>
                  <a:lnTo>
                    <a:pt x="548422" y="692924"/>
                  </a:lnTo>
                  <a:cubicBezTo>
                    <a:pt x="548638" y="692884"/>
                    <a:pt x="548852" y="692878"/>
                    <a:pt x="549070" y="692822"/>
                  </a:cubicBezTo>
                  <a:cubicBezTo>
                    <a:pt x="554079" y="691520"/>
                    <a:pt x="557083" y="686403"/>
                    <a:pt x="555783" y="681396"/>
                  </a:cubicBezTo>
                  <a:lnTo>
                    <a:pt x="548719" y="654226"/>
                  </a:lnTo>
                  <a:cubicBezTo>
                    <a:pt x="641061" y="670004"/>
                    <a:pt x="683356" y="694226"/>
                    <a:pt x="683356" y="710794"/>
                  </a:cubicBezTo>
                  <a:cubicBezTo>
                    <a:pt x="683358" y="740715"/>
                    <a:pt x="556934" y="782449"/>
                    <a:pt x="351046" y="7824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8" name="Google Shape;978;p24"/>
          <p:cNvGrpSpPr/>
          <p:nvPr/>
        </p:nvGrpSpPr>
        <p:grpSpPr>
          <a:xfrm>
            <a:off x="98874" y="4472354"/>
            <a:ext cx="587884" cy="640150"/>
            <a:chOff x="224292" y="5725887"/>
            <a:chExt cx="735775" cy="801189"/>
          </a:xfrm>
        </p:grpSpPr>
        <p:sp>
          <p:nvSpPr>
            <p:cNvPr id="979" name="Google Shape;979;p24"/>
            <p:cNvSpPr/>
            <p:nvPr/>
          </p:nvSpPr>
          <p:spPr>
            <a:xfrm>
              <a:off x="538488" y="5803024"/>
              <a:ext cx="57718" cy="51881"/>
            </a:xfrm>
            <a:custGeom>
              <a:avLst/>
              <a:gdLst/>
              <a:ahLst/>
              <a:cxnLst/>
              <a:rect l="l" t="t" r="r" b="b"/>
              <a:pathLst>
                <a:path w="57718" h="51881" extrusionOk="0">
                  <a:moveTo>
                    <a:pt x="0" y="21784"/>
                  </a:moveTo>
                  <a:cubicBezTo>
                    <a:pt x="4990" y="30276"/>
                    <a:pt x="9420" y="40228"/>
                    <a:pt x="13080" y="51882"/>
                  </a:cubicBezTo>
                  <a:lnTo>
                    <a:pt x="57718" y="32351"/>
                  </a:lnTo>
                  <a:lnTo>
                    <a:pt x="33398" y="0"/>
                  </a:lnTo>
                  <a:lnTo>
                    <a:pt x="0" y="2178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0" name="Google Shape;980;p24"/>
            <p:cNvGrpSpPr/>
            <p:nvPr/>
          </p:nvGrpSpPr>
          <p:grpSpPr>
            <a:xfrm>
              <a:off x="415014" y="5743988"/>
              <a:ext cx="313870" cy="157396"/>
              <a:chOff x="415014" y="5743988"/>
              <a:chExt cx="313870" cy="157396"/>
            </a:xfrm>
          </p:grpSpPr>
          <p:sp>
            <p:nvSpPr>
              <p:cNvPr id="981" name="Google Shape;981;p24"/>
              <p:cNvSpPr/>
              <p:nvPr/>
            </p:nvSpPr>
            <p:spPr>
              <a:xfrm>
                <a:off x="488412" y="5792345"/>
                <a:ext cx="240472" cy="109039"/>
              </a:xfrm>
              <a:custGeom>
                <a:avLst/>
                <a:gdLst/>
                <a:ahLst/>
                <a:cxnLst/>
                <a:rect l="l" t="t" r="r" b="b"/>
                <a:pathLst>
                  <a:path w="240472" h="109039" extrusionOk="0">
                    <a:moveTo>
                      <a:pt x="140640" y="82421"/>
                    </a:moveTo>
                    <a:cubicBezTo>
                      <a:pt x="148536" y="78373"/>
                      <a:pt x="212835" y="57892"/>
                      <a:pt x="240472" y="0"/>
                    </a:cubicBezTo>
                    <a:lnTo>
                      <a:pt x="179627" y="31348"/>
                    </a:lnTo>
                    <a:cubicBezTo>
                      <a:pt x="179574" y="31375"/>
                      <a:pt x="60909" y="83306"/>
                      <a:pt x="60909" y="83306"/>
                    </a:cubicBezTo>
                    <a:cubicBezTo>
                      <a:pt x="60873" y="83322"/>
                      <a:pt x="0" y="108057"/>
                      <a:pt x="0" y="108057"/>
                    </a:cubicBezTo>
                    <a:cubicBezTo>
                      <a:pt x="35786" y="114600"/>
                      <a:pt x="132744" y="86467"/>
                      <a:pt x="140640" y="824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4"/>
              <p:cNvSpPr/>
              <p:nvPr/>
            </p:nvSpPr>
            <p:spPr>
              <a:xfrm>
                <a:off x="415014" y="5743988"/>
                <a:ext cx="173862" cy="66013"/>
              </a:xfrm>
              <a:custGeom>
                <a:avLst/>
                <a:gdLst/>
                <a:ahLst/>
                <a:cxnLst/>
                <a:rect l="l" t="t" r="r" b="b"/>
                <a:pathLst>
                  <a:path w="173862" h="66013" extrusionOk="0">
                    <a:moveTo>
                      <a:pt x="86949" y="0"/>
                    </a:moveTo>
                    <a:cubicBezTo>
                      <a:pt x="53886" y="0"/>
                      <a:pt x="24746" y="13838"/>
                      <a:pt x="0" y="41214"/>
                    </a:cubicBezTo>
                    <a:cubicBezTo>
                      <a:pt x="12168" y="37567"/>
                      <a:pt x="26890" y="34556"/>
                      <a:pt x="42333" y="34556"/>
                    </a:cubicBezTo>
                    <a:cubicBezTo>
                      <a:pt x="64899" y="34556"/>
                      <a:pt x="91974" y="41094"/>
                      <a:pt x="113036" y="66014"/>
                    </a:cubicBezTo>
                    <a:lnTo>
                      <a:pt x="173863" y="26347"/>
                    </a:lnTo>
                    <a:cubicBezTo>
                      <a:pt x="148204" y="11874"/>
                      <a:pt x="117775" y="0"/>
                      <a:pt x="8694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3" name="Google Shape;983;p24"/>
            <p:cNvSpPr/>
            <p:nvPr/>
          </p:nvSpPr>
          <p:spPr>
            <a:xfrm>
              <a:off x="477678" y="5904282"/>
              <a:ext cx="128360" cy="129778"/>
            </a:xfrm>
            <a:custGeom>
              <a:avLst/>
              <a:gdLst/>
              <a:ahLst/>
              <a:cxnLst/>
              <a:rect l="l" t="t" r="r" b="b"/>
              <a:pathLst>
                <a:path w="128360" h="129778" extrusionOk="0">
                  <a:moveTo>
                    <a:pt x="128361" y="84443"/>
                  </a:moveTo>
                  <a:cubicBezTo>
                    <a:pt x="108594" y="50954"/>
                    <a:pt x="114259" y="19725"/>
                    <a:pt x="122023" y="0"/>
                  </a:cubicBezTo>
                  <a:cubicBezTo>
                    <a:pt x="82749" y="12464"/>
                    <a:pt x="54046" y="16622"/>
                    <a:pt x="33249" y="16622"/>
                  </a:cubicBezTo>
                  <a:cubicBezTo>
                    <a:pt x="32033" y="16622"/>
                    <a:pt x="30847" y="16607"/>
                    <a:pt x="29683" y="16578"/>
                  </a:cubicBezTo>
                  <a:cubicBezTo>
                    <a:pt x="23543" y="22427"/>
                    <a:pt x="5810" y="42233"/>
                    <a:pt x="0" y="80355"/>
                  </a:cubicBezTo>
                  <a:cubicBezTo>
                    <a:pt x="10722" y="74201"/>
                    <a:pt x="25385" y="67722"/>
                    <a:pt x="40113" y="67300"/>
                  </a:cubicBezTo>
                  <a:cubicBezTo>
                    <a:pt x="43643" y="67204"/>
                    <a:pt x="46951" y="69185"/>
                    <a:pt x="48508" y="72382"/>
                  </a:cubicBezTo>
                  <a:cubicBezTo>
                    <a:pt x="50065" y="75579"/>
                    <a:pt x="49605" y="79391"/>
                    <a:pt x="47334" y="82127"/>
                  </a:cubicBezTo>
                  <a:cubicBezTo>
                    <a:pt x="46697" y="82918"/>
                    <a:pt x="32190" y="101347"/>
                    <a:pt x="39257" y="129779"/>
                  </a:cubicBezTo>
                  <a:cubicBezTo>
                    <a:pt x="45763" y="128304"/>
                    <a:pt x="55640" y="125912"/>
                    <a:pt x="66538" y="122734"/>
                  </a:cubicBezTo>
                  <a:cubicBezTo>
                    <a:pt x="98169" y="113511"/>
                    <a:pt x="126198" y="92224"/>
                    <a:pt x="128361" y="844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4" name="Google Shape;984;p24"/>
            <p:cNvGrpSpPr/>
            <p:nvPr/>
          </p:nvGrpSpPr>
          <p:grpSpPr>
            <a:xfrm>
              <a:off x="610726" y="5871797"/>
              <a:ext cx="195442" cy="268834"/>
              <a:chOff x="610726" y="5871797"/>
              <a:chExt cx="195442" cy="268834"/>
            </a:xfrm>
          </p:grpSpPr>
          <p:sp>
            <p:nvSpPr>
              <p:cNvPr id="985" name="Google Shape;985;p24"/>
              <p:cNvSpPr/>
              <p:nvPr/>
            </p:nvSpPr>
            <p:spPr>
              <a:xfrm>
                <a:off x="610726" y="5871797"/>
                <a:ext cx="117619" cy="103502"/>
              </a:xfrm>
              <a:custGeom>
                <a:avLst/>
                <a:gdLst/>
                <a:ahLst/>
                <a:cxnLst/>
                <a:rect l="l" t="t" r="r" b="b"/>
                <a:pathLst>
                  <a:path w="117619" h="103502" extrusionOk="0">
                    <a:moveTo>
                      <a:pt x="73666" y="8550"/>
                    </a:moveTo>
                    <a:lnTo>
                      <a:pt x="66074" y="0"/>
                    </a:lnTo>
                    <a:cubicBezTo>
                      <a:pt x="44767" y="12961"/>
                      <a:pt x="26908" y="19183"/>
                      <a:pt x="24206" y="20088"/>
                    </a:cubicBezTo>
                    <a:cubicBezTo>
                      <a:pt x="20524" y="21499"/>
                      <a:pt x="16918" y="22848"/>
                      <a:pt x="13382" y="24139"/>
                    </a:cubicBezTo>
                    <a:cubicBezTo>
                      <a:pt x="7830" y="32697"/>
                      <a:pt x="-10749" y="66057"/>
                      <a:pt x="8589" y="103502"/>
                    </a:cubicBezTo>
                    <a:lnTo>
                      <a:pt x="65500" y="98202"/>
                    </a:lnTo>
                    <a:cubicBezTo>
                      <a:pt x="69179" y="96645"/>
                      <a:pt x="82669" y="90434"/>
                      <a:pt x="87107" y="81498"/>
                    </a:cubicBezTo>
                    <a:cubicBezTo>
                      <a:pt x="81500" y="82954"/>
                      <a:pt x="74713" y="84211"/>
                      <a:pt x="67935" y="84211"/>
                    </a:cubicBezTo>
                    <a:cubicBezTo>
                      <a:pt x="56795" y="84211"/>
                      <a:pt x="45728" y="80814"/>
                      <a:pt x="40159" y="69322"/>
                    </a:cubicBezTo>
                    <a:cubicBezTo>
                      <a:pt x="37978" y="64823"/>
                      <a:pt x="39857" y="59408"/>
                      <a:pt x="44354" y="57230"/>
                    </a:cubicBezTo>
                    <a:cubicBezTo>
                      <a:pt x="48853" y="55049"/>
                      <a:pt x="54267" y="56930"/>
                      <a:pt x="56446" y="61426"/>
                    </a:cubicBezTo>
                    <a:cubicBezTo>
                      <a:pt x="59898" y="68547"/>
                      <a:pt x="75161" y="66223"/>
                      <a:pt x="86029" y="62972"/>
                    </a:cubicBezTo>
                    <a:cubicBezTo>
                      <a:pt x="85540" y="55654"/>
                      <a:pt x="87883" y="50170"/>
                      <a:pt x="90351" y="46533"/>
                    </a:cubicBezTo>
                    <a:cubicBezTo>
                      <a:pt x="96666" y="37219"/>
                      <a:pt x="108432" y="32800"/>
                      <a:pt x="117619" y="30716"/>
                    </a:cubicBezTo>
                    <a:cubicBezTo>
                      <a:pt x="105155" y="10218"/>
                      <a:pt x="82160" y="11495"/>
                      <a:pt x="81045" y="11572"/>
                    </a:cubicBezTo>
                    <a:cubicBezTo>
                      <a:pt x="78236" y="11747"/>
                      <a:pt x="75525" y="10641"/>
                      <a:pt x="73666" y="8550"/>
                    </a:cubicBezTo>
                    <a:close/>
                    <a:moveTo>
                      <a:pt x="66148" y="32489"/>
                    </a:moveTo>
                    <a:cubicBezTo>
                      <a:pt x="64462" y="34173"/>
                      <a:pt x="62127" y="35151"/>
                      <a:pt x="59740" y="35151"/>
                    </a:cubicBezTo>
                    <a:cubicBezTo>
                      <a:pt x="57369" y="35151"/>
                      <a:pt x="55031" y="34173"/>
                      <a:pt x="53349" y="32489"/>
                    </a:cubicBezTo>
                    <a:cubicBezTo>
                      <a:pt x="51665" y="30805"/>
                      <a:pt x="50687" y="28470"/>
                      <a:pt x="50687" y="26098"/>
                    </a:cubicBezTo>
                    <a:cubicBezTo>
                      <a:pt x="50687" y="23709"/>
                      <a:pt x="51665" y="21374"/>
                      <a:pt x="53349" y="19690"/>
                    </a:cubicBezTo>
                    <a:cubicBezTo>
                      <a:pt x="55033" y="18006"/>
                      <a:pt x="57367" y="17047"/>
                      <a:pt x="59740" y="17047"/>
                    </a:cubicBezTo>
                    <a:cubicBezTo>
                      <a:pt x="62127" y="17047"/>
                      <a:pt x="64462" y="18006"/>
                      <a:pt x="66148" y="19690"/>
                    </a:cubicBezTo>
                    <a:cubicBezTo>
                      <a:pt x="67831" y="21374"/>
                      <a:pt x="68790" y="23709"/>
                      <a:pt x="68790" y="26098"/>
                    </a:cubicBezTo>
                    <a:cubicBezTo>
                      <a:pt x="68790" y="28470"/>
                      <a:pt x="67831" y="30805"/>
                      <a:pt x="66148" y="3248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24"/>
              <p:cNvSpPr/>
              <p:nvPr/>
            </p:nvSpPr>
            <p:spPr>
              <a:xfrm>
                <a:off x="762461" y="6098668"/>
                <a:ext cx="43707" cy="41963"/>
              </a:xfrm>
              <a:custGeom>
                <a:avLst/>
                <a:gdLst/>
                <a:ahLst/>
                <a:cxnLst/>
                <a:rect l="l" t="t" r="r" b="b"/>
                <a:pathLst>
                  <a:path w="43707" h="41963" extrusionOk="0">
                    <a:moveTo>
                      <a:pt x="43706" y="14320"/>
                    </a:moveTo>
                    <a:cubicBezTo>
                      <a:pt x="43762" y="8638"/>
                      <a:pt x="42887" y="3990"/>
                      <a:pt x="31575" y="3414"/>
                    </a:cubicBezTo>
                    <a:cubicBezTo>
                      <a:pt x="21490" y="2900"/>
                      <a:pt x="12853" y="1438"/>
                      <a:pt x="6410" y="0"/>
                    </a:cubicBezTo>
                    <a:cubicBezTo>
                      <a:pt x="5870" y="17790"/>
                      <a:pt x="2876" y="32088"/>
                      <a:pt x="0" y="41964"/>
                    </a:cubicBezTo>
                    <a:cubicBezTo>
                      <a:pt x="41665" y="33440"/>
                      <a:pt x="43707" y="14529"/>
                      <a:pt x="43706" y="143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7" name="Google Shape;987;p24"/>
            <p:cNvSpPr/>
            <p:nvPr/>
          </p:nvSpPr>
          <p:spPr>
            <a:xfrm>
              <a:off x="242296" y="6337585"/>
              <a:ext cx="198046" cy="171442"/>
            </a:xfrm>
            <a:custGeom>
              <a:avLst/>
              <a:gdLst/>
              <a:ahLst/>
              <a:cxnLst/>
              <a:rect l="l" t="t" r="r" b="b"/>
              <a:pathLst>
                <a:path w="198046" h="171442" extrusionOk="0">
                  <a:moveTo>
                    <a:pt x="1303" y="44880"/>
                  </a:moveTo>
                  <a:cubicBezTo>
                    <a:pt x="18" y="46249"/>
                    <a:pt x="-536" y="51279"/>
                    <a:pt x="666" y="59342"/>
                  </a:cubicBezTo>
                  <a:cubicBezTo>
                    <a:pt x="25737" y="45608"/>
                    <a:pt x="88992" y="13983"/>
                    <a:pt x="141325" y="13194"/>
                  </a:cubicBezTo>
                  <a:cubicBezTo>
                    <a:pt x="146310" y="13046"/>
                    <a:pt x="150433" y="17109"/>
                    <a:pt x="150510" y="22107"/>
                  </a:cubicBezTo>
                  <a:cubicBezTo>
                    <a:pt x="150587" y="27105"/>
                    <a:pt x="146595" y="31218"/>
                    <a:pt x="141597" y="31294"/>
                  </a:cubicBezTo>
                  <a:cubicBezTo>
                    <a:pt x="90651" y="32060"/>
                    <a:pt x="25140" y="66411"/>
                    <a:pt x="5141" y="77587"/>
                  </a:cubicBezTo>
                  <a:cubicBezTo>
                    <a:pt x="8016" y="86429"/>
                    <a:pt x="12280" y="96821"/>
                    <a:pt x="18409" y="108514"/>
                  </a:cubicBezTo>
                  <a:lnTo>
                    <a:pt x="148432" y="34499"/>
                  </a:lnTo>
                  <a:cubicBezTo>
                    <a:pt x="152774" y="32022"/>
                    <a:pt x="158303" y="33543"/>
                    <a:pt x="160775" y="37889"/>
                  </a:cubicBezTo>
                  <a:cubicBezTo>
                    <a:pt x="163246" y="42233"/>
                    <a:pt x="161730" y="47760"/>
                    <a:pt x="157386" y="50232"/>
                  </a:cubicBezTo>
                  <a:lnTo>
                    <a:pt x="27357" y="124248"/>
                  </a:lnTo>
                  <a:cubicBezTo>
                    <a:pt x="34280" y="135485"/>
                    <a:pt x="41040" y="144455"/>
                    <a:pt x="47180" y="151438"/>
                  </a:cubicBezTo>
                  <a:cubicBezTo>
                    <a:pt x="67005" y="139945"/>
                    <a:pt x="129983" y="101158"/>
                    <a:pt x="156647" y="57751"/>
                  </a:cubicBezTo>
                  <a:cubicBezTo>
                    <a:pt x="159264" y="53491"/>
                    <a:pt x="164834" y="52160"/>
                    <a:pt x="169099" y="54776"/>
                  </a:cubicBezTo>
                  <a:cubicBezTo>
                    <a:pt x="173358" y="57393"/>
                    <a:pt x="174690" y="62965"/>
                    <a:pt x="172075" y="67224"/>
                  </a:cubicBezTo>
                  <a:cubicBezTo>
                    <a:pt x="144695" y="111795"/>
                    <a:pt x="85241" y="150029"/>
                    <a:pt x="60608" y="164589"/>
                  </a:cubicBezTo>
                  <a:cubicBezTo>
                    <a:pt x="66884" y="169681"/>
                    <a:pt x="71491" y="171770"/>
                    <a:pt x="73408" y="171401"/>
                  </a:cubicBezTo>
                  <a:cubicBezTo>
                    <a:pt x="81005" y="166414"/>
                    <a:pt x="181359" y="99654"/>
                    <a:pt x="198046" y="44902"/>
                  </a:cubicBezTo>
                  <a:lnTo>
                    <a:pt x="173774" y="2262"/>
                  </a:lnTo>
                  <a:cubicBezTo>
                    <a:pt x="117963" y="-11405"/>
                    <a:pt x="8903" y="41164"/>
                    <a:pt x="1303" y="448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24"/>
            <p:cNvSpPr/>
            <p:nvPr/>
          </p:nvSpPr>
          <p:spPr>
            <a:xfrm>
              <a:off x="587087" y="5780784"/>
              <a:ext cx="60627" cy="47138"/>
            </a:xfrm>
            <a:custGeom>
              <a:avLst/>
              <a:gdLst/>
              <a:ahLst/>
              <a:cxnLst/>
              <a:rect l="l" t="t" r="r" b="b"/>
              <a:pathLst>
                <a:path w="60627" h="47138" extrusionOk="0">
                  <a:moveTo>
                    <a:pt x="26165" y="47139"/>
                  </a:moveTo>
                  <a:lnTo>
                    <a:pt x="60627" y="32062"/>
                  </a:lnTo>
                  <a:cubicBezTo>
                    <a:pt x="51695" y="24070"/>
                    <a:pt x="37077" y="11897"/>
                    <a:pt x="18911" y="0"/>
                  </a:cubicBezTo>
                  <a:lnTo>
                    <a:pt x="0" y="12335"/>
                  </a:lnTo>
                  <a:lnTo>
                    <a:pt x="26165" y="4713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24"/>
            <p:cNvSpPr/>
            <p:nvPr/>
          </p:nvSpPr>
          <p:spPr>
            <a:xfrm>
              <a:off x="784045" y="6060863"/>
              <a:ext cx="157927" cy="96185"/>
            </a:xfrm>
            <a:custGeom>
              <a:avLst/>
              <a:gdLst/>
              <a:ahLst/>
              <a:cxnLst/>
              <a:rect l="l" t="t" r="r" b="b"/>
              <a:pathLst>
                <a:path w="157927" h="96185" extrusionOk="0">
                  <a:moveTo>
                    <a:pt x="151930" y="523"/>
                  </a:moveTo>
                  <a:lnTo>
                    <a:pt x="35733" y="66374"/>
                  </a:lnTo>
                  <a:cubicBezTo>
                    <a:pt x="30897" y="74799"/>
                    <a:pt x="20861" y="85227"/>
                    <a:pt x="0" y="92599"/>
                  </a:cubicBezTo>
                  <a:cubicBezTo>
                    <a:pt x="1454" y="93786"/>
                    <a:pt x="2987" y="94987"/>
                    <a:pt x="4571" y="96185"/>
                  </a:cubicBezTo>
                  <a:lnTo>
                    <a:pt x="155805" y="7554"/>
                  </a:lnTo>
                  <a:cubicBezTo>
                    <a:pt x="157825" y="6402"/>
                    <a:pt x="158501" y="3948"/>
                    <a:pt x="157407" y="2027"/>
                  </a:cubicBezTo>
                  <a:cubicBezTo>
                    <a:pt x="156307" y="102"/>
                    <a:pt x="153852" y="-568"/>
                    <a:pt x="151930" y="52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24"/>
            <p:cNvSpPr/>
            <p:nvPr/>
          </p:nvSpPr>
          <p:spPr>
            <a:xfrm>
              <a:off x="850745" y="6206785"/>
              <a:ext cx="76858" cy="107957"/>
            </a:xfrm>
            <a:custGeom>
              <a:avLst/>
              <a:gdLst/>
              <a:ahLst/>
              <a:cxnLst/>
              <a:rect l="l" t="t" r="r" b="b"/>
              <a:pathLst>
                <a:path w="76858" h="107957" extrusionOk="0">
                  <a:moveTo>
                    <a:pt x="40626" y="105472"/>
                  </a:moveTo>
                  <a:lnTo>
                    <a:pt x="46616" y="89591"/>
                  </a:lnTo>
                  <a:cubicBezTo>
                    <a:pt x="46040" y="89279"/>
                    <a:pt x="45453" y="88982"/>
                    <a:pt x="44990" y="88744"/>
                  </a:cubicBezTo>
                  <a:cubicBezTo>
                    <a:pt x="41505" y="86968"/>
                    <a:pt x="36736" y="84533"/>
                    <a:pt x="35631" y="79002"/>
                  </a:cubicBezTo>
                  <a:cubicBezTo>
                    <a:pt x="34999" y="75827"/>
                    <a:pt x="35905" y="72515"/>
                    <a:pt x="38118" y="69919"/>
                  </a:cubicBezTo>
                  <a:cubicBezTo>
                    <a:pt x="41735" y="65672"/>
                    <a:pt x="47880" y="63860"/>
                    <a:pt x="54382" y="61944"/>
                  </a:cubicBezTo>
                  <a:cubicBezTo>
                    <a:pt x="57337" y="61073"/>
                    <a:pt x="62247" y="59624"/>
                    <a:pt x="63638" y="58593"/>
                  </a:cubicBezTo>
                  <a:cubicBezTo>
                    <a:pt x="73314" y="47765"/>
                    <a:pt x="77714" y="36356"/>
                    <a:pt x="76722" y="24677"/>
                  </a:cubicBezTo>
                  <a:cubicBezTo>
                    <a:pt x="75956" y="15665"/>
                    <a:pt x="72032" y="7136"/>
                    <a:pt x="67035" y="0"/>
                  </a:cubicBezTo>
                  <a:cubicBezTo>
                    <a:pt x="65169" y="10159"/>
                    <a:pt x="61150" y="22134"/>
                    <a:pt x="52706" y="32141"/>
                  </a:cubicBezTo>
                  <a:cubicBezTo>
                    <a:pt x="43795" y="42702"/>
                    <a:pt x="31685" y="49182"/>
                    <a:pt x="16659" y="51475"/>
                  </a:cubicBezTo>
                  <a:lnTo>
                    <a:pt x="0" y="95421"/>
                  </a:lnTo>
                  <a:cubicBezTo>
                    <a:pt x="4078" y="101369"/>
                    <a:pt x="15664" y="113071"/>
                    <a:pt x="40626" y="10547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91" name="Google Shape;991;p24"/>
            <p:cNvGrpSpPr/>
            <p:nvPr/>
          </p:nvGrpSpPr>
          <p:grpSpPr>
            <a:xfrm>
              <a:off x="434430" y="5988558"/>
              <a:ext cx="414622" cy="380422"/>
              <a:chOff x="434430" y="5988558"/>
              <a:chExt cx="414622" cy="380422"/>
            </a:xfrm>
          </p:grpSpPr>
          <p:sp>
            <p:nvSpPr>
              <p:cNvPr id="992" name="Google Shape;992;p24"/>
              <p:cNvSpPr/>
              <p:nvPr/>
            </p:nvSpPr>
            <p:spPr>
              <a:xfrm>
                <a:off x="811384" y="6251631"/>
                <a:ext cx="37668" cy="41782"/>
              </a:xfrm>
              <a:custGeom>
                <a:avLst/>
                <a:gdLst/>
                <a:ahLst/>
                <a:cxnLst/>
                <a:rect l="l" t="t" r="r" b="b"/>
                <a:pathLst>
                  <a:path w="37668" h="41782" extrusionOk="0">
                    <a:moveTo>
                      <a:pt x="23335" y="41782"/>
                    </a:moveTo>
                    <a:lnTo>
                      <a:pt x="37668" y="3972"/>
                    </a:lnTo>
                    <a:lnTo>
                      <a:pt x="25372" y="0"/>
                    </a:lnTo>
                    <a:lnTo>
                      <a:pt x="0" y="3989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24"/>
              <p:cNvSpPr/>
              <p:nvPr/>
            </p:nvSpPr>
            <p:spPr>
              <a:xfrm rot="3621697">
                <a:off x="427933" y="6346678"/>
                <a:ext cx="38512" cy="7447"/>
              </a:xfrm>
              <a:custGeom>
                <a:avLst/>
                <a:gdLst/>
                <a:ahLst/>
                <a:cxnLst/>
                <a:rect l="l" t="t" r="r" b="b"/>
                <a:pathLst>
                  <a:path w="38475" h="7440" extrusionOk="0">
                    <a:moveTo>
                      <a:pt x="0" y="0"/>
                    </a:moveTo>
                    <a:lnTo>
                      <a:pt x="38475" y="0"/>
                    </a:lnTo>
                    <a:lnTo>
                      <a:pt x="38475" y="7440"/>
                    </a:lnTo>
                    <a:lnTo>
                      <a:pt x="0" y="744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24"/>
              <p:cNvSpPr/>
              <p:nvPr/>
            </p:nvSpPr>
            <p:spPr>
              <a:xfrm>
                <a:off x="527107" y="5988558"/>
                <a:ext cx="297069" cy="337034"/>
              </a:xfrm>
              <a:custGeom>
                <a:avLst/>
                <a:gdLst/>
                <a:ahLst/>
                <a:cxnLst/>
                <a:rect l="l" t="t" r="r" b="b"/>
                <a:pathLst>
                  <a:path w="297069" h="337034" extrusionOk="0">
                    <a:moveTo>
                      <a:pt x="203722" y="173562"/>
                    </a:moveTo>
                    <a:cubicBezTo>
                      <a:pt x="158586" y="174038"/>
                      <a:pt x="126404" y="153601"/>
                      <a:pt x="106573" y="135615"/>
                    </a:cubicBezTo>
                    <a:cubicBezTo>
                      <a:pt x="82384" y="113675"/>
                      <a:pt x="71199" y="90307"/>
                      <a:pt x="70732" y="89323"/>
                    </a:cubicBezTo>
                    <a:cubicBezTo>
                      <a:pt x="68599" y="84802"/>
                      <a:pt x="70537" y="79408"/>
                      <a:pt x="75057" y="77276"/>
                    </a:cubicBezTo>
                    <a:cubicBezTo>
                      <a:pt x="79572" y="75144"/>
                      <a:pt x="84963" y="77075"/>
                      <a:pt x="87099" y="81585"/>
                    </a:cubicBezTo>
                    <a:cubicBezTo>
                      <a:pt x="87244" y="81887"/>
                      <a:pt x="97546" y="103166"/>
                      <a:pt x="119223" y="122646"/>
                    </a:cubicBezTo>
                    <a:cubicBezTo>
                      <a:pt x="146514" y="147173"/>
                      <a:pt x="178819" y="158036"/>
                      <a:pt x="215316" y="154974"/>
                    </a:cubicBezTo>
                    <a:cubicBezTo>
                      <a:pt x="218278" y="147092"/>
                      <a:pt x="223792" y="129046"/>
                      <a:pt x="223750" y="104098"/>
                    </a:cubicBezTo>
                    <a:cubicBezTo>
                      <a:pt x="211073" y="97964"/>
                      <a:pt x="179955" y="80965"/>
                      <a:pt x="168124" y="56985"/>
                    </a:cubicBezTo>
                    <a:cubicBezTo>
                      <a:pt x="158545" y="36920"/>
                      <a:pt x="149296" y="11844"/>
                      <a:pt x="145075" y="0"/>
                    </a:cubicBezTo>
                    <a:lnTo>
                      <a:pt x="96461" y="4527"/>
                    </a:lnTo>
                    <a:cubicBezTo>
                      <a:pt x="96262" y="5277"/>
                      <a:pt x="96025" y="6028"/>
                      <a:pt x="95732" y="6779"/>
                    </a:cubicBezTo>
                    <a:cubicBezTo>
                      <a:pt x="88839" y="24411"/>
                      <a:pt x="54142" y="45597"/>
                      <a:pt x="25697" y="54752"/>
                    </a:cubicBezTo>
                    <a:cubicBezTo>
                      <a:pt x="11834" y="79210"/>
                      <a:pt x="-3037" y="120302"/>
                      <a:pt x="539" y="181153"/>
                    </a:cubicBezTo>
                    <a:cubicBezTo>
                      <a:pt x="6858" y="288547"/>
                      <a:pt x="95430" y="330068"/>
                      <a:pt x="112357" y="337035"/>
                    </a:cubicBezTo>
                    <a:cubicBezTo>
                      <a:pt x="227363" y="297240"/>
                      <a:pt x="280127" y="231706"/>
                      <a:pt x="297070" y="206217"/>
                    </a:cubicBezTo>
                    <a:cubicBezTo>
                      <a:pt x="270476" y="199529"/>
                      <a:pt x="248717" y="182579"/>
                      <a:pt x="235832" y="170440"/>
                    </a:cubicBezTo>
                    <a:cubicBezTo>
                      <a:pt x="231721" y="171204"/>
                      <a:pt x="216713" y="173425"/>
                      <a:pt x="203722" y="17356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95" name="Google Shape;995;p24"/>
            <p:cNvSpPr/>
            <p:nvPr/>
          </p:nvSpPr>
          <p:spPr>
            <a:xfrm>
              <a:off x="455482" y="6308975"/>
              <a:ext cx="37945" cy="49326"/>
            </a:xfrm>
            <a:custGeom>
              <a:avLst/>
              <a:gdLst/>
              <a:ahLst/>
              <a:cxnLst/>
              <a:rect l="l" t="t" r="r" b="b"/>
              <a:pathLst>
                <a:path w="37945" h="49326" extrusionOk="0">
                  <a:moveTo>
                    <a:pt x="12566" y="0"/>
                  </a:moveTo>
                  <a:lnTo>
                    <a:pt x="0" y="11879"/>
                  </a:lnTo>
                  <a:lnTo>
                    <a:pt x="21316" y="49326"/>
                  </a:lnTo>
                  <a:lnTo>
                    <a:pt x="37945" y="4458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24"/>
            <p:cNvSpPr/>
            <p:nvPr/>
          </p:nvSpPr>
          <p:spPr>
            <a:xfrm>
              <a:off x="756479" y="6242624"/>
              <a:ext cx="62484" cy="47256"/>
            </a:xfrm>
            <a:custGeom>
              <a:avLst/>
              <a:gdLst/>
              <a:ahLst/>
              <a:cxnLst/>
              <a:rect l="l" t="t" r="r" b="b"/>
              <a:pathLst>
                <a:path w="62484" h="47256" extrusionOk="0">
                  <a:moveTo>
                    <a:pt x="52387" y="0"/>
                  </a:moveTo>
                  <a:cubicBezTo>
                    <a:pt x="39133" y="13799"/>
                    <a:pt x="21918" y="29175"/>
                    <a:pt x="0" y="44469"/>
                  </a:cubicBezTo>
                  <a:lnTo>
                    <a:pt x="34501" y="47256"/>
                  </a:lnTo>
                  <a:lnTo>
                    <a:pt x="62485" y="3259"/>
                  </a:lnTo>
                  <a:lnTo>
                    <a:pt x="52387"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24"/>
            <p:cNvSpPr/>
            <p:nvPr/>
          </p:nvSpPr>
          <p:spPr>
            <a:xfrm>
              <a:off x="494445" y="6284199"/>
              <a:ext cx="64724" cy="41527"/>
            </a:xfrm>
            <a:custGeom>
              <a:avLst/>
              <a:gdLst/>
              <a:ahLst/>
              <a:cxnLst/>
              <a:rect l="l" t="t" r="r" b="b"/>
              <a:pathLst>
                <a:path w="64724" h="41527" extrusionOk="0">
                  <a:moveTo>
                    <a:pt x="0" y="34553"/>
                  </a:moveTo>
                  <a:lnTo>
                    <a:pt x="3970" y="41527"/>
                  </a:lnTo>
                  <a:lnTo>
                    <a:pt x="64724" y="6172"/>
                  </a:lnTo>
                  <a:cubicBezTo>
                    <a:pt x="62926" y="4191"/>
                    <a:pt x="61133" y="2134"/>
                    <a:pt x="59347" y="0"/>
                  </a:cubicBezTo>
                  <a:lnTo>
                    <a:pt x="0" y="3455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4"/>
            <p:cNvSpPr/>
            <p:nvPr/>
          </p:nvSpPr>
          <p:spPr>
            <a:xfrm>
              <a:off x="661413" y="5888842"/>
              <a:ext cx="18103" cy="18103"/>
            </a:xfrm>
            <a:custGeom>
              <a:avLst/>
              <a:gdLst/>
              <a:ahLst/>
              <a:cxnLst/>
              <a:rect l="l" t="t" r="r" b="b"/>
              <a:pathLst>
                <a:path w="18103" h="18103" extrusionOk="0">
                  <a:moveTo>
                    <a:pt x="9053" y="0"/>
                  </a:moveTo>
                  <a:cubicBezTo>
                    <a:pt x="6682" y="0"/>
                    <a:pt x="4344" y="959"/>
                    <a:pt x="2662" y="2643"/>
                  </a:cubicBezTo>
                  <a:cubicBezTo>
                    <a:pt x="978" y="4327"/>
                    <a:pt x="0" y="6661"/>
                    <a:pt x="0" y="9051"/>
                  </a:cubicBezTo>
                  <a:cubicBezTo>
                    <a:pt x="0" y="11422"/>
                    <a:pt x="978" y="13758"/>
                    <a:pt x="2662" y="15442"/>
                  </a:cubicBezTo>
                  <a:cubicBezTo>
                    <a:pt x="4346" y="17125"/>
                    <a:pt x="6680" y="18103"/>
                    <a:pt x="9053" y="18103"/>
                  </a:cubicBezTo>
                  <a:cubicBezTo>
                    <a:pt x="11440" y="18103"/>
                    <a:pt x="13775" y="17125"/>
                    <a:pt x="15460" y="15442"/>
                  </a:cubicBezTo>
                  <a:cubicBezTo>
                    <a:pt x="17144" y="13758"/>
                    <a:pt x="18103" y="11423"/>
                    <a:pt x="18103" y="9051"/>
                  </a:cubicBezTo>
                  <a:cubicBezTo>
                    <a:pt x="18103" y="6661"/>
                    <a:pt x="17144" y="4327"/>
                    <a:pt x="15460" y="2643"/>
                  </a:cubicBezTo>
                  <a:cubicBezTo>
                    <a:pt x="13775" y="962"/>
                    <a:pt x="11440" y="0"/>
                    <a:pt x="905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24"/>
            <p:cNvSpPr/>
            <p:nvPr/>
          </p:nvSpPr>
          <p:spPr>
            <a:xfrm>
              <a:off x="224292" y="5725887"/>
              <a:ext cx="735775" cy="801189"/>
            </a:xfrm>
            <a:custGeom>
              <a:avLst/>
              <a:gdLst/>
              <a:ahLst/>
              <a:cxnLst/>
              <a:rect l="l" t="t" r="r" b="b"/>
              <a:pathLst>
                <a:path w="735775" h="801189" extrusionOk="0">
                  <a:moveTo>
                    <a:pt x="702743" y="319757"/>
                  </a:moveTo>
                  <a:lnTo>
                    <a:pt x="599042" y="378527"/>
                  </a:lnTo>
                  <a:cubicBezTo>
                    <a:pt x="596088" y="366218"/>
                    <a:pt x="586132" y="358903"/>
                    <a:pt x="570662" y="358116"/>
                  </a:cubicBezTo>
                  <a:cubicBezTo>
                    <a:pt x="553251" y="357230"/>
                    <a:pt x="540537" y="353074"/>
                    <a:pt x="538801" y="352482"/>
                  </a:cubicBezTo>
                  <a:cubicBezTo>
                    <a:pt x="535645" y="351105"/>
                    <a:pt x="498435" y="334476"/>
                    <a:pt x="487221" y="311749"/>
                  </a:cubicBezTo>
                  <a:cubicBezTo>
                    <a:pt x="478457" y="293385"/>
                    <a:pt x="469699" y="269841"/>
                    <a:pt x="465397" y="257848"/>
                  </a:cubicBezTo>
                  <a:cubicBezTo>
                    <a:pt x="480727" y="249871"/>
                    <a:pt x="498922" y="233816"/>
                    <a:pt x="491428" y="211899"/>
                  </a:cubicBezTo>
                  <a:cubicBezTo>
                    <a:pt x="489639" y="206666"/>
                    <a:pt x="490758" y="204095"/>
                    <a:pt x="491758" y="202618"/>
                  </a:cubicBezTo>
                  <a:cubicBezTo>
                    <a:pt x="496186" y="196060"/>
                    <a:pt x="511127" y="193220"/>
                    <a:pt x="517653" y="192872"/>
                  </a:cubicBezTo>
                  <a:cubicBezTo>
                    <a:pt x="520471" y="192733"/>
                    <a:pt x="523062" y="191287"/>
                    <a:pt x="524661" y="188962"/>
                  </a:cubicBezTo>
                  <a:cubicBezTo>
                    <a:pt x="526262" y="186638"/>
                    <a:pt x="526683" y="183701"/>
                    <a:pt x="525808" y="181019"/>
                  </a:cubicBezTo>
                  <a:cubicBezTo>
                    <a:pt x="515316" y="148923"/>
                    <a:pt x="487545" y="139936"/>
                    <a:pt x="470897" y="139355"/>
                  </a:cubicBezTo>
                  <a:lnTo>
                    <a:pt x="467733" y="135791"/>
                  </a:lnTo>
                  <a:cubicBezTo>
                    <a:pt x="493288" y="117249"/>
                    <a:pt x="519815" y="89403"/>
                    <a:pt x="529641" y="50088"/>
                  </a:cubicBezTo>
                  <a:cubicBezTo>
                    <a:pt x="530504" y="46640"/>
                    <a:pt x="529268" y="43008"/>
                    <a:pt x="526481" y="40800"/>
                  </a:cubicBezTo>
                  <a:cubicBezTo>
                    <a:pt x="523694" y="38592"/>
                    <a:pt x="519878" y="38222"/>
                    <a:pt x="516715" y="39848"/>
                  </a:cubicBezTo>
                  <a:lnTo>
                    <a:pt x="441269" y="78717"/>
                  </a:lnTo>
                  <a:cubicBezTo>
                    <a:pt x="422536" y="60904"/>
                    <a:pt x="352975" y="0"/>
                    <a:pt x="277671" y="0"/>
                  </a:cubicBezTo>
                  <a:cubicBezTo>
                    <a:pt x="229007" y="0"/>
                    <a:pt x="188137" y="25239"/>
                    <a:pt x="156188" y="75019"/>
                  </a:cubicBezTo>
                  <a:cubicBezTo>
                    <a:pt x="153949" y="78509"/>
                    <a:pt x="154367" y="83075"/>
                    <a:pt x="157204" y="86100"/>
                  </a:cubicBezTo>
                  <a:cubicBezTo>
                    <a:pt x="160041" y="89124"/>
                    <a:pt x="164568" y="89835"/>
                    <a:pt x="168195" y="87824"/>
                  </a:cubicBezTo>
                  <a:cubicBezTo>
                    <a:pt x="168503" y="87654"/>
                    <a:pt x="199361" y="70761"/>
                    <a:pt x="233055" y="70761"/>
                  </a:cubicBezTo>
                  <a:cubicBezTo>
                    <a:pt x="271354" y="70761"/>
                    <a:pt x="297379" y="92750"/>
                    <a:pt x="310512" y="136125"/>
                  </a:cubicBezTo>
                  <a:lnTo>
                    <a:pt x="239199" y="165098"/>
                  </a:lnTo>
                  <a:cubicBezTo>
                    <a:pt x="236614" y="166148"/>
                    <a:pt x="234658" y="168333"/>
                    <a:pt x="233897" y="171018"/>
                  </a:cubicBezTo>
                  <a:cubicBezTo>
                    <a:pt x="233137" y="173703"/>
                    <a:pt x="233656" y="176589"/>
                    <a:pt x="235305" y="178837"/>
                  </a:cubicBezTo>
                  <a:cubicBezTo>
                    <a:pt x="236665" y="180692"/>
                    <a:pt x="243272" y="188395"/>
                    <a:pt x="261245" y="192467"/>
                  </a:cubicBezTo>
                  <a:cubicBezTo>
                    <a:pt x="250008" y="207167"/>
                    <a:pt x="235182" y="234317"/>
                    <a:pt x="233561" y="276559"/>
                  </a:cubicBezTo>
                  <a:cubicBezTo>
                    <a:pt x="233423" y="280119"/>
                    <a:pt x="235391" y="283430"/>
                    <a:pt x="238582" y="285014"/>
                  </a:cubicBezTo>
                  <a:cubicBezTo>
                    <a:pt x="241779" y="286596"/>
                    <a:pt x="245600" y="286159"/>
                    <a:pt x="248353" y="283895"/>
                  </a:cubicBezTo>
                  <a:cubicBezTo>
                    <a:pt x="252899" y="280156"/>
                    <a:pt x="264328" y="272246"/>
                    <a:pt x="276902" y="267535"/>
                  </a:cubicBezTo>
                  <a:cubicBezTo>
                    <a:pt x="272367" y="280371"/>
                    <a:pt x="269638" y="299186"/>
                    <a:pt x="277939" y="321879"/>
                  </a:cubicBezTo>
                  <a:cubicBezTo>
                    <a:pt x="279264" y="325502"/>
                    <a:pt x="282698" y="327822"/>
                    <a:pt x="286433" y="327822"/>
                  </a:cubicBezTo>
                  <a:cubicBezTo>
                    <a:pt x="287010" y="327822"/>
                    <a:pt x="287597" y="327766"/>
                    <a:pt x="288179" y="327652"/>
                  </a:cubicBezTo>
                  <a:cubicBezTo>
                    <a:pt x="288606" y="327569"/>
                    <a:pt x="295190" y="326267"/>
                    <a:pt x="304973" y="323868"/>
                  </a:cubicBezTo>
                  <a:cubicBezTo>
                    <a:pt x="292667" y="351101"/>
                    <a:pt x="282103" y="390902"/>
                    <a:pt x="285276" y="444885"/>
                  </a:cubicBezTo>
                  <a:cubicBezTo>
                    <a:pt x="287736" y="486727"/>
                    <a:pt x="301635" y="519247"/>
                    <a:pt x="318479" y="543780"/>
                  </a:cubicBezTo>
                  <a:lnTo>
                    <a:pt x="261189" y="577133"/>
                  </a:lnTo>
                  <a:lnTo>
                    <a:pt x="253777" y="564112"/>
                  </a:lnTo>
                  <a:cubicBezTo>
                    <a:pt x="252401" y="561698"/>
                    <a:pt x="249993" y="560047"/>
                    <a:pt x="247245" y="559637"/>
                  </a:cubicBezTo>
                  <a:cubicBezTo>
                    <a:pt x="244494" y="559232"/>
                    <a:pt x="241712" y="560103"/>
                    <a:pt x="239692" y="562012"/>
                  </a:cubicBezTo>
                  <a:cubicBezTo>
                    <a:pt x="239692" y="562012"/>
                    <a:pt x="213462" y="586847"/>
                    <a:pt x="213392" y="586921"/>
                  </a:cubicBezTo>
                  <a:lnTo>
                    <a:pt x="196551" y="596507"/>
                  </a:lnTo>
                  <a:cubicBezTo>
                    <a:pt x="122327" y="580651"/>
                    <a:pt x="10533" y="640729"/>
                    <a:pt x="10387" y="640812"/>
                  </a:cubicBezTo>
                  <a:cubicBezTo>
                    <a:pt x="3508" y="644727"/>
                    <a:pt x="-3533" y="654784"/>
                    <a:pt x="1979" y="680469"/>
                  </a:cubicBezTo>
                  <a:cubicBezTo>
                    <a:pt x="5572" y="697208"/>
                    <a:pt x="13756" y="717326"/>
                    <a:pt x="25021" y="737114"/>
                  </a:cubicBezTo>
                  <a:cubicBezTo>
                    <a:pt x="25023" y="737116"/>
                    <a:pt x="25025" y="737119"/>
                    <a:pt x="25025" y="737119"/>
                  </a:cubicBezTo>
                  <a:cubicBezTo>
                    <a:pt x="43795" y="770094"/>
                    <a:pt x="70933" y="801189"/>
                    <a:pt x="91414" y="801189"/>
                  </a:cubicBezTo>
                  <a:cubicBezTo>
                    <a:pt x="94568" y="801189"/>
                    <a:pt x="97567" y="800450"/>
                    <a:pt x="100352" y="798865"/>
                  </a:cubicBezTo>
                  <a:cubicBezTo>
                    <a:pt x="100499" y="798782"/>
                    <a:pt x="100641" y="798695"/>
                    <a:pt x="100782" y="798602"/>
                  </a:cubicBezTo>
                  <a:cubicBezTo>
                    <a:pt x="105503" y="795556"/>
                    <a:pt x="214442" y="724649"/>
                    <a:pt x="233498" y="661408"/>
                  </a:cubicBezTo>
                  <a:lnTo>
                    <a:pt x="250310" y="651836"/>
                  </a:lnTo>
                  <a:cubicBezTo>
                    <a:pt x="250418" y="651810"/>
                    <a:pt x="285184" y="641923"/>
                    <a:pt x="285184" y="641923"/>
                  </a:cubicBezTo>
                  <a:cubicBezTo>
                    <a:pt x="287858" y="641161"/>
                    <a:pt x="290032" y="639213"/>
                    <a:pt x="291084" y="636640"/>
                  </a:cubicBezTo>
                  <a:cubicBezTo>
                    <a:pt x="292134" y="634068"/>
                    <a:pt x="291946" y="631154"/>
                    <a:pt x="290572" y="628739"/>
                  </a:cubicBezTo>
                  <a:lnTo>
                    <a:pt x="283072" y="615567"/>
                  </a:lnTo>
                  <a:lnTo>
                    <a:pt x="348088" y="577728"/>
                  </a:lnTo>
                  <a:cubicBezTo>
                    <a:pt x="349220" y="578762"/>
                    <a:pt x="350346" y="579775"/>
                    <a:pt x="351459" y="580749"/>
                  </a:cubicBezTo>
                  <a:cubicBezTo>
                    <a:pt x="381673" y="607149"/>
                    <a:pt x="410774" y="617455"/>
                    <a:pt x="411997" y="617881"/>
                  </a:cubicBezTo>
                  <a:cubicBezTo>
                    <a:pt x="412958" y="618216"/>
                    <a:pt x="413964" y="618382"/>
                    <a:pt x="414972" y="618382"/>
                  </a:cubicBezTo>
                  <a:cubicBezTo>
                    <a:pt x="415953" y="618382"/>
                    <a:pt x="416934" y="618222"/>
                    <a:pt x="417876" y="617905"/>
                  </a:cubicBezTo>
                  <a:cubicBezTo>
                    <a:pt x="452833" y="606065"/>
                    <a:pt x="482328" y="592022"/>
                    <a:pt x="507099" y="577336"/>
                  </a:cubicBezTo>
                  <a:lnTo>
                    <a:pt x="610924" y="585721"/>
                  </a:lnTo>
                  <a:cubicBezTo>
                    <a:pt x="617361" y="595629"/>
                    <a:pt x="630810" y="606941"/>
                    <a:pt x="651827" y="606940"/>
                  </a:cubicBezTo>
                  <a:cubicBezTo>
                    <a:pt x="659296" y="606940"/>
                    <a:pt x="667725" y="605510"/>
                    <a:pt x="677133" y="602079"/>
                  </a:cubicBezTo>
                  <a:cubicBezTo>
                    <a:pt x="679610" y="601177"/>
                    <a:pt x="681569" y="599238"/>
                    <a:pt x="682502" y="596770"/>
                  </a:cubicBezTo>
                  <a:lnTo>
                    <a:pt x="691928" y="571777"/>
                  </a:lnTo>
                  <a:cubicBezTo>
                    <a:pt x="692545" y="570140"/>
                    <a:pt x="692675" y="568361"/>
                    <a:pt x="692301" y="566652"/>
                  </a:cubicBezTo>
                  <a:cubicBezTo>
                    <a:pt x="691655" y="563687"/>
                    <a:pt x="690196" y="561344"/>
                    <a:pt x="688414" y="559468"/>
                  </a:cubicBezTo>
                  <a:cubicBezTo>
                    <a:pt x="694201" y="557715"/>
                    <a:pt x="699876" y="555681"/>
                    <a:pt x="703435" y="551719"/>
                  </a:cubicBezTo>
                  <a:cubicBezTo>
                    <a:pt x="716667" y="536984"/>
                    <a:pt x="722651" y="520940"/>
                    <a:pt x="721212" y="504036"/>
                  </a:cubicBezTo>
                  <a:cubicBezTo>
                    <a:pt x="719330" y="481904"/>
                    <a:pt x="704593" y="462890"/>
                    <a:pt x="691431" y="452472"/>
                  </a:cubicBezTo>
                  <a:cubicBezTo>
                    <a:pt x="688595" y="450228"/>
                    <a:pt x="684691" y="449886"/>
                    <a:pt x="681505" y="451609"/>
                  </a:cubicBezTo>
                  <a:cubicBezTo>
                    <a:pt x="678322" y="453332"/>
                    <a:pt x="676473" y="456787"/>
                    <a:pt x="676800" y="460393"/>
                  </a:cubicBezTo>
                  <a:cubicBezTo>
                    <a:pt x="676823" y="460638"/>
                    <a:pt x="678682" y="485530"/>
                    <a:pt x="665323" y="501360"/>
                  </a:cubicBezTo>
                  <a:cubicBezTo>
                    <a:pt x="658837" y="509048"/>
                    <a:pt x="649522" y="513576"/>
                    <a:pt x="637615" y="514839"/>
                  </a:cubicBezTo>
                  <a:lnTo>
                    <a:pt x="597833" y="501992"/>
                  </a:lnTo>
                  <a:cubicBezTo>
                    <a:pt x="614603" y="482018"/>
                    <a:pt x="621796" y="467777"/>
                    <a:pt x="622535" y="466273"/>
                  </a:cubicBezTo>
                  <a:cubicBezTo>
                    <a:pt x="623840" y="463615"/>
                    <a:pt x="623760" y="460487"/>
                    <a:pt x="622324" y="457895"/>
                  </a:cubicBezTo>
                  <a:cubicBezTo>
                    <a:pt x="620885" y="455305"/>
                    <a:pt x="618274" y="453583"/>
                    <a:pt x="615329" y="453282"/>
                  </a:cubicBezTo>
                  <a:cubicBezTo>
                    <a:pt x="602993" y="452024"/>
                    <a:pt x="591468" y="447693"/>
                    <a:pt x="581310" y="442181"/>
                  </a:cubicBezTo>
                  <a:lnTo>
                    <a:pt x="724608" y="358199"/>
                  </a:lnTo>
                  <a:cubicBezTo>
                    <a:pt x="735205" y="352163"/>
                    <a:pt x="738915" y="338634"/>
                    <a:pt x="732884" y="328043"/>
                  </a:cubicBezTo>
                  <a:cubicBezTo>
                    <a:pt x="726855" y="317451"/>
                    <a:pt x="713323" y="313737"/>
                    <a:pt x="702743" y="319757"/>
                  </a:cubicBezTo>
                  <a:close/>
                  <a:moveTo>
                    <a:pt x="544577" y="372783"/>
                  </a:moveTo>
                  <a:cubicBezTo>
                    <a:pt x="551022" y="374221"/>
                    <a:pt x="559657" y="375684"/>
                    <a:pt x="569742" y="376197"/>
                  </a:cubicBezTo>
                  <a:cubicBezTo>
                    <a:pt x="581054" y="376773"/>
                    <a:pt x="581929" y="381419"/>
                    <a:pt x="581873" y="387103"/>
                  </a:cubicBezTo>
                  <a:cubicBezTo>
                    <a:pt x="581874" y="387312"/>
                    <a:pt x="579832" y="406223"/>
                    <a:pt x="538166" y="414747"/>
                  </a:cubicBezTo>
                  <a:cubicBezTo>
                    <a:pt x="541044" y="404870"/>
                    <a:pt x="544040" y="390573"/>
                    <a:pt x="544577" y="372783"/>
                  </a:cubicBezTo>
                  <a:close/>
                  <a:moveTo>
                    <a:pt x="504056" y="176625"/>
                  </a:moveTo>
                  <a:cubicBezTo>
                    <a:pt x="494870" y="178712"/>
                    <a:pt x="483104" y="183131"/>
                    <a:pt x="476787" y="192442"/>
                  </a:cubicBezTo>
                  <a:cubicBezTo>
                    <a:pt x="474320" y="196078"/>
                    <a:pt x="471977" y="201562"/>
                    <a:pt x="472465" y="208880"/>
                  </a:cubicBezTo>
                  <a:cubicBezTo>
                    <a:pt x="461599" y="212132"/>
                    <a:pt x="446334" y="214457"/>
                    <a:pt x="442882" y="207334"/>
                  </a:cubicBezTo>
                  <a:cubicBezTo>
                    <a:pt x="440702" y="202837"/>
                    <a:pt x="435290" y="200958"/>
                    <a:pt x="430791" y="203139"/>
                  </a:cubicBezTo>
                  <a:cubicBezTo>
                    <a:pt x="426292" y="205319"/>
                    <a:pt x="424414" y="210733"/>
                    <a:pt x="426596" y="215230"/>
                  </a:cubicBezTo>
                  <a:cubicBezTo>
                    <a:pt x="432166" y="226721"/>
                    <a:pt x="443230" y="230120"/>
                    <a:pt x="454371" y="230120"/>
                  </a:cubicBezTo>
                  <a:cubicBezTo>
                    <a:pt x="461150" y="230120"/>
                    <a:pt x="467937" y="228862"/>
                    <a:pt x="473543" y="227406"/>
                  </a:cubicBezTo>
                  <a:cubicBezTo>
                    <a:pt x="469107" y="236343"/>
                    <a:pt x="455615" y="242554"/>
                    <a:pt x="451936" y="244111"/>
                  </a:cubicBezTo>
                  <a:lnTo>
                    <a:pt x="395025" y="249411"/>
                  </a:lnTo>
                  <a:cubicBezTo>
                    <a:pt x="375687" y="211966"/>
                    <a:pt x="394266" y="178606"/>
                    <a:pt x="399818" y="170048"/>
                  </a:cubicBezTo>
                  <a:cubicBezTo>
                    <a:pt x="403352" y="168758"/>
                    <a:pt x="406957" y="167411"/>
                    <a:pt x="410642" y="165996"/>
                  </a:cubicBezTo>
                  <a:cubicBezTo>
                    <a:pt x="413345" y="165092"/>
                    <a:pt x="431204" y="158870"/>
                    <a:pt x="452511" y="145909"/>
                  </a:cubicBezTo>
                  <a:lnTo>
                    <a:pt x="460103" y="154459"/>
                  </a:lnTo>
                  <a:cubicBezTo>
                    <a:pt x="461961" y="156551"/>
                    <a:pt x="464671" y="157657"/>
                    <a:pt x="467481" y="157481"/>
                  </a:cubicBezTo>
                  <a:cubicBezTo>
                    <a:pt x="468597" y="157404"/>
                    <a:pt x="491592" y="156129"/>
                    <a:pt x="504056" y="176625"/>
                  </a:cubicBezTo>
                  <a:close/>
                  <a:moveTo>
                    <a:pt x="423422" y="86959"/>
                  </a:moveTo>
                  <a:lnTo>
                    <a:pt x="388960" y="102036"/>
                  </a:lnTo>
                  <a:lnTo>
                    <a:pt x="362795" y="67231"/>
                  </a:lnTo>
                  <a:lnTo>
                    <a:pt x="381706" y="54896"/>
                  </a:lnTo>
                  <a:cubicBezTo>
                    <a:pt x="399872" y="66794"/>
                    <a:pt x="414490" y="78967"/>
                    <a:pt x="423422" y="86959"/>
                  </a:cubicBezTo>
                  <a:close/>
                  <a:moveTo>
                    <a:pt x="371916" y="109492"/>
                  </a:moveTo>
                  <a:lnTo>
                    <a:pt x="327278" y="129023"/>
                  </a:lnTo>
                  <a:cubicBezTo>
                    <a:pt x="323618" y="117368"/>
                    <a:pt x="319186" y="107414"/>
                    <a:pt x="314198" y="98925"/>
                  </a:cubicBezTo>
                  <a:lnTo>
                    <a:pt x="347597" y="77143"/>
                  </a:lnTo>
                  <a:lnTo>
                    <a:pt x="371916" y="109492"/>
                  </a:lnTo>
                  <a:close/>
                  <a:moveTo>
                    <a:pt x="303757" y="84119"/>
                  </a:moveTo>
                  <a:cubicBezTo>
                    <a:pt x="282696" y="59197"/>
                    <a:pt x="255620" y="52661"/>
                    <a:pt x="233054" y="52661"/>
                  </a:cubicBezTo>
                  <a:cubicBezTo>
                    <a:pt x="217610" y="52661"/>
                    <a:pt x="202889" y="55672"/>
                    <a:pt x="190720" y="59319"/>
                  </a:cubicBezTo>
                  <a:cubicBezTo>
                    <a:pt x="215468" y="31940"/>
                    <a:pt x="244610" y="18103"/>
                    <a:pt x="277671" y="18103"/>
                  </a:cubicBezTo>
                  <a:cubicBezTo>
                    <a:pt x="308497" y="18103"/>
                    <a:pt x="338926" y="29977"/>
                    <a:pt x="364583" y="44453"/>
                  </a:cubicBezTo>
                  <a:lnTo>
                    <a:pt x="303757" y="84119"/>
                  </a:lnTo>
                  <a:close/>
                  <a:moveTo>
                    <a:pt x="325031" y="149761"/>
                  </a:moveTo>
                  <a:cubicBezTo>
                    <a:pt x="325031" y="149761"/>
                    <a:pt x="443698" y="97830"/>
                    <a:pt x="443749" y="97803"/>
                  </a:cubicBezTo>
                  <a:lnTo>
                    <a:pt x="504594" y="66456"/>
                  </a:lnTo>
                  <a:cubicBezTo>
                    <a:pt x="476956" y="124350"/>
                    <a:pt x="412658" y="144829"/>
                    <a:pt x="404762" y="148877"/>
                  </a:cubicBezTo>
                  <a:cubicBezTo>
                    <a:pt x="396865" y="152925"/>
                    <a:pt x="299908" y="181059"/>
                    <a:pt x="264122" y="174514"/>
                  </a:cubicBezTo>
                  <a:cubicBezTo>
                    <a:pt x="264120" y="174512"/>
                    <a:pt x="324996" y="149779"/>
                    <a:pt x="325031" y="149761"/>
                  </a:cubicBezTo>
                  <a:close/>
                  <a:moveTo>
                    <a:pt x="292644" y="308175"/>
                  </a:moveTo>
                  <a:cubicBezTo>
                    <a:pt x="285577" y="279743"/>
                    <a:pt x="300081" y="261314"/>
                    <a:pt x="300721" y="260523"/>
                  </a:cubicBezTo>
                  <a:cubicBezTo>
                    <a:pt x="302992" y="257786"/>
                    <a:pt x="303450" y="253975"/>
                    <a:pt x="301895" y="250778"/>
                  </a:cubicBezTo>
                  <a:cubicBezTo>
                    <a:pt x="300339" y="247581"/>
                    <a:pt x="297028" y="245599"/>
                    <a:pt x="293500" y="245696"/>
                  </a:cubicBezTo>
                  <a:cubicBezTo>
                    <a:pt x="278770" y="246115"/>
                    <a:pt x="264109" y="252595"/>
                    <a:pt x="253387" y="258751"/>
                  </a:cubicBezTo>
                  <a:cubicBezTo>
                    <a:pt x="259200" y="220629"/>
                    <a:pt x="276933" y="200823"/>
                    <a:pt x="283070" y="194974"/>
                  </a:cubicBezTo>
                  <a:cubicBezTo>
                    <a:pt x="284234" y="195003"/>
                    <a:pt x="285420" y="195018"/>
                    <a:pt x="286636" y="195018"/>
                  </a:cubicBezTo>
                  <a:cubicBezTo>
                    <a:pt x="307434" y="195018"/>
                    <a:pt x="336136" y="190860"/>
                    <a:pt x="375410" y="178396"/>
                  </a:cubicBezTo>
                  <a:cubicBezTo>
                    <a:pt x="367646" y="198121"/>
                    <a:pt x="361981" y="229350"/>
                    <a:pt x="381748" y="262839"/>
                  </a:cubicBezTo>
                  <a:cubicBezTo>
                    <a:pt x="379587" y="270620"/>
                    <a:pt x="351556" y="291908"/>
                    <a:pt x="319928" y="301130"/>
                  </a:cubicBezTo>
                  <a:cubicBezTo>
                    <a:pt x="309026" y="304308"/>
                    <a:pt x="299149" y="306699"/>
                    <a:pt x="292644" y="308175"/>
                  </a:cubicBezTo>
                  <a:close/>
                  <a:moveTo>
                    <a:pt x="91414" y="783101"/>
                  </a:moveTo>
                  <a:cubicBezTo>
                    <a:pt x="89495" y="783471"/>
                    <a:pt x="84890" y="781382"/>
                    <a:pt x="78613" y="776290"/>
                  </a:cubicBezTo>
                  <a:cubicBezTo>
                    <a:pt x="103247" y="761730"/>
                    <a:pt x="162701" y="723496"/>
                    <a:pt x="190080" y="678925"/>
                  </a:cubicBezTo>
                  <a:cubicBezTo>
                    <a:pt x="192697" y="674665"/>
                    <a:pt x="191364" y="669091"/>
                    <a:pt x="187104" y="666477"/>
                  </a:cubicBezTo>
                  <a:cubicBezTo>
                    <a:pt x="182843" y="663859"/>
                    <a:pt x="177269" y="665192"/>
                    <a:pt x="174653" y="669451"/>
                  </a:cubicBezTo>
                  <a:cubicBezTo>
                    <a:pt x="147988" y="712860"/>
                    <a:pt x="85012" y="751648"/>
                    <a:pt x="65186" y="763140"/>
                  </a:cubicBezTo>
                  <a:cubicBezTo>
                    <a:pt x="59044" y="756158"/>
                    <a:pt x="52284" y="747189"/>
                    <a:pt x="45363" y="735950"/>
                  </a:cubicBezTo>
                  <a:lnTo>
                    <a:pt x="175391" y="661934"/>
                  </a:lnTo>
                  <a:cubicBezTo>
                    <a:pt x="179734" y="659461"/>
                    <a:pt x="181252" y="653935"/>
                    <a:pt x="178781" y="649591"/>
                  </a:cubicBezTo>
                  <a:cubicBezTo>
                    <a:pt x="176308" y="645248"/>
                    <a:pt x="170780" y="643726"/>
                    <a:pt x="166438" y="646201"/>
                  </a:cubicBezTo>
                  <a:lnTo>
                    <a:pt x="36415" y="720216"/>
                  </a:lnTo>
                  <a:cubicBezTo>
                    <a:pt x="30286" y="708523"/>
                    <a:pt x="26021" y="698131"/>
                    <a:pt x="23147" y="689289"/>
                  </a:cubicBezTo>
                  <a:cubicBezTo>
                    <a:pt x="43144" y="678113"/>
                    <a:pt x="108655" y="643762"/>
                    <a:pt x="159602" y="642996"/>
                  </a:cubicBezTo>
                  <a:cubicBezTo>
                    <a:pt x="164600" y="642920"/>
                    <a:pt x="168592" y="638807"/>
                    <a:pt x="168516" y="633809"/>
                  </a:cubicBezTo>
                  <a:cubicBezTo>
                    <a:pt x="168439" y="628810"/>
                    <a:pt x="164316" y="624747"/>
                    <a:pt x="159330" y="624896"/>
                  </a:cubicBezTo>
                  <a:cubicBezTo>
                    <a:pt x="106999" y="625683"/>
                    <a:pt x="43741" y="657308"/>
                    <a:pt x="18671" y="671044"/>
                  </a:cubicBezTo>
                  <a:cubicBezTo>
                    <a:pt x="17470" y="662979"/>
                    <a:pt x="18024" y="657951"/>
                    <a:pt x="19308" y="656582"/>
                  </a:cubicBezTo>
                  <a:cubicBezTo>
                    <a:pt x="26909" y="652866"/>
                    <a:pt x="135969" y="600297"/>
                    <a:pt x="191781" y="613967"/>
                  </a:cubicBezTo>
                  <a:lnTo>
                    <a:pt x="216053" y="656607"/>
                  </a:lnTo>
                  <a:cubicBezTo>
                    <a:pt x="199365" y="711354"/>
                    <a:pt x="99011" y="778116"/>
                    <a:pt x="91414" y="783101"/>
                  </a:cubicBezTo>
                  <a:close/>
                  <a:moveTo>
                    <a:pt x="229165" y="643048"/>
                  </a:moveTo>
                  <a:lnTo>
                    <a:pt x="210127" y="609608"/>
                  </a:lnTo>
                  <a:lnTo>
                    <a:pt x="216595" y="605926"/>
                  </a:lnTo>
                  <a:lnTo>
                    <a:pt x="235632" y="639368"/>
                  </a:lnTo>
                  <a:lnTo>
                    <a:pt x="229165" y="643048"/>
                  </a:lnTo>
                  <a:close/>
                  <a:moveTo>
                    <a:pt x="252506" y="632415"/>
                  </a:moveTo>
                  <a:lnTo>
                    <a:pt x="231192" y="594966"/>
                  </a:lnTo>
                  <a:lnTo>
                    <a:pt x="243755" y="583087"/>
                  </a:lnTo>
                  <a:lnTo>
                    <a:pt x="253750" y="600646"/>
                  </a:lnTo>
                  <a:cubicBezTo>
                    <a:pt x="253755" y="600657"/>
                    <a:pt x="253759" y="600668"/>
                    <a:pt x="253764" y="600679"/>
                  </a:cubicBezTo>
                  <a:lnTo>
                    <a:pt x="269134" y="627678"/>
                  </a:lnTo>
                  <a:lnTo>
                    <a:pt x="252506" y="632415"/>
                  </a:lnTo>
                  <a:close/>
                  <a:moveTo>
                    <a:pt x="274122" y="599839"/>
                  </a:moveTo>
                  <a:lnTo>
                    <a:pt x="270152" y="592864"/>
                  </a:lnTo>
                  <a:lnTo>
                    <a:pt x="329500" y="558313"/>
                  </a:lnTo>
                  <a:cubicBezTo>
                    <a:pt x="331282" y="560447"/>
                    <a:pt x="333079" y="562504"/>
                    <a:pt x="334877" y="564485"/>
                  </a:cubicBezTo>
                  <a:lnTo>
                    <a:pt x="274122" y="599839"/>
                  </a:lnTo>
                  <a:close/>
                  <a:moveTo>
                    <a:pt x="532187" y="561206"/>
                  </a:moveTo>
                  <a:cubicBezTo>
                    <a:pt x="554105" y="545910"/>
                    <a:pt x="571320" y="530536"/>
                    <a:pt x="584574" y="516737"/>
                  </a:cubicBezTo>
                  <a:lnTo>
                    <a:pt x="594670" y="519997"/>
                  </a:lnTo>
                  <a:lnTo>
                    <a:pt x="566686" y="563993"/>
                  </a:lnTo>
                  <a:lnTo>
                    <a:pt x="532187" y="561206"/>
                  </a:lnTo>
                  <a:close/>
                  <a:moveTo>
                    <a:pt x="643114" y="532374"/>
                  </a:moveTo>
                  <a:cubicBezTo>
                    <a:pt x="658139" y="530082"/>
                    <a:pt x="670249" y="523602"/>
                    <a:pt x="679161" y="513041"/>
                  </a:cubicBezTo>
                  <a:cubicBezTo>
                    <a:pt x="687606" y="503034"/>
                    <a:pt x="691625" y="491058"/>
                    <a:pt x="693490" y="480900"/>
                  </a:cubicBezTo>
                  <a:cubicBezTo>
                    <a:pt x="698487" y="488034"/>
                    <a:pt x="702411" y="496565"/>
                    <a:pt x="703176" y="505577"/>
                  </a:cubicBezTo>
                  <a:cubicBezTo>
                    <a:pt x="704170" y="517255"/>
                    <a:pt x="699768" y="528664"/>
                    <a:pt x="690093" y="539493"/>
                  </a:cubicBezTo>
                  <a:cubicBezTo>
                    <a:pt x="688700" y="540524"/>
                    <a:pt x="683791" y="541973"/>
                    <a:pt x="680837" y="542843"/>
                  </a:cubicBezTo>
                  <a:cubicBezTo>
                    <a:pt x="674334" y="544762"/>
                    <a:pt x="668192" y="546574"/>
                    <a:pt x="664572" y="550819"/>
                  </a:cubicBezTo>
                  <a:cubicBezTo>
                    <a:pt x="662358" y="553415"/>
                    <a:pt x="661453" y="556723"/>
                    <a:pt x="662086" y="559901"/>
                  </a:cubicBezTo>
                  <a:cubicBezTo>
                    <a:pt x="663187" y="565433"/>
                    <a:pt x="667960" y="567866"/>
                    <a:pt x="671445" y="569644"/>
                  </a:cubicBezTo>
                  <a:cubicBezTo>
                    <a:pt x="671910" y="569882"/>
                    <a:pt x="672495" y="570179"/>
                    <a:pt x="673071" y="570490"/>
                  </a:cubicBezTo>
                  <a:lnTo>
                    <a:pt x="667081" y="586372"/>
                  </a:lnTo>
                  <a:cubicBezTo>
                    <a:pt x="642119" y="593971"/>
                    <a:pt x="630533" y="582269"/>
                    <a:pt x="626456" y="576324"/>
                  </a:cubicBezTo>
                  <a:lnTo>
                    <a:pt x="643114" y="532374"/>
                  </a:lnTo>
                  <a:close/>
                  <a:moveTo>
                    <a:pt x="612464" y="525744"/>
                  </a:moveTo>
                  <a:lnTo>
                    <a:pt x="624760" y="529716"/>
                  </a:lnTo>
                  <a:lnTo>
                    <a:pt x="610426" y="567525"/>
                  </a:lnTo>
                  <a:lnTo>
                    <a:pt x="587088" y="565641"/>
                  </a:lnTo>
                  <a:lnTo>
                    <a:pt x="612464" y="525744"/>
                  </a:lnTo>
                  <a:close/>
                  <a:moveTo>
                    <a:pt x="599884" y="468885"/>
                  </a:moveTo>
                  <a:cubicBezTo>
                    <a:pt x="582942" y="494374"/>
                    <a:pt x="530177" y="559908"/>
                    <a:pt x="415171" y="599703"/>
                  </a:cubicBezTo>
                  <a:cubicBezTo>
                    <a:pt x="398241" y="592734"/>
                    <a:pt x="309672" y="551215"/>
                    <a:pt x="303353" y="443821"/>
                  </a:cubicBezTo>
                  <a:cubicBezTo>
                    <a:pt x="299778" y="382971"/>
                    <a:pt x="314647" y="341879"/>
                    <a:pt x="328511" y="317420"/>
                  </a:cubicBezTo>
                  <a:cubicBezTo>
                    <a:pt x="356958" y="308265"/>
                    <a:pt x="391655" y="287081"/>
                    <a:pt x="398546" y="269447"/>
                  </a:cubicBezTo>
                  <a:cubicBezTo>
                    <a:pt x="398839" y="268696"/>
                    <a:pt x="399077" y="267945"/>
                    <a:pt x="399275" y="267195"/>
                  </a:cubicBezTo>
                  <a:lnTo>
                    <a:pt x="447890" y="262668"/>
                  </a:lnTo>
                  <a:cubicBezTo>
                    <a:pt x="452107" y="274514"/>
                    <a:pt x="461358" y="299588"/>
                    <a:pt x="470938" y="319653"/>
                  </a:cubicBezTo>
                  <a:cubicBezTo>
                    <a:pt x="482770" y="343633"/>
                    <a:pt x="513889" y="360632"/>
                    <a:pt x="526564" y="366766"/>
                  </a:cubicBezTo>
                  <a:cubicBezTo>
                    <a:pt x="526607" y="391716"/>
                    <a:pt x="521092" y="409763"/>
                    <a:pt x="518130" y="417642"/>
                  </a:cubicBezTo>
                  <a:cubicBezTo>
                    <a:pt x="481632" y="420702"/>
                    <a:pt x="449328" y="409839"/>
                    <a:pt x="422037" y="385314"/>
                  </a:cubicBezTo>
                  <a:cubicBezTo>
                    <a:pt x="400360" y="365835"/>
                    <a:pt x="390059" y="344555"/>
                    <a:pt x="389913" y="344253"/>
                  </a:cubicBezTo>
                  <a:cubicBezTo>
                    <a:pt x="387775" y="339740"/>
                    <a:pt x="382386" y="337811"/>
                    <a:pt x="377872" y="339944"/>
                  </a:cubicBezTo>
                  <a:cubicBezTo>
                    <a:pt x="373351" y="342076"/>
                    <a:pt x="371417" y="347470"/>
                    <a:pt x="373546" y="351991"/>
                  </a:cubicBezTo>
                  <a:cubicBezTo>
                    <a:pt x="374011" y="352975"/>
                    <a:pt x="385197" y="376344"/>
                    <a:pt x="409387" y="398283"/>
                  </a:cubicBezTo>
                  <a:cubicBezTo>
                    <a:pt x="429218" y="416269"/>
                    <a:pt x="461400" y="436706"/>
                    <a:pt x="506536" y="436230"/>
                  </a:cubicBezTo>
                  <a:cubicBezTo>
                    <a:pt x="519527" y="436093"/>
                    <a:pt x="534537" y="433872"/>
                    <a:pt x="538648" y="433104"/>
                  </a:cubicBezTo>
                  <a:cubicBezTo>
                    <a:pt x="551533" y="445247"/>
                    <a:pt x="573293" y="462195"/>
                    <a:pt x="599884" y="468885"/>
                  </a:cubicBezTo>
                  <a:close/>
                  <a:moveTo>
                    <a:pt x="715556" y="342530"/>
                  </a:moveTo>
                  <a:lnTo>
                    <a:pt x="564322" y="431162"/>
                  </a:lnTo>
                  <a:cubicBezTo>
                    <a:pt x="562738" y="429963"/>
                    <a:pt x="561203" y="428763"/>
                    <a:pt x="559751" y="427575"/>
                  </a:cubicBezTo>
                  <a:cubicBezTo>
                    <a:pt x="580612" y="420203"/>
                    <a:pt x="590650" y="409775"/>
                    <a:pt x="595484" y="401350"/>
                  </a:cubicBezTo>
                  <a:lnTo>
                    <a:pt x="711681" y="335499"/>
                  </a:lnTo>
                  <a:cubicBezTo>
                    <a:pt x="713606" y="334407"/>
                    <a:pt x="716058" y="335080"/>
                    <a:pt x="717155" y="337005"/>
                  </a:cubicBezTo>
                  <a:cubicBezTo>
                    <a:pt x="718252" y="338925"/>
                    <a:pt x="717576" y="341382"/>
                    <a:pt x="715556" y="3425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0" name="Google Shape;1000;p24"/>
          <p:cNvGrpSpPr/>
          <p:nvPr/>
        </p:nvGrpSpPr>
        <p:grpSpPr>
          <a:xfrm>
            <a:off x="121518" y="2865021"/>
            <a:ext cx="403435" cy="640150"/>
            <a:chOff x="252633" y="3714205"/>
            <a:chExt cx="504925" cy="801189"/>
          </a:xfrm>
        </p:grpSpPr>
        <p:sp>
          <p:nvSpPr>
            <p:cNvPr id="1001" name="Google Shape;1001;p24"/>
            <p:cNvSpPr/>
            <p:nvPr/>
          </p:nvSpPr>
          <p:spPr>
            <a:xfrm>
              <a:off x="369070" y="4060707"/>
              <a:ext cx="205630" cy="118643"/>
            </a:xfrm>
            <a:custGeom>
              <a:avLst/>
              <a:gdLst/>
              <a:ahLst/>
              <a:cxnLst/>
              <a:rect l="l" t="t" r="r" b="b"/>
              <a:pathLst>
                <a:path w="205630" h="118643" extrusionOk="0">
                  <a:moveTo>
                    <a:pt x="0" y="29132"/>
                  </a:moveTo>
                  <a:cubicBezTo>
                    <a:pt x="0" y="78488"/>
                    <a:pt x="46123" y="118643"/>
                    <a:pt x="102815" y="118643"/>
                  </a:cubicBezTo>
                  <a:cubicBezTo>
                    <a:pt x="159507" y="118643"/>
                    <a:pt x="205630" y="78488"/>
                    <a:pt x="205630" y="29132"/>
                  </a:cubicBezTo>
                  <a:cubicBezTo>
                    <a:pt x="205630" y="23829"/>
                    <a:pt x="205078" y="18573"/>
                    <a:pt x="204026" y="13417"/>
                  </a:cubicBezTo>
                  <a:cubicBezTo>
                    <a:pt x="192191" y="20149"/>
                    <a:pt x="177348" y="23879"/>
                    <a:pt x="161557" y="23879"/>
                  </a:cubicBezTo>
                  <a:cubicBezTo>
                    <a:pt x="136063" y="23879"/>
                    <a:pt x="114306" y="14371"/>
                    <a:pt x="102815" y="0"/>
                  </a:cubicBezTo>
                  <a:cubicBezTo>
                    <a:pt x="91326" y="14371"/>
                    <a:pt x="69570" y="23879"/>
                    <a:pt x="44075" y="23879"/>
                  </a:cubicBezTo>
                  <a:cubicBezTo>
                    <a:pt x="28283" y="23879"/>
                    <a:pt x="13440" y="20147"/>
                    <a:pt x="1607" y="13415"/>
                  </a:cubicBezTo>
                  <a:cubicBezTo>
                    <a:pt x="552" y="18573"/>
                    <a:pt x="0" y="23829"/>
                    <a:pt x="0" y="29132"/>
                  </a:cubicBezTo>
                  <a:close/>
                  <a:moveTo>
                    <a:pt x="144159" y="29923"/>
                  </a:moveTo>
                  <a:cubicBezTo>
                    <a:pt x="145799" y="28297"/>
                    <a:pt x="148035" y="27355"/>
                    <a:pt x="150340" y="27355"/>
                  </a:cubicBezTo>
                  <a:cubicBezTo>
                    <a:pt x="152644" y="27355"/>
                    <a:pt x="154896" y="28298"/>
                    <a:pt x="156503" y="29923"/>
                  </a:cubicBezTo>
                  <a:cubicBezTo>
                    <a:pt x="158144" y="31547"/>
                    <a:pt x="159070" y="33799"/>
                    <a:pt x="159070" y="36104"/>
                  </a:cubicBezTo>
                  <a:cubicBezTo>
                    <a:pt x="159070" y="38391"/>
                    <a:pt x="158146" y="40643"/>
                    <a:pt x="156503" y="42266"/>
                  </a:cubicBezTo>
                  <a:cubicBezTo>
                    <a:pt x="154878" y="43892"/>
                    <a:pt x="152644" y="44834"/>
                    <a:pt x="150340" y="44834"/>
                  </a:cubicBezTo>
                  <a:cubicBezTo>
                    <a:pt x="148051" y="44834"/>
                    <a:pt x="145799" y="43890"/>
                    <a:pt x="144159" y="42266"/>
                  </a:cubicBezTo>
                  <a:cubicBezTo>
                    <a:pt x="142533" y="40642"/>
                    <a:pt x="141610" y="38390"/>
                    <a:pt x="141610" y="36104"/>
                  </a:cubicBezTo>
                  <a:cubicBezTo>
                    <a:pt x="141610" y="33799"/>
                    <a:pt x="142533" y="31545"/>
                    <a:pt x="144159" y="29923"/>
                  </a:cubicBezTo>
                  <a:close/>
                  <a:moveTo>
                    <a:pt x="102814" y="89774"/>
                  </a:moveTo>
                  <a:cubicBezTo>
                    <a:pt x="124256" y="89774"/>
                    <a:pt x="139202" y="79484"/>
                    <a:pt x="139202" y="70250"/>
                  </a:cubicBezTo>
                  <a:cubicBezTo>
                    <a:pt x="139202" y="65427"/>
                    <a:pt x="143109" y="61519"/>
                    <a:pt x="147932" y="61519"/>
                  </a:cubicBezTo>
                  <a:cubicBezTo>
                    <a:pt x="152755" y="61519"/>
                    <a:pt x="156662" y="65427"/>
                    <a:pt x="156662" y="70250"/>
                  </a:cubicBezTo>
                  <a:cubicBezTo>
                    <a:pt x="156662" y="90988"/>
                    <a:pt x="133008" y="107234"/>
                    <a:pt x="102814" y="107234"/>
                  </a:cubicBezTo>
                  <a:cubicBezTo>
                    <a:pt x="72619" y="107234"/>
                    <a:pt x="48968" y="90988"/>
                    <a:pt x="48968" y="70250"/>
                  </a:cubicBezTo>
                  <a:cubicBezTo>
                    <a:pt x="48968" y="65427"/>
                    <a:pt x="52875" y="61519"/>
                    <a:pt x="57698" y="61519"/>
                  </a:cubicBezTo>
                  <a:cubicBezTo>
                    <a:pt x="62521" y="61519"/>
                    <a:pt x="66428" y="65427"/>
                    <a:pt x="66428" y="70250"/>
                  </a:cubicBezTo>
                  <a:cubicBezTo>
                    <a:pt x="66430" y="79485"/>
                    <a:pt x="81372" y="89774"/>
                    <a:pt x="102814" y="89774"/>
                  </a:cubicBezTo>
                  <a:close/>
                  <a:moveTo>
                    <a:pt x="49115" y="29923"/>
                  </a:moveTo>
                  <a:cubicBezTo>
                    <a:pt x="50741" y="28297"/>
                    <a:pt x="52993" y="27355"/>
                    <a:pt x="55296" y="27355"/>
                  </a:cubicBezTo>
                  <a:cubicBezTo>
                    <a:pt x="57585" y="27355"/>
                    <a:pt x="59837" y="28298"/>
                    <a:pt x="61460" y="29923"/>
                  </a:cubicBezTo>
                  <a:cubicBezTo>
                    <a:pt x="63084" y="31547"/>
                    <a:pt x="64026" y="33799"/>
                    <a:pt x="64026" y="36104"/>
                  </a:cubicBezTo>
                  <a:cubicBezTo>
                    <a:pt x="64026" y="38391"/>
                    <a:pt x="63083" y="40643"/>
                    <a:pt x="61460" y="42266"/>
                  </a:cubicBezTo>
                  <a:cubicBezTo>
                    <a:pt x="59836" y="43892"/>
                    <a:pt x="57584" y="44834"/>
                    <a:pt x="55296" y="44834"/>
                  </a:cubicBezTo>
                  <a:cubicBezTo>
                    <a:pt x="52993" y="44834"/>
                    <a:pt x="50741" y="43890"/>
                    <a:pt x="49115" y="42266"/>
                  </a:cubicBezTo>
                  <a:cubicBezTo>
                    <a:pt x="47491" y="40642"/>
                    <a:pt x="46566" y="38390"/>
                    <a:pt x="46566" y="36104"/>
                  </a:cubicBezTo>
                  <a:cubicBezTo>
                    <a:pt x="46566" y="33799"/>
                    <a:pt x="47492" y="31545"/>
                    <a:pt x="49115" y="2992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4"/>
            <p:cNvSpPr/>
            <p:nvPr/>
          </p:nvSpPr>
          <p:spPr>
            <a:xfrm>
              <a:off x="503110" y="4269411"/>
              <a:ext cx="53260" cy="27542"/>
            </a:xfrm>
            <a:custGeom>
              <a:avLst/>
              <a:gdLst/>
              <a:ahLst/>
              <a:cxnLst/>
              <a:rect l="l" t="t" r="r" b="b"/>
              <a:pathLst>
                <a:path w="53260" h="27542" extrusionOk="0">
                  <a:moveTo>
                    <a:pt x="0" y="0"/>
                  </a:moveTo>
                  <a:lnTo>
                    <a:pt x="53260" y="0"/>
                  </a:lnTo>
                  <a:lnTo>
                    <a:pt x="53260" y="27542"/>
                  </a:lnTo>
                  <a:lnTo>
                    <a:pt x="0" y="275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4"/>
            <p:cNvSpPr/>
            <p:nvPr/>
          </p:nvSpPr>
          <p:spPr>
            <a:xfrm>
              <a:off x="651012" y="4229187"/>
              <a:ext cx="22664" cy="40018"/>
            </a:xfrm>
            <a:custGeom>
              <a:avLst/>
              <a:gdLst/>
              <a:ahLst/>
              <a:cxnLst/>
              <a:rect l="l" t="t" r="r" b="b"/>
              <a:pathLst>
                <a:path w="22664" h="40018" extrusionOk="0">
                  <a:moveTo>
                    <a:pt x="0" y="0"/>
                  </a:moveTo>
                  <a:lnTo>
                    <a:pt x="0" y="40019"/>
                  </a:lnTo>
                  <a:lnTo>
                    <a:pt x="2655" y="40019"/>
                  </a:lnTo>
                  <a:cubicBezTo>
                    <a:pt x="13687" y="40019"/>
                    <a:pt x="22665" y="31041"/>
                    <a:pt x="22665" y="20009"/>
                  </a:cubicBezTo>
                  <a:cubicBezTo>
                    <a:pt x="22665" y="8977"/>
                    <a:pt x="13687" y="0"/>
                    <a:pt x="2655" y="0"/>
                  </a:cubicBez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24"/>
            <p:cNvSpPr/>
            <p:nvPr/>
          </p:nvSpPr>
          <p:spPr>
            <a:xfrm>
              <a:off x="376237" y="4045410"/>
              <a:ext cx="84818" cy="21711"/>
            </a:xfrm>
            <a:custGeom>
              <a:avLst/>
              <a:gdLst/>
              <a:ahLst/>
              <a:cxnLst/>
              <a:rect l="l" t="t" r="r" b="b"/>
              <a:pathLst>
                <a:path w="84818" h="21711" extrusionOk="0">
                  <a:moveTo>
                    <a:pt x="84818" y="0"/>
                  </a:moveTo>
                  <a:lnTo>
                    <a:pt x="6406" y="0"/>
                  </a:lnTo>
                  <a:cubicBezTo>
                    <a:pt x="3939" y="3748"/>
                    <a:pt x="1809" y="7635"/>
                    <a:pt x="0" y="11625"/>
                  </a:cubicBezTo>
                  <a:cubicBezTo>
                    <a:pt x="9505" y="18002"/>
                    <a:pt x="22828" y="21712"/>
                    <a:pt x="36909" y="21712"/>
                  </a:cubicBezTo>
                  <a:cubicBezTo>
                    <a:pt x="59172" y="21715"/>
                    <a:pt x="78585" y="12393"/>
                    <a:pt x="8481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24"/>
            <p:cNvSpPr/>
            <p:nvPr/>
          </p:nvSpPr>
          <p:spPr>
            <a:xfrm>
              <a:off x="456841" y="4195947"/>
              <a:ext cx="30089" cy="18842"/>
            </a:xfrm>
            <a:custGeom>
              <a:avLst/>
              <a:gdLst/>
              <a:ahLst/>
              <a:cxnLst/>
              <a:rect l="l" t="t" r="r" b="b"/>
              <a:pathLst>
                <a:path w="30089" h="18842" extrusionOk="0">
                  <a:moveTo>
                    <a:pt x="30090" y="0"/>
                  </a:moveTo>
                  <a:cubicBezTo>
                    <a:pt x="25158" y="548"/>
                    <a:pt x="20142" y="862"/>
                    <a:pt x="15046" y="862"/>
                  </a:cubicBezTo>
                  <a:cubicBezTo>
                    <a:pt x="9948" y="862"/>
                    <a:pt x="4932" y="548"/>
                    <a:pt x="0" y="0"/>
                  </a:cubicBezTo>
                  <a:lnTo>
                    <a:pt x="15046" y="18842"/>
                  </a:lnTo>
                  <a:lnTo>
                    <a:pt x="3009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6" name="Google Shape;1006;p24"/>
            <p:cNvGrpSpPr/>
            <p:nvPr/>
          </p:nvGrpSpPr>
          <p:grpSpPr>
            <a:xfrm>
              <a:off x="458112" y="4196651"/>
              <a:ext cx="175439" cy="128781"/>
              <a:chOff x="458112" y="4196651"/>
              <a:chExt cx="175439" cy="128781"/>
            </a:xfrm>
          </p:grpSpPr>
          <p:sp>
            <p:nvSpPr>
              <p:cNvPr id="1007" name="Google Shape;1007;p24"/>
              <p:cNvSpPr/>
              <p:nvPr/>
            </p:nvSpPr>
            <p:spPr>
              <a:xfrm>
                <a:off x="480617" y="4196651"/>
                <a:ext cx="152934" cy="128781"/>
              </a:xfrm>
              <a:custGeom>
                <a:avLst/>
                <a:gdLst/>
                <a:ahLst/>
                <a:cxnLst/>
                <a:rect l="l" t="t" r="r" b="b"/>
                <a:pathLst>
                  <a:path w="152934" h="128781" extrusionOk="0">
                    <a:moveTo>
                      <a:pt x="91021" y="58285"/>
                    </a:moveTo>
                    <a:lnTo>
                      <a:pt x="91055" y="58271"/>
                    </a:lnTo>
                    <a:lnTo>
                      <a:pt x="152935" y="128782"/>
                    </a:lnTo>
                    <a:lnTo>
                      <a:pt x="152935" y="28588"/>
                    </a:lnTo>
                    <a:lnTo>
                      <a:pt x="104716" y="0"/>
                    </a:lnTo>
                    <a:lnTo>
                      <a:pt x="0" y="38235"/>
                    </a:lnTo>
                    <a:lnTo>
                      <a:pt x="0" y="55298"/>
                    </a:lnTo>
                    <a:lnTo>
                      <a:pt x="84494" y="55298"/>
                    </a:lnTo>
                    <a:cubicBezTo>
                      <a:pt x="87104" y="55301"/>
                      <a:pt x="89420" y="56468"/>
                      <a:pt x="91021" y="582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4"/>
              <p:cNvSpPr/>
              <p:nvPr/>
            </p:nvSpPr>
            <p:spPr>
              <a:xfrm>
                <a:off x="458112" y="4269411"/>
                <a:ext cx="27544" cy="27542"/>
              </a:xfrm>
              <a:custGeom>
                <a:avLst/>
                <a:gdLst/>
                <a:ahLst/>
                <a:cxnLst/>
                <a:rect l="l" t="t" r="r" b="b"/>
                <a:pathLst>
                  <a:path w="27544" h="27542" extrusionOk="0">
                    <a:moveTo>
                      <a:pt x="0" y="0"/>
                    </a:moveTo>
                    <a:lnTo>
                      <a:pt x="27544" y="0"/>
                    </a:lnTo>
                    <a:lnTo>
                      <a:pt x="27544" y="27542"/>
                    </a:lnTo>
                    <a:lnTo>
                      <a:pt x="0" y="275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09" name="Google Shape;1009;p24"/>
            <p:cNvSpPr/>
            <p:nvPr/>
          </p:nvSpPr>
          <p:spPr>
            <a:xfrm>
              <a:off x="270094" y="4229185"/>
              <a:ext cx="22666" cy="40018"/>
            </a:xfrm>
            <a:custGeom>
              <a:avLst/>
              <a:gdLst/>
              <a:ahLst/>
              <a:cxnLst/>
              <a:rect l="l" t="t" r="r" b="b"/>
              <a:pathLst>
                <a:path w="22666" h="40018" extrusionOk="0">
                  <a:moveTo>
                    <a:pt x="0" y="20009"/>
                  </a:moveTo>
                  <a:cubicBezTo>
                    <a:pt x="0" y="31041"/>
                    <a:pt x="8977" y="40019"/>
                    <a:pt x="20011" y="40019"/>
                  </a:cubicBezTo>
                  <a:lnTo>
                    <a:pt x="22666" y="40019"/>
                  </a:lnTo>
                  <a:lnTo>
                    <a:pt x="22666" y="0"/>
                  </a:lnTo>
                  <a:lnTo>
                    <a:pt x="20011" y="0"/>
                  </a:lnTo>
                  <a:cubicBezTo>
                    <a:pt x="8976" y="2"/>
                    <a:pt x="0" y="8977"/>
                    <a:pt x="0" y="2000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0" name="Google Shape;1010;p24"/>
            <p:cNvGrpSpPr/>
            <p:nvPr/>
          </p:nvGrpSpPr>
          <p:grpSpPr>
            <a:xfrm>
              <a:off x="272169" y="4064668"/>
              <a:ext cx="399432" cy="70530"/>
              <a:chOff x="272169" y="4064668"/>
              <a:chExt cx="399432" cy="70530"/>
            </a:xfrm>
          </p:grpSpPr>
          <p:sp>
            <p:nvSpPr>
              <p:cNvPr id="1011" name="Google Shape;1011;p24"/>
              <p:cNvSpPr/>
              <p:nvPr/>
            </p:nvSpPr>
            <p:spPr>
              <a:xfrm>
                <a:off x="272169" y="4064672"/>
                <a:ext cx="80993" cy="70526"/>
              </a:xfrm>
              <a:custGeom>
                <a:avLst/>
                <a:gdLst/>
                <a:ahLst/>
                <a:cxnLst/>
                <a:rect l="l" t="t" r="r" b="b"/>
                <a:pathLst>
                  <a:path w="80993" h="70526" extrusionOk="0">
                    <a:moveTo>
                      <a:pt x="0" y="51221"/>
                    </a:moveTo>
                    <a:cubicBezTo>
                      <a:pt x="0" y="57936"/>
                      <a:pt x="1305" y="64474"/>
                      <a:pt x="3765" y="70527"/>
                    </a:cubicBezTo>
                    <a:cubicBezTo>
                      <a:pt x="9793" y="38765"/>
                      <a:pt x="37759" y="14680"/>
                      <a:pt x="71243" y="14680"/>
                    </a:cubicBezTo>
                    <a:cubicBezTo>
                      <a:pt x="74173" y="14680"/>
                      <a:pt x="77089" y="14900"/>
                      <a:pt x="79986" y="15279"/>
                    </a:cubicBezTo>
                    <a:cubicBezTo>
                      <a:pt x="80239" y="12833"/>
                      <a:pt x="80554" y="10394"/>
                      <a:pt x="80994" y="7976"/>
                    </a:cubicBezTo>
                    <a:cubicBezTo>
                      <a:pt x="72697" y="3051"/>
                      <a:pt x="61571" y="0"/>
                      <a:pt x="51221" y="0"/>
                    </a:cubicBezTo>
                    <a:cubicBezTo>
                      <a:pt x="22978" y="-3"/>
                      <a:pt x="0" y="22975"/>
                      <a:pt x="0" y="512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24"/>
              <p:cNvSpPr/>
              <p:nvPr/>
            </p:nvSpPr>
            <p:spPr>
              <a:xfrm>
                <a:off x="590599" y="4064668"/>
                <a:ext cx="81002" cy="70526"/>
              </a:xfrm>
              <a:custGeom>
                <a:avLst/>
                <a:gdLst/>
                <a:ahLst/>
                <a:cxnLst/>
                <a:rect l="l" t="t" r="r" b="b"/>
                <a:pathLst>
                  <a:path w="81002" h="70526" extrusionOk="0">
                    <a:moveTo>
                      <a:pt x="9758" y="14681"/>
                    </a:moveTo>
                    <a:cubicBezTo>
                      <a:pt x="43244" y="14681"/>
                      <a:pt x="71207" y="38768"/>
                      <a:pt x="77238" y="70527"/>
                    </a:cubicBezTo>
                    <a:cubicBezTo>
                      <a:pt x="79698" y="64475"/>
                      <a:pt x="81003" y="57938"/>
                      <a:pt x="81003" y="51223"/>
                    </a:cubicBezTo>
                    <a:cubicBezTo>
                      <a:pt x="81003" y="22978"/>
                      <a:pt x="58025" y="0"/>
                      <a:pt x="29782" y="0"/>
                    </a:cubicBezTo>
                    <a:cubicBezTo>
                      <a:pt x="19418" y="0"/>
                      <a:pt x="8297" y="3031"/>
                      <a:pt x="0" y="7927"/>
                    </a:cubicBezTo>
                    <a:cubicBezTo>
                      <a:pt x="443" y="10358"/>
                      <a:pt x="759" y="12811"/>
                      <a:pt x="1016" y="15276"/>
                    </a:cubicBezTo>
                    <a:cubicBezTo>
                      <a:pt x="3912" y="14894"/>
                      <a:pt x="6829" y="14681"/>
                      <a:pt x="9758" y="1468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3" name="Google Shape;1013;p24"/>
            <p:cNvSpPr/>
            <p:nvPr/>
          </p:nvSpPr>
          <p:spPr>
            <a:xfrm>
              <a:off x="662604" y="4383895"/>
              <a:ext cx="39605" cy="12925"/>
            </a:xfrm>
            <a:custGeom>
              <a:avLst/>
              <a:gdLst/>
              <a:ahLst/>
              <a:cxnLst/>
              <a:rect l="l" t="t" r="r" b="b"/>
              <a:pathLst>
                <a:path w="39605" h="12925" extrusionOk="0">
                  <a:moveTo>
                    <a:pt x="0" y="12925"/>
                  </a:moveTo>
                  <a:lnTo>
                    <a:pt x="39606" y="12925"/>
                  </a:lnTo>
                  <a:cubicBezTo>
                    <a:pt x="36241" y="5325"/>
                    <a:pt x="28638" y="0"/>
                    <a:pt x="19803" y="0"/>
                  </a:cubicBezTo>
                  <a:cubicBezTo>
                    <a:pt x="10968" y="0"/>
                    <a:pt x="3366" y="5324"/>
                    <a:pt x="0" y="129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24"/>
            <p:cNvSpPr/>
            <p:nvPr/>
          </p:nvSpPr>
          <p:spPr>
            <a:xfrm>
              <a:off x="482714" y="4045411"/>
              <a:ext cx="84822" cy="21715"/>
            </a:xfrm>
            <a:custGeom>
              <a:avLst/>
              <a:gdLst/>
              <a:ahLst/>
              <a:cxnLst/>
              <a:rect l="l" t="t" r="r" b="b"/>
              <a:pathLst>
                <a:path w="84822" h="21715" extrusionOk="0">
                  <a:moveTo>
                    <a:pt x="84823" y="11627"/>
                  </a:moveTo>
                  <a:cubicBezTo>
                    <a:pt x="83014" y="7635"/>
                    <a:pt x="80884" y="3746"/>
                    <a:pt x="78416" y="0"/>
                  </a:cubicBezTo>
                  <a:lnTo>
                    <a:pt x="0" y="0"/>
                  </a:lnTo>
                  <a:cubicBezTo>
                    <a:pt x="6233" y="12392"/>
                    <a:pt x="25647" y="21715"/>
                    <a:pt x="47910" y="21715"/>
                  </a:cubicBezTo>
                  <a:cubicBezTo>
                    <a:pt x="61989" y="21713"/>
                    <a:pt x="75315" y="18003"/>
                    <a:pt x="84823" y="1162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24"/>
            <p:cNvSpPr/>
            <p:nvPr/>
          </p:nvSpPr>
          <p:spPr>
            <a:xfrm>
              <a:off x="310220" y="4196653"/>
              <a:ext cx="152934" cy="128781"/>
            </a:xfrm>
            <a:custGeom>
              <a:avLst/>
              <a:gdLst/>
              <a:ahLst/>
              <a:cxnLst/>
              <a:rect l="l" t="t" r="r" b="b"/>
              <a:pathLst>
                <a:path w="152934" h="128781" extrusionOk="0">
                  <a:moveTo>
                    <a:pt x="61914" y="58283"/>
                  </a:moveTo>
                  <a:cubicBezTo>
                    <a:pt x="63515" y="56465"/>
                    <a:pt x="65831" y="55298"/>
                    <a:pt x="68441" y="55298"/>
                  </a:cubicBezTo>
                  <a:lnTo>
                    <a:pt x="152935" y="55298"/>
                  </a:lnTo>
                  <a:lnTo>
                    <a:pt x="152935" y="38235"/>
                  </a:lnTo>
                  <a:lnTo>
                    <a:pt x="48218" y="0"/>
                  </a:lnTo>
                  <a:lnTo>
                    <a:pt x="0" y="28588"/>
                  </a:lnTo>
                  <a:lnTo>
                    <a:pt x="0" y="128782"/>
                  </a:lnTo>
                  <a:lnTo>
                    <a:pt x="61879" y="58271"/>
                  </a:lnTo>
                  <a:lnTo>
                    <a:pt x="61914" y="5828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24"/>
            <p:cNvSpPr/>
            <p:nvPr/>
          </p:nvSpPr>
          <p:spPr>
            <a:xfrm>
              <a:off x="343553" y="3999095"/>
              <a:ext cx="256663" cy="28852"/>
            </a:xfrm>
            <a:custGeom>
              <a:avLst/>
              <a:gdLst/>
              <a:ahLst/>
              <a:cxnLst/>
              <a:rect l="l" t="t" r="r" b="b"/>
              <a:pathLst>
                <a:path w="256663" h="28852" extrusionOk="0">
                  <a:moveTo>
                    <a:pt x="215795" y="0"/>
                  </a:moveTo>
                  <a:lnTo>
                    <a:pt x="40867" y="0"/>
                  </a:lnTo>
                  <a:lnTo>
                    <a:pt x="0" y="28852"/>
                  </a:lnTo>
                  <a:lnTo>
                    <a:pt x="256664" y="2885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7" name="Google Shape;1017;p24"/>
            <p:cNvGrpSpPr/>
            <p:nvPr/>
          </p:nvGrpSpPr>
          <p:grpSpPr>
            <a:xfrm>
              <a:off x="338157" y="4148492"/>
              <a:ext cx="267458" cy="148461"/>
              <a:chOff x="338157" y="4148492"/>
              <a:chExt cx="267458" cy="148461"/>
            </a:xfrm>
          </p:grpSpPr>
          <p:sp>
            <p:nvSpPr>
              <p:cNvPr id="1018" name="Google Shape;1018;p24"/>
              <p:cNvSpPr/>
              <p:nvPr/>
            </p:nvSpPr>
            <p:spPr>
              <a:xfrm>
                <a:off x="338157" y="4148495"/>
                <a:ext cx="107484" cy="61408"/>
              </a:xfrm>
              <a:custGeom>
                <a:avLst/>
                <a:gdLst/>
                <a:ahLst/>
                <a:cxnLst/>
                <a:rect l="l" t="t" r="r" b="b"/>
                <a:pathLst>
                  <a:path w="107484" h="61408" extrusionOk="0">
                    <a:moveTo>
                      <a:pt x="91591" y="41507"/>
                    </a:moveTo>
                    <a:cubicBezTo>
                      <a:pt x="67557" y="33476"/>
                      <a:pt x="47161" y="18808"/>
                      <a:pt x="33245" y="0"/>
                    </a:cubicBezTo>
                    <a:cubicBezTo>
                      <a:pt x="14706" y="1654"/>
                      <a:pt x="4694" y="13891"/>
                      <a:pt x="0" y="22163"/>
                    </a:cubicBezTo>
                    <a:lnTo>
                      <a:pt x="107485" y="61408"/>
                    </a:lnTo>
                    <a:lnTo>
                      <a:pt x="91591" y="4150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4"/>
              <p:cNvSpPr/>
              <p:nvPr/>
            </p:nvSpPr>
            <p:spPr>
              <a:xfrm>
                <a:off x="498129" y="4148492"/>
                <a:ext cx="107486" cy="61411"/>
              </a:xfrm>
              <a:custGeom>
                <a:avLst/>
                <a:gdLst/>
                <a:ahLst/>
                <a:cxnLst/>
                <a:rect l="l" t="t" r="r" b="b"/>
                <a:pathLst>
                  <a:path w="107486" h="61411" extrusionOk="0">
                    <a:moveTo>
                      <a:pt x="15892" y="41510"/>
                    </a:moveTo>
                    <a:lnTo>
                      <a:pt x="0" y="61411"/>
                    </a:lnTo>
                    <a:lnTo>
                      <a:pt x="107486" y="22163"/>
                    </a:lnTo>
                    <a:cubicBezTo>
                      <a:pt x="102798" y="13905"/>
                      <a:pt x="92788" y="1656"/>
                      <a:pt x="74240" y="0"/>
                    </a:cubicBezTo>
                    <a:cubicBezTo>
                      <a:pt x="60325" y="18811"/>
                      <a:pt x="39928" y="33483"/>
                      <a:pt x="15892" y="4151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4"/>
              <p:cNvSpPr/>
              <p:nvPr/>
            </p:nvSpPr>
            <p:spPr>
              <a:xfrm>
                <a:off x="387393" y="4269411"/>
                <a:ext cx="53258" cy="27542"/>
              </a:xfrm>
              <a:custGeom>
                <a:avLst/>
                <a:gdLst/>
                <a:ahLst/>
                <a:cxnLst/>
                <a:rect l="l" t="t" r="r" b="b"/>
                <a:pathLst>
                  <a:path w="53258" h="27542" extrusionOk="0">
                    <a:moveTo>
                      <a:pt x="0" y="0"/>
                    </a:moveTo>
                    <a:lnTo>
                      <a:pt x="53259" y="0"/>
                    </a:lnTo>
                    <a:lnTo>
                      <a:pt x="53259" y="27542"/>
                    </a:lnTo>
                    <a:lnTo>
                      <a:pt x="0" y="275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1" name="Google Shape;1021;p24"/>
            <p:cNvSpPr/>
            <p:nvPr/>
          </p:nvSpPr>
          <p:spPr>
            <a:xfrm>
              <a:off x="628372" y="4414282"/>
              <a:ext cx="108072" cy="83650"/>
            </a:xfrm>
            <a:custGeom>
              <a:avLst/>
              <a:gdLst/>
              <a:ahLst/>
              <a:cxnLst/>
              <a:rect l="l" t="t" r="r" b="b"/>
              <a:pathLst>
                <a:path w="108072" h="83650" extrusionOk="0">
                  <a:moveTo>
                    <a:pt x="29807" y="0"/>
                  </a:moveTo>
                  <a:lnTo>
                    <a:pt x="0" y="83651"/>
                  </a:lnTo>
                  <a:lnTo>
                    <a:pt x="45305" y="83651"/>
                  </a:lnTo>
                  <a:lnTo>
                    <a:pt x="45305" y="44801"/>
                  </a:lnTo>
                  <a:cubicBezTo>
                    <a:pt x="45305" y="39978"/>
                    <a:pt x="49212" y="36071"/>
                    <a:pt x="54035" y="36071"/>
                  </a:cubicBezTo>
                  <a:cubicBezTo>
                    <a:pt x="58858" y="36071"/>
                    <a:pt x="62765" y="39978"/>
                    <a:pt x="62765" y="44801"/>
                  </a:cubicBezTo>
                  <a:lnTo>
                    <a:pt x="62765" y="83651"/>
                  </a:lnTo>
                  <a:lnTo>
                    <a:pt x="108073" y="83651"/>
                  </a:lnTo>
                  <a:lnTo>
                    <a:pt x="78265" y="0"/>
                  </a:lnTo>
                  <a:lnTo>
                    <a:pt x="29807"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2" name="Google Shape;1022;p24"/>
            <p:cNvGrpSpPr/>
            <p:nvPr/>
          </p:nvGrpSpPr>
          <p:grpSpPr>
            <a:xfrm>
              <a:off x="337506" y="3951268"/>
              <a:ext cx="268759" cy="546666"/>
              <a:chOff x="337506" y="3951268"/>
              <a:chExt cx="268759" cy="546666"/>
            </a:xfrm>
          </p:grpSpPr>
          <p:sp>
            <p:nvSpPr>
              <p:cNvPr id="1023" name="Google Shape;1023;p24"/>
              <p:cNvSpPr/>
              <p:nvPr/>
            </p:nvSpPr>
            <p:spPr>
              <a:xfrm>
                <a:off x="337506" y="4314418"/>
                <a:ext cx="268759" cy="183516"/>
              </a:xfrm>
              <a:custGeom>
                <a:avLst/>
                <a:gdLst/>
                <a:ahLst/>
                <a:cxnLst/>
                <a:rect l="l" t="t" r="r" b="b"/>
                <a:pathLst>
                  <a:path w="268759" h="183516" extrusionOk="0">
                    <a:moveTo>
                      <a:pt x="47319" y="0"/>
                    </a:moveTo>
                    <a:cubicBezTo>
                      <a:pt x="38449" y="25245"/>
                      <a:pt x="3582" y="127442"/>
                      <a:pt x="0" y="183516"/>
                    </a:cubicBezTo>
                    <a:lnTo>
                      <a:pt x="268760" y="183516"/>
                    </a:lnTo>
                    <a:cubicBezTo>
                      <a:pt x="265184" y="127430"/>
                      <a:pt x="230314" y="25244"/>
                      <a:pt x="221441" y="0"/>
                    </a:cubicBezTo>
                    <a:lnTo>
                      <a:pt x="4731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24"/>
              <p:cNvSpPr/>
              <p:nvPr/>
            </p:nvSpPr>
            <p:spPr>
              <a:xfrm>
                <a:off x="508001" y="3951268"/>
                <a:ext cx="41880" cy="30365"/>
              </a:xfrm>
              <a:custGeom>
                <a:avLst/>
                <a:gdLst/>
                <a:ahLst/>
                <a:cxnLst/>
                <a:rect l="l" t="t" r="r" b="b"/>
                <a:pathLst>
                  <a:path w="41880" h="30365" extrusionOk="0">
                    <a:moveTo>
                      <a:pt x="0" y="30365"/>
                    </a:moveTo>
                    <a:lnTo>
                      <a:pt x="41881" y="30365"/>
                    </a:lnTo>
                    <a:lnTo>
                      <a:pt x="31433"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5" name="Google Shape;1025;p24"/>
            <p:cNvSpPr/>
            <p:nvPr/>
          </p:nvSpPr>
          <p:spPr>
            <a:xfrm>
              <a:off x="410344" y="3753666"/>
              <a:ext cx="123082" cy="180140"/>
            </a:xfrm>
            <a:custGeom>
              <a:avLst/>
              <a:gdLst/>
              <a:ahLst/>
              <a:cxnLst/>
              <a:rect l="l" t="t" r="r" b="b"/>
              <a:pathLst>
                <a:path w="123082" h="180140" extrusionOk="0">
                  <a:moveTo>
                    <a:pt x="75606" y="42175"/>
                  </a:moveTo>
                  <a:cubicBezTo>
                    <a:pt x="74892" y="40100"/>
                    <a:pt x="74986" y="37831"/>
                    <a:pt x="75867" y="35819"/>
                  </a:cubicBezTo>
                  <a:lnTo>
                    <a:pt x="91616" y="0"/>
                  </a:lnTo>
                  <a:lnTo>
                    <a:pt x="49963" y="34949"/>
                  </a:lnTo>
                  <a:lnTo>
                    <a:pt x="0" y="180141"/>
                  </a:lnTo>
                  <a:lnTo>
                    <a:pt x="123083" y="180141"/>
                  </a:lnTo>
                  <a:lnTo>
                    <a:pt x="75606" y="4217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24"/>
            <p:cNvSpPr/>
            <p:nvPr/>
          </p:nvSpPr>
          <p:spPr>
            <a:xfrm>
              <a:off x="393885" y="3951268"/>
              <a:ext cx="41888" cy="30365"/>
            </a:xfrm>
            <a:custGeom>
              <a:avLst/>
              <a:gdLst/>
              <a:ahLst/>
              <a:cxnLst/>
              <a:rect l="l" t="t" r="r" b="b"/>
              <a:pathLst>
                <a:path w="41888" h="30365" extrusionOk="0">
                  <a:moveTo>
                    <a:pt x="41889" y="0"/>
                  </a:moveTo>
                  <a:lnTo>
                    <a:pt x="10451" y="0"/>
                  </a:lnTo>
                  <a:lnTo>
                    <a:pt x="0" y="30365"/>
                  </a:lnTo>
                  <a:lnTo>
                    <a:pt x="41889" y="3036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4"/>
            <p:cNvSpPr/>
            <p:nvPr/>
          </p:nvSpPr>
          <p:spPr>
            <a:xfrm>
              <a:off x="453240" y="3951264"/>
              <a:ext cx="37302" cy="30365"/>
            </a:xfrm>
            <a:custGeom>
              <a:avLst/>
              <a:gdLst/>
              <a:ahLst/>
              <a:cxnLst/>
              <a:rect l="l" t="t" r="r" b="b"/>
              <a:pathLst>
                <a:path w="37302" h="30365" extrusionOk="0">
                  <a:moveTo>
                    <a:pt x="0" y="0"/>
                  </a:moveTo>
                  <a:lnTo>
                    <a:pt x="37302" y="0"/>
                  </a:lnTo>
                  <a:lnTo>
                    <a:pt x="37302" y="30365"/>
                  </a:lnTo>
                  <a:lnTo>
                    <a:pt x="0" y="3036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4"/>
            <p:cNvSpPr/>
            <p:nvPr/>
          </p:nvSpPr>
          <p:spPr>
            <a:xfrm>
              <a:off x="415636" y="4088063"/>
              <a:ext cx="17460" cy="17479"/>
            </a:xfrm>
            <a:custGeom>
              <a:avLst/>
              <a:gdLst/>
              <a:ahLst/>
              <a:cxnLst/>
              <a:rect l="l" t="t" r="r" b="b"/>
              <a:pathLst>
                <a:path w="17460" h="17479" extrusionOk="0">
                  <a:moveTo>
                    <a:pt x="8730" y="17479"/>
                  </a:moveTo>
                  <a:cubicBezTo>
                    <a:pt x="11019" y="17479"/>
                    <a:pt x="13271" y="16535"/>
                    <a:pt x="14894" y="14911"/>
                  </a:cubicBezTo>
                  <a:cubicBezTo>
                    <a:pt x="16518" y="13287"/>
                    <a:pt x="17460" y="11035"/>
                    <a:pt x="17460" y="8749"/>
                  </a:cubicBezTo>
                  <a:cubicBezTo>
                    <a:pt x="17460" y="6444"/>
                    <a:pt x="16517" y="4192"/>
                    <a:pt x="14894" y="2568"/>
                  </a:cubicBezTo>
                  <a:cubicBezTo>
                    <a:pt x="13270" y="942"/>
                    <a:pt x="11018" y="0"/>
                    <a:pt x="8730" y="0"/>
                  </a:cubicBezTo>
                  <a:cubicBezTo>
                    <a:pt x="6427" y="0"/>
                    <a:pt x="4175" y="944"/>
                    <a:pt x="2549" y="2568"/>
                  </a:cubicBezTo>
                  <a:cubicBezTo>
                    <a:pt x="925" y="4192"/>
                    <a:pt x="0" y="6444"/>
                    <a:pt x="0" y="8749"/>
                  </a:cubicBezTo>
                  <a:cubicBezTo>
                    <a:pt x="0" y="11037"/>
                    <a:pt x="925" y="13288"/>
                    <a:pt x="2549" y="14911"/>
                  </a:cubicBezTo>
                  <a:cubicBezTo>
                    <a:pt x="4175" y="16535"/>
                    <a:pt x="6427" y="17479"/>
                    <a:pt x="8730" y="174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4"/>
            <p:cNvSpPr/>
            <p:nvPr/>
          </p:nvSpPr>
          <p:spPr>
            <a:xfrm>
              <a:off x="510680" y="4088063"/>
              <a:ext cx="17460" cy="17479"/>
            </a:xfrm>
            <a:custGeom>
              <a:avLst/>
              <a:gdLst/>
              <a:ahLst/>
              <a:cxnLst/>
              <a:rect l="l" t="t" r="r" b="b"/>
              <a:pathLst>
                <a:path w="17460" h="17479" extrusionOk="0">
                  <a:moveTo>
                    <a:pt x="8730" y="17479"/>
                  </a:moveTo>
                  <a:cubicBezTo>
                    <a:pt x="11034" y="17479"/>
                    <a:pt x="13270" y="16535"/>
                    <a:pt x="14892" y="14911"/>
                  </a:cubicBezTo>
                  <a:cubicBezTo>
                    <a:pt x="16534" y="13287"/>
                    <a:pt x="17460" y="11035"/>
                    <a:pt x="17460" y="8749"/>
                  </a:cubicBezTo>
                  <a:cubicBezTo>
                    <a:pt x="17460" y="6444"/>
                    <a:pt x="16536" y="4192"/>
                    <a:pt x="14892" y="2568"/>
                  </a:cubicBezTo>
                  <a:cubicBezTo>
                    <a:pt x="13285" y="942"/>
                    <a:pt x="11034" y="0"/>
                    <a:pt x="8730" y="0"/>
                  </a:cubicBezTo>
                  <a:cubicBezTo>
                    <a:pt x="6425" y="0"/>
                    <a:pt x="4189" y="944"/>
                    <a:pt x="2549" y="2568"/>
                  </a:cubicBezTo>
                  <a:cubicBezTo>
                    <a:pt x="923" y="4192"/>
                    <a:pt x="0" y="6444"/>
                    <a:pt x="0" y="8749"/>
                  </a:cubicBezTo>
                  <a:cubicBezTo>
                    <a:pt x="0" y="11037"/>
                    <a:pt x="923" y="13288"/>
                    <a:pt x="2549" y="14911"/>
                  </a:cubicBezTo>
                  <a:cubicBezTo>
                    <a:pt x="4189" y="16535"/>
                    <a:pt x="6441" y="17479"/>
                    <a:pt x="8730" y="174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24"/>
            <p:cNvSpPr/>
            <p:nvPr/>
          </p:nvSpPr>
          <p:spPr>
            <a:xfrm>
              <a:off x="418038" y="4122228"/>
              <a:ext cx="107694" cy="45714"/>
            </a:xfrm>
            <a:custGeom>
              <a:avLst/>
              <a:gdLst/>
              <a:ahLst/>
              <a:cxnLst/>
              <a:rect l="l" t="t" r="r" b="b"/>
              <a:pathLst>
                <a:path w="107694" h="45714" extrusionOk="0">
                  <a:moveTo>
                    <a:pt x="8730" y="0"/>
                  </a:moveTo>
                  <a:cubicBezTo>
                    <a:pt x="3907" y="0"/>
                    <a:pt x="0" y="3907"/>
                    <a:pt x="0" y="8730"/>
                  </a:cubicBezTo>
                  <a:cubicBezTo>
                    <a:pt x="0" y="29469"/>
                    <a:pt x="23652" y="45715"/>
                    <a:pt x="53846" y="45715"/>
                  </a:cubicBezTo>
                  <a:cubicBezTo>
                    <a:pt x="84042" y="45715"/>
                    <a:pt x="107694" y="29469"/>
                    <a:pt x="107694" y="8730"/>
                  </a:cubicBezTo>
                  <a:cubicBezTo>
                    <a:pt x="107694" y="3907"/>
                    <a:pt x="103787" y="0"/>
                    <a:pt x="98964" y="0"/>
                  </a:cubicBezTo>
                  <a:cubicBezTo>
                    <a:pt x="94141" y="0"/>
                    <a:pt x="90234" y="3907"/>
                    <a:pt x="90234" y="8730"/>
                  </a:cubicBezTo>
                  <a:cubicBezTo>
                    <a:pt x="90234" y="17964"/>
                    <a:pt x="75288" y="28254"/>
                    <a:pt x="53846" y="28254"/>
                  </a:cubicBezTo>
                  <a:cubicBezTo>
                    <a:pt x="32404" y="28254"/>
                    <a:pt x="17462" y="17964"/>
                    <a:pt x="17462" y="8730"/>
                  </a:cubicBezTo>
                  <a:cubicBezTo>
                    <a:pt x="17462" y="3907"/>
                    <a:pt x="13553" y="0"/>
                    <a:pt x="873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24"/>
            <p:cNvSpPr/>
            <p:nvPr/>
          </p:nvSpPr>
          <p:spPr>
            <a:xfrm>
              <a:off x="252633" y="3714205"/>
              <a:ext cx="504925" cy="801189"/>
            </a:xfrm>
            <a:custGeom>
              <a:avLst/>
              <a:gdLst/>
              <a:ahLst/>
              <a:cxnLst/>
              <a:rect l="l" t="t" r="r" b="b"/>
              <a:pathLst>
                <a:path w="504925" h="801189" extrusionOk="0">
                  <a:moveTo>
                    <a:pt x="468858" y="689746"/>
                  </a:moveTo>
                  <a:cubicBezTo>
                    <a:pt x="468137" y="671890"/>
                    <a:pt x="455376" y="657118"/>
                    <a:pt x="438504" y="653250"/>
                  </a:cubicBezTo>
                  <a:lnTo>
                    <a:pt x="438504" y="367023"/>
                  </a:lnTo>
                  <a:cubicBezTo>
                    <a:pt x="438504" y="362200"/>
                    <a:pt x="434597" y="358293"/>
                    <a:pt x="429774" y="358293"/>
                  </a:cubicBezTo>
                  <a:cubicBezTo>
                    <a:pt x="427161" y="358293"/>
                    <a:pt x="424841" y="359465"/>
                    <a:pt x="423242" y="361287"/>
                  </a:cubicBezTo>
                  <a:cubicBezTo>
                    <a:pt x="410739" y="344158"/>
                    <a:pt x="390528" y="333004"/>
                    <a:pt x="367747" y="333004"/>
                  </a:cubicBezTo>
                  <a:cubicBezTo>
                    <a:pt x="355848" y="333004"/>
                    <a:pt x="343435" y="336024"/>
                    <a:pt x="333121" y="341185"/>
                  </a:cubicBezTo>
                  <a:cubicBezTo>
                    <a:pt x="331827" y="337800"/>
                    <a:pt x="330357" y="334466"/>
                    <a:pt x="328682" y="331208"/>
                  </a:cubicBezTo>
                  <a:lnTo>
                    <a:pt x="375089" y="331208"/>
                  </a:lnTo>
                  <a:cubicBezTo>
                    <a:pt x="378894" y="331208"/>
                    <a:pt x="382260" y="328745"/>
                    <a:pt x="383411" y="325119"/>
                  </a:cubicBezTo>
                  <a:cubicBezTo>
                    <a:pt x="384561" y="321493"/>
                    <a:pt x="383231" y="317539"/>
                    <a:pt x="380125" y="315343"/>
                  </a:cubicBezTo>
                  <a:lnTo>
                    <a:pt x="316823" y="270652"/>
                  </a:lnTo>
                  <a:lnTo>
                    <a:pt x="250938" y="79182"/>
                  </a:lnTo>
                  <a:lnTo>
                    <a:pt x="280369" y="12239"/>
                  </a:lnTo>
                  <a:cubicBezTo>
                    <a:pt x="282310" y="7825"/>
                    <a:pt x="280305" y="2672"/>
                    <a:pt x="275892" y="731"/>
                  </a:cubicBezTo>
                  <a:cubicBezTo>
                    <a:pt x="272745" y="-649"/>
                    <a:pt x="269251" y="-3"/>
                    <a:pt x="266787" y="2060"/>
                  </a:cubicBezTo>
                  <a:lnTo>
                    <a:pt x="266766" y="2035"/>
                  </a:lnTo>
                  <a:lnTo>
                    <a:pt x="194595" y="62589"/>
                  </a:lnTo>
                  <a:cubicBezTo>
                    <a:pt x="193381" y="63607"/>
                    <a:pt x="192467" y="64937"/>
                    <a:pt x="191952" y="66435"/>
                  </a:cubicBezTo>
                  <a:lnTo>
                    <a:pt x="121681" y="270649"/>
                  </a:lnTo>
                  <a:lnTo>
                    <a:pt x="58384" y="315340"/>
                  </a:lnTo>
                  <a:cubicBezTo>
                    <a:pt x="55276" y="317536"/>
                    <a:pt x="53947" y="321488"/>
                    <a:pt x="55097" y="325116"/>
                  </a:cubicBezTo>
                  <a:cubicBezTo>
                    <a:pt x="56248" y="328741"/>
                    <a:pt x="59615" y="331204"/>
                    <a:pt x="63419" y="331204"/>
                  </a:cubicBezTo>
                  <a:lnTo>
                    <a:pt x="109829" y="331204"/>
                  </a:lnTo>
                  <a:cubicBezTo>
                    <a:pt x="108145" y="334478"/>
                    <a:pt x="106668" y="337827"/>
                    <a:pt x="105369" y="341227"/>
                  </a:cubicBezTo>
                  <a:cubicBezTo>
                    <a:pt x="95055" y="336044"/>
                    <a:pt x="82645" y="333001"/>
                    <a:pt x="70761" y="333001"/>
                  </a:cubicBezTo>
                  <a:cubicBezTo>
                    <a:pt x="32889" y="333001"/>
                    <a:pt x="2077" y="363814"/>
                    <a:pt x="2077" y="401686"/>
                  </a:cubicBezTo>
                  <a:cubicBezTo>
                    <a:pt x="2077" y="422175"/>
                    <a:pt x="11132" y="441445"/>
                    <a:pt x="26917" y="454550"/>
                  </a:cubicBezTo>
                  <a:cubicBezTo>
                    <a:pt x="28525" y="455886"/>
                    <a:pt x="30505" y="456564"/>
                    <a:pt x="32495" y="456564"/>
                  </a:cubicBezTo>
                  <a:cubicBezTo>
                    <a:pt x="34088" y="456564"/>
                    <a:pt x="35687" y="456129"/>
                    <a:pt x="37107" y="455246"/>
                  </a:cubicBezTo>
                  <a:cubicBezTo>
                    <a:pt x="40299" y="453261"/>
                    <a:pt x="41862" y="449457"/>
                    <a:pt x="40984" y="445800"/>
                  </a:cubicBezTo>
                  <a:cubicBezTo>
                    <a:pt x="40041" y="441862"/>
                    <a:pt x="39563" y="437835"/>
                    <a:pt x="39563" y="433829"/>
                  </a:cubicBezTo>
                  <a:cubicBezTo>
                    <a:pt x="39563" y="405584"/>
                    <a:pt x="62541" y="382606"/>
                    <a:pt x="90783" y="382606"/>
                  </a:cubicBezTo>
                  <a:cubicBezTo>
                    <a:pt x="93651" y="382606"/>
                    <a:pt x="96506" y="382876"/>
                    <a:pt x="99329" y="383365"/>
                  </a:cubicBezTo>
                  <a:cubicBezTo>
                    <a:pt x="100322" y="395675"/>
                    <a:pt x="103680" y="407411"/>
                    <a:pt x="108977" y="418226"/>
                  </a:cubicBezTo>
                  <a:cubicBezTo>
                    <a:pt x="82896" y="424275"/>
                    <a:pt x="69228" y="446347"/>
                    <a:pt x="65378" y="458872"/>
                  </a:cubicBezTo>
                  <a:cubicBezTo>
                    <a:pt x="64012" y="463313"/>
                    <a:pt x="66364" y="468045"/>
                    <a:pt x="70728" y="469636"/>
                  </a:cubicBezTo>
                  <a:lnTo>
                    <a:pt x="84619" y="474710"/>
                  </a:lnTo>
                  <a:lnTo>
                    <a:pt x="46147" y="497520"/>
                  </a:lnTo>
                  <a:lnTo>
                    <a:pt x="37473" y="497520"/>
                  </a:lnTo>
                  <a:cubicBezTo>
                    <a:pt x="16811" y="497520"/>
                    <a:pt x="0" y="514331"/>
                    <a:pt x="0" y="534991"/>
                  </a:cubicBezTo>
                  <a:cubicBezTo>
                    <a:pt x="0" y="555652"/>
                    <a:pt x="16811" y="572462"/>
                    <a:pt x="37473" y="572462"/>
                  </a:cubicBezTo>
                  <a:lnTo>
                    <a:pt x="40128" y="572462"/>
                  </a:lnTo>
                  <a:lnTo>
                    <a:pt x="40128" y="634414"/>
                  </a:lnTo>
                  <a:cubicBezTo>
                    <a:pt x="40128" y="638049"/>
                    <a:pt x="42380" y="641302"/>
                    <a:pt x="45782" y="642585"/>
                  </a:cubicBezTo>
                  <a:cubicBezTo>
                    <a:pt x="46785" y="642962"/>
                    <a:pt x="47826" y="643144"/>
                    <a:pt x="48857" y="643144"/>
                  </a:cubicBezTo>
                  <a:cubicBezTo>
                    <a:pt x="51323" y="643144"/>
                    <a:pt x="53730" y="642099"/>
                    <a:pt x="55421" y="640172"/>
                  </a:cubicBezTo>
                  <a:lnTo>
                    <a:pt x="117301" y="569661"/>
                  </a:lnTo>
                  <a:lnTo>
                    <a:pt x="117301" y="589956"/>
                  </a:lnTo>
                  <a:cubicBezTo>
                    <a:pt x="111648" y="605687"/>
                    <a:pt x="67118" y="731560"/>
                    <a:pt x="67118" y="792459"/>
                  </a:cubicBezTo>
                  <a:cubicBezTo>
                    <a:pt x="67118" y="797282"/>
                    <a:pt x="71026" y="801189"/>
                    <a:pt x="75849" y="801189"/>
                  </a:cubicBezTo>
                  <a:lnTo>
                    <a:pt x="496196" y="801189"/>
                  </a:lnTo>
                  <a:cubicBezTo>
                    <a:pt x="499033" y="801189"/>
                    <a:pt x="501695" y="799809"/>
                    <a:pt x="503330" y="797492"/>
                  </a:cubicBezTo>
                  <a:cubicBezTo>
                    <a:pt x="504963" y="795173"/>
                    <a:pt x="505373" y="792203"/>
                    <a:pt x="504419" y="789527"/>
                  </a:cubicBezTo>
                  <a:lnTo>
                    <a:pt x="468858" y="689746"/>
                  </a:lnTo>
                  <a:close/>
                  <a:moveTo>
                    <a:pt x="99523" y="365743"/>
                  </a:moveTo>
                  <a:cubicBezTo>
                    <a:pt x="96626" y="365365"/>
                    <a:pt x="93709" y="365144"/>
                    <a:pt x="90780" y="365144"/>
                  </a:cubicBezTo>
                  <a:cubicBezTo>
                    <a:pt x="57294" y="365144"/>
                    <a:pt x="29329" y="389230"/>
                    <a:pt x="23302" y="420991"/>
                  </a:cubicBezTo>
                  <a:cubicBezTo>
                    <a:pt x="20842" y="414938"/>
                    <a:pt x="19537" y="408399"/>
                    <a:pt x="19537" y="401686"/>
                  </a:cubicBezTo>
                  <a:cubicBezTo>
                    <a:pt x="19537" y="373441"/>
                    <a:pt x="42515" y="350463"/>
                    <a:pt x="70760" y="350463"/>
                  </a:cubicBezTo>
                  <a:cubicBezTo>
                    <a:pt x="81109" y="350463"/>
                    <a:pt x="92235" y="353516"/>
                    <a:pt x="100532" y="358439"/>
                  </a:cubicBezTo>
                  <a:cubicBezTo>
                    <a:pt x="100091" y="360858"/>
                    <a:pt x="99776" y="363296"/>
                    <a:pt x="99523" y="365743"/>
                  </a:cubicBezTo>
                  <a:close/>
                  <a:moveTo>
                    <a:pt x="40125" y="554999"/>
                  </a:moveTo>
                  <a:lnTo>
                    <a:pt x="37470" y="554999"/>
                  </a:lnTo>
                  <a:cubicBezTo>
                    <a:pt x="26436" y="554999"/>
                    <a:pt x="17459" y="546022"/>
                    <a:pt x="17459" y="534990"/>
                  </a:cubicBezTo>
                  <a:cubicBezTo>
                    <a:pt x="17459" y="523958"/>
                    <a:pt x="26436" y="514980"/>
                    <a:pt x="37470" y="514980"/>
                  </a:cubicBezTo>
                  <a:lnTo>
                    <a:pt x="40125" y="514980"/>
                  </a:lnTo>
                  <a:lnTo>
                    <a:pt x="40125" y="554999"/>
                  </a:lnTo>
                  <a:close/>
                  <a:moveTo>
                    <a:pt x="429775" y="669690"/>
                  </a:moveTo>
                  <a:cubicBezTo>
                    <a:pt x="438610" y="669690"/>
                    <a:pt x="446214" y="675013"/>
                    <a:pt x="449578" y="682615"/>
                  </a:cubicBezTo>
                  <a:lnTo>
                    <a:pt x="409973" y="682615"/>
                  </a:lnTo>
                  <a:cubicBezTo>
                    <a:pt x="413337" y="675013"/>
                    <a:pt x="420939" y="669690"/>
                    <a:pt x="429775" y="669690"/>
                  </a:cubicBezTo>
                  <a:close/>
                  <a:moveTo>
                    <a:pt x="367746" y="350464"/>
                  </a:moveTo>
                  <a:cubicBezTo>
                    <a:pt x="395989" y="350464"/>
                    <a:pt x="418967" y="373442"/>
                    <a:pt x="418967" y="401687"/>
                  </a:cubicBezTo>
                  <a:cubicBezTo>
                    <a:pt x="418967" y="408402"/>
                    <a:pt x="417662" y="414940"/>
                    <a:pt x="415202" y="420991"/>
                  </a:cubicBezTo>
                  <a:cubicBezTo>
                    <a:pt x="409173" y="389231"/>
                    <a:pt x="381208" y="365145"/>
                    <a:pt x="347722" y="365145"/>
                  </a:cubicBezTo>
                  <a:cubicBezTo>
                    <a:pt x="344793" y="365145"/>
                    <a:pt x="341875" y="365357"/>
                    <a:pt x="338980" y="365742"/>
                  </a:cubicBezTo>
                  <a:cubicBezTo>
                    <a:pt x="338723" y="363279"/>
                    <a:pt x="338407" y="360825"/>
                    <a:pt x="337964" y="358393"/>
                  </a:cubicBezTo>
                  <a:cubicBezTo>
                    <a:pt x="346262" y="353495"/>
                    <a:pt x="357385" y="350464"/>
                    <a:pt x="367746" y="350464"/>
                  </a:cubicBezTo>
                  <a:close/>
                  <a:moveTo>
                    <a:pt x="339180" y="383371"/>
                  </a:moveTo>
                  <a:cubicBezTo>
                    <a:pt x="342001" y="382886"/>
                    <a:pt x="344856" y="382606"/>
                    <a:pt x="347725" y="382606"/>
                  </a:cubicBezTo>
                  <a:cubicBezTo>
                    <a:pt x="375969" y="382606"/>
                    <a:pt x="398947" y="405584"/>
                    <a:pt x="398947" y="433829"/>
                  </a:cubicBezTo>
                  <a:cubicBezTo>
                    <a:pt x="398947" y="437836"/>
                    <a:pt x="398468" y="441864"/>
                    <a:pt x="397526" y="445800"/>
                  </a:cubicBezTo>
                  <a:cubicBezTo>
                    <a:pt x="396650" y="449457"/>
                    <a:pt x="398213" y="453261"/>
                    <a:pt x="401404" y="455246"/>
                  </a:cubicBezTo>
                  <a:cubicBezTo>
                    <a:pt x="402823" y="456130"/>
                    <a:pt x="404421" y="456564"/>
                    <a:pt x="406015" y="456564"/>
                  </a:cubicBezTo>
                  <a:cubicBezTo>
                    <a:pt x="408007" y="456564"/>
                    <a:pt x="409985" y="455885"/>
                    <a:pt x="411594" y="454550"/>
                  </a:cubicBezTo>
                  <a:cubicBezTo>
                    <a:pt x="415089" y="451647"/>
                    <a:pt x="418236" y="448427"/>
                    <a:pt x="421045" y="444975"/>
                  </a:cubicBezTo>
                  <a:lnTo>
                    <a:pt x="421045" y="503365"/>
                  </a:lnTo>
                  <a:cubicBezTo>
                    <a:pt x="415248" y="499684"/>
                    <a:pt x="408397" y="497518"/>
                    <a:pt x="401036" y="497518"/>
                  </a:cubicBezTo>
                  <a:lnTo>
                    <a:pt x="392362" y="497518"/>
                  </a:lnTo>
                  <a:lnTo>
                    <a:pt x="353888" y="474708"/>
                  </a:lnTo>
                  <a:lnTo>
                    <a:pt x="367779" y="469635"/>
                  </a:lnTo>
                  <a:cubicBezTo>
                    <a:pt x="372143" y="468042"/>
                    <a:pt x="374495" y="463310"/>
                    <a:pt x="373129" y="458870"/>
                  </a:cubicBezTo>
                  <a:cubicBezTo>
                    <a:pt x="369281" y="446344"/>
                    <a:pt x="355609" y="424274"/>
                    <a:pt x="329531" y="418224"/>
                  </a:cubicBezTo>
                  <a:cubicBezTo>
                    <a:pt x="334828" y="407411"/>
                    <a:pt x="338185" y="395680"/>
                    <a:pt x="339180" y="383371"/>
                  </a:cubicBezTo>
                  <a:close/>
                  <a:moveTo>
                    <a:pt x="421044" y="534990"/>
                  </a:moveTo>
                  <a:cubicBezTo>
                    <a:pt x="421044" y="546022"/>
                    <a:pt x="412066" y="554999"/>
                    <a:pt x="401034" y="554999"/>
                  </a:cubicBezTo>
                  <a:lnTo>
                    <a:pt x="398379" y="554999"/>
                  </a:lnTo>
                  <a:lnTo>
                    <a:pt x="398379" y="514980"/>
                  </a:lnTo>
                  <a:lnTo>
                    <a:pt x="401034" y="514980"/>
                  </a:lnTo>
                  <a:cubicBezTo>
                    <a:pt x="412068" y="514982"/>
                    <a:pt x="421044" y="523958"/>
                    <a:pt x="421044" y="534990"/>
                  </a:cubicBezTo>
                  <a:close/>
                  <a:moveTo>
                    <a:pt x="227984" y="537747"/>
                  </a:moveTo>
                  <a:lnTo>
                    <a:pt x="227984" y="520684"/>
                  </a:lnTo>
                  <a:lnTo>
                    <a:pt x="332700" y="482449"/>
                  </a:lnTo>
                  <a:lnTo>
                    <a:pt x="380918" y="511037"/>
                  </a:lnTo>
                  <a:lnTo>
                    <a:pt x="380918" y="611231"/>
                  </a:lnTo>
                  <a:lnTo>
                    <a:pt x="319039" y="540720"/>
                  </a:lnTo>
                  <a:lnTo>
                    <a:pt x="319005" y="540734"/>
                  </a:lnTo>
                  <a:cubicBezTo>
                    <a:pt x="317404" y="538916"/>
                    <a:pt x="315088" y="537748"/>
                    <a:pt x="312478" y="537748"/>
                  </a:cubicBezTo>
                  <a:lnTo>
                    <a:pt x="227984" y="537748"/>
                  </a:lnTo>
                  <a:close/>
                  <a:moveTo>
                    <a:pt x="303746" y="555209"/>
                  </a:moveTo>
                  <a:lnTo>
                    <a:pt x="303746" y="582751"/>
                  </a:lnTo>
                  <a:lnTo>
                    <a:pt x="250486" y="582751"/>
                  </a:lnTo>
                  <a:lnTo>
                    <a:pt x="250486" y="555209"/>
                  </a:lnTo>
                  <a:lnTo>
                    <a:pt x="303746" y="555209"/>
                  </a:lnTo>
                  <a:close/>
                  <a:moveTo>
                    <a:pt x="160512" y="370381"/>
                  </a:moveTo>
                  <a:cubicBezTo>
                    <a:pt x="186007" y="370381"/>
                    <a:pt x="207763" y="360873"/>
                    <a:pt x="219252" y="346502"/>
                  </a:cubicBezTo>
                  <a:cubicBezTo>
                    <a:pt x="230741" y="360873"/>
                    <a:pt x="252498" y="370381"/>
                    <a:pt x="277994" y="370381"/>
                  </a:cubicBezTo>
                  <a:cubicBezTo>
                    <a:pt x="293784" y="370381"/>
                    <a:pt x="308628" y="366648"/>
                    <a:pt x="320463" y="359919"/>
                  </a:cubicBezTo>
                  <a:cubicBezTo>
                    <a:pt x="321516" y="365075"/>
                    <a:pt x="322067" y="370331"/>
                    <a:pt x="322067" y="375634"/>
                  </a:cubicBezTo>
                  <a:cubicBezTo>
                    <a:pt x="322067" y="424990"/>
                    <a:pt x="275944" y="465145"/>
                    <a:pt x="219252" y="465145"/>
                  </a:cubicBezTo>
                  <a:cubicBezTo>
                    <a:pt x="162560" y="465145"/>
                    <a:pt x="116437" y="424990"/>
                    <a:pt x="116437" y="375634"/>
                  </a:cubicBezTo>
                  <a:cubicBezTo>
                    <a:pt x="116437" y="370331"/>
                    <a:pt x="116989" y="365075"/>
                    <a:pt x="118041" y="359917"/>
                  </a:cubicBezTo>
                  <a:cubicBezTo>
                    <a:pt x="129877" y="366649"/>
                    <a:pt x="144719" y="370381"/>
                    <a:pt x="160512" y="370381"/>
                  </a:cubicBezTo>
                  <a:close/>
                  <a:moveTo>
                    <a:pt x="123602" y="342833"/>
                  </a:moveTo>
                  <a:cubicBezTo>
                    <a:pt x="125411" y="338841"/>
                    <a:pt x="127541" y="334952"/>
                    <a:pt x="130009" y="331206"/>
                  </a:cubicBezTo>
                  <a:lnTo>
                    <a:pt x="208420" y="331206"/>
                  </a:lnTo>
                  <a:cubicBezTo>
                    <a:pt x="202188" y="343598"/>
                    <a:pt x="182773" y="352921"/>
                    <a:pt x="160510" y="352921"/>
                  </a:cubicBezTo>
                  <a:cubicBezTo>
                    <a:pt x="146430" y="352919"/>
                    <a:pt x="133107" y="349209"/>
                    <a:pt x="123602" y="342833"/>
                  </a:cubicBezTo>
                  <a:close/>
                  <a:moveTo>
                    <a:pt x="230081" y="331204"/>
                  </a:moveTo>
                  <a:lnTo>
                    <a:pt x="308497" y="331204"/>
                  </a:lnTo>
                  <a:cubicBezTo>
                    <a:pt x="310965" y="334952"/>
                    <a:pt x="313094" y="338839"/>
                    <a:pt x="314903" y="342830"/>
                  </a:cubicBezTo>
                  <a:cubicBezTo>
                    <a:pt x="305395" y="349206"/>
                    <a:pt x="292071" y="352916"/>
                    <a:pt x="277992" y="352916"/>
                  </a:cubicBezTo>
                  <a:cubicBezTo>
                    <a:pt x="255730" y="352919"/>
                    <a:pt x="236315" y="343598"/>
                    <a:pt x="230081" y="331204"/>
                  </a:cubicBezTo>
                  <a:close/>
                  <a:moveTo>
                    <a:pt x="219252" y="482604"/>
                  </a:moveTo>
                  <a:cubicBezTo>
                    <a:pt x="224349" y="482604"/>
                    <a:pt x="229364" y="482290"/>
                    <a:pt x="234296" y="481742"/>
                  </a:cubicBezTo>
                  <a:lnTo>
                    <a:pt x="219252" y="500584"/>
                  </a:lnTo>
                  <a:lnTo>
                    <a:pt x="204206" y="481742"/>
                  </a:lnTo>
                  <a:cubicBezTo>
                    <a:pt x="209139" y="482291"/>
                    <a:pt x="214154" y="482604"/>
                    <a:pt x="219252" y="482604"/>
                  </a:cubicBezTo>
                  <a:close/>
                  <a:moveTo>
                    <a:pt x="233024" y="555209"/>
                  </a:moveTo>
                  <a:lnTo>
                    <a:pt x="233024" y="582751"/>
                  </a:lnTo>
                  <a:lnTo>
                    <a:pt x="205478" y="582751"/>
                  </a:lnTo>
                  <a:lnTo>
                    <a:pt x="205478" y="555209"/>
                  </a:lnTo>
                  <a:lnTo>
                    <a:pt x="233024" y="555209"/>
                  </a:lnTo>
                  <a:close/>
                  <a:moveTo>
                    <a:pt x="352983" y="456453"/>
                  </a:moveTo>
                  <a:lnTo>
                    <a:pt x="245497" y="495702"/>
                  </a:lnTo>
                  <a:lnTo>
                    <a:pt x="261389" y="475800"/>
                  </a:lnTo>
                  <a:cubicBezTo>
                    <a:pt x="285425" y="467771"/>
                    <a:pt x="305823" y="453101"/>
                    <a:pt x="319737" y="434290"/>
                  </a:cubicBezTo>
                  <a:cubicBezTo>
                    <a:pt x="338283" y="435946"/>
                    <a:pt x="348295" y="448194"/>
                    <a:pt x="352983" y="456453"/>
                  </a:cubicBezTo>
                  <a:close/>
                  <a:moveTo>
                    <a:pt x="297249" y="267429"/>
                  </a:moveTo>
                  <a:lnTo>
                    <a:pt x="255368" y="267429"/>
                  </a:lnTo>
                  <a:lnTo>
                    <a:pt x="255368" y="237063"/>
                  </a:lnTo>
                  <a:lnTo>
                    <a:pt x="286801" y="237063"/>
                  </a:lnTo>
                  <a:lnTo>
                    <a:pt x="297249" y="267429"/>
                  </a:lnTo>
                  <a:close/>
                  <a:moveTo>
                    <a:pt x="207672" y="74409"/>
                  </a:moveTo>
                  <a:lnTo>
                    <a:pt x="249325" y="39461"/>
                  </a:lnTo>
                  <a:lnTo>
                    <a:pt x="233576" y="75279"/>
                  </a:lnTo>
                  <a:cubicBezTo>
                    <a:pt x="232692" y="77289"/>
                    <a:pt x="232598" y="79559"/>
                    <a:pt x="233315" y="81636"/>
                  </a:cubicBezTo>
                  <a:lnTo>
                    <a:pt x="280792" y="219604"/>
                  </a:lnTo>
                  <a:lnTo>
                    <a:pt x="157709" y="219604"/>
                  </a:lnTo>
                  <a:lnTo>
                    <a:pt x="207672" y="74409"/>
                  </a:lnTo>
                  <a:close/>
                  <a:moveTo>
                    <a:pt x="237906" y="237063"/>
                  </a:moveTo>
                  <a:lnTo>
                    <a:pt x="237906" y="267429"/>
                  </a:lnTo>
                  <a:lnTo>
                    <a:pt x="200604" y="267429"/>
                  </a:lnTo>
                  <a:lnTo>
                    <a:pt x="200604" y="237063"/>
                  </a:lnTo>
                  <a:lnTo>
                    <a:pt x="237906" y="237063"/>
                  </a:lnTo>
                  <a:close/>
                  <a:moveTo>
                    <a:pt x="151703" y="237063"/>
                  </a:moveTo>
                  <a:lnTo>
                    <a:pt x="183142" y="237063"/>
                  </a:lnTo>
                  <a:lnTo>
                    <a:pt x="183142" y="267429"/>
                  </a:lnTo>
                  <a:lnTo>
                    <a:pt x="141253" y="267429"/>
                  </a:lnTo>
                  <a:lnTo>
                    <a:pt x="151703" y="237063"/>
                  </a:lnTo>
                  <a:close/>
                  <a:moveTo>
                    <a:pt x="90919" y="313743"/>
                  </a:moveTo>
                  <a:lnTo>
                    <a:pt x="131786" y="284889"/>
                  </a:lnTo>
                  <a:lnTo>
                    <a:pt x="306715" y="284889"/>
                  </a:lnTo>
                  <a:lnTo>
                    <a:pt x="347583" y="313743"/>
                  </a:lnTo>
                  <a:lnTo>
                    <a:pt x="90919" y="313743"/>
                  </a:lnTo>
                  <a:close/>
                  <a:moveTo>
                    <a:pt x="118768" y="434290"/>
                  </a:moveTo>
                  <a:cubicBezTo>
                    <a:pt x="132683" y="453098"/>
                    <a:pt x="153080" y="467768"/>
                    <a:pt x="177114" y="475797"/>
                  </a:cubicBezTo>
                  <a:lnTo>
                    <a:pt x="193008" y="495699"/>
                  </a:lnTo>
                  <a:lnTo>
                    <a:pt x="85524" y="456453"/>
                  </a:lnTo>
                  <a:cubicBezTo>
                    <a:pt x="90221" y="448183"/>
                    <a:pt x="100230" y="435946"/>
                    <a:pt x="118768" y="434290"/>
                  </a:cubicBezTo>
                  <a:close/>
                  <a:moveTo>
                    <a:pt x="57587" y="611229"/>
                  </a:moveTo>
                  <a:lnTo>
                    <a:pt x="57587" y="511035"/>
                  </a:lnTo>
                  <a:lnTo>
                    <a:pt x="105805" y="482448"/>
                  </a:lnTo>
                  <a:lnTo>
                    <a:pt x="210522" y="520683"/>
                  </a:lnTo>
                  <a:lnTo>
                    <a:pt x="210522" y="537745"/>
                  </a:lnTo>
                  <a:lnTo>
                    <a:pt x="126028" y="537745"/>
                  </a:lnTo>
                  <a:cubicBezTo>
                    <a:pt x="123418" y="537745"/>
                    <a:pt x="121102" y="538914"/>
                    <a:pt x="119501" y="540731"/>
                  </a:cubicBezTo>
                  <a:lnTo>
                    <a:pt x="119466" y="540717"/>
                  </a:lnTo>
                  <a:lnTo>
                    <a:pt x="57587" y="611229"/>
                  </a:lnTo>
                  <a:close/>
                  <a:moveTo>
                    <a:pt x="188018" y="555209"/>
                  </a:moveTo>
                  <a:lnTo>
                    <a:pt x="188018" y="582751"/>
                  </a:lnTo>
                  <a:lnTo>
                    <a:pt x="134758" y="582751"/>
                  </a:lnTo>
                  <a:lnTo>
                    <a:pt x="134758" y="555209"/>
                  </a:lnTo>
                  <a:lnTo>
                    <a:pt x="188018" y="555209"/>
                  </a:lnTo>
                  <a:close/>
                  <a:moveTo>
                    <a:pt x="84873" y="783729"/>
                  </a:moveTo>
                  <a:cubicBezTo>
                    <a:pt x="88455" y="727657"/>
                    <a:pt x="123324" y="625458"/>
                    <a:pt x="132191" y="600213"/>
                  </a:cubicBezTo>
                  <a:lnTo>
                    <a:pt x="306316" y="600213"/>
                  </a:lnTo>
                  <a:cubicBezTo>
                    <a:pt x="315188" y="625457"/>
                    <a:pt x="350059" y="727643"/>
                    <a:pt x="353634" y="783729"/>
                  </a:cubicBezTo>
                  <a:lnTo>
                    <a:pt x="84873" y="783729"/>
                  </a:lnTo>
                  <a:close/>
                  <a:moveTo>
                    <a:pt x="321208" y="589956"/>
                  </a:moveTo>
                  <a:lnTo>
                    <a:pt x="321208" y="569661"/>
                  </a:lnTo>
                  <a:lnTo>
                    <a:pt x="383087" y="640172"/>
                  </a:lnTo>
                  <a:cubicBezTo>
                    <a:pt x="384777" y="642099"/>
                    <a:pt x="387186" y="643144"/>
                    <a:pt x="389652" y="643144"/>
                  </a:cubicBezTo>
                  <a:cubicBezTo>
                    <a:pt x="390683" y="643144"/>
                    <a:pt x="391722" y="642962"/>
                    <a:pt x="392727" y="642585"/>
                  </a:cubicBezTo>
                  <a:cubicBezTo>
                    <a:pt x="396128" y="641304"/>
                    <a:pt x="398380" y="638049"/>
                    <a:pt x="398380" y="634414"/>
                  </a:cubicBezTo>
                  <a:lnTo>
                    <a:pt x="398380" y="572462"/>
                  </a:lnTo>
                  <a:lnTo>
                    <a:pt x="401036" y="572462"/>
                  </a:lnTo>
                  <a:cubicBezTo>
                    <a:pt x="408395" y="572462"/>
                    <a:pt x="415248" y="570298"/>
                    <a:pt x="421045" y="566616"/>
                  </a:cubicBezTo>
                  <a:lnTo>
                    <a:pt x="421045" y="653250"/>
                  </a:lnTo>
                  <a:cubicBezTo>
                    <a:pt x="404172" y="657118"/>
                    <a:pt x="391411" y="671891"/>
                    <a:pt x="390691" y="689746"/>
                  </a:cubicBezTo>
                  <a:lnTo>
                    <a:pt x="367592" y="754561"/>
                  </a:lnTo>
                  <a:cubicBezTo>
                    <a:pt x="356706" y="690070"/>
                    <a:pt x="325849" y="602873"/>
                    <a:pt x="321208" y="589956"/>
                  </a:cubicBezTo>
                  <a:close/>
                  <a:moveTo>
                    <a:pt x="438505" y="783729"/>
                  </a:moveTo>
                  <a:lnTo>
                    <a:pt x="438505" y="744879"/>
                  </a:lnTo>
                  <a:cubicBezTo>
                    <a:pt x="438505" y="740057"/>
                    <a:pt x="434598" y="736149"/>
                    <a:pt x="429775" y="736149"/>
                  </a:cubicBezTo>
                  <a:cubicBezTo>
                    <a:pt x="424953" y="736149"/>
                    <a:pt x="421045" y="740057"/>
                    <a:pt x="421045" y="744879"/>
                  </a:cubicBezTo>
                  <a:lnTo>
                    <a:pt x="421045" y="783729"/>
                  </a:lnTo>
                  <a:lnTo>
                    <a:pt x="375740" y="783729"/>
                  </a:lnTo>
                  <a:lnTo>
                    <a:pt x="405547" y="700078"/>
                  </a:lnTo>
                  <a:lnTo>
                    <a:pt x="454007" y="700078"/>
                  </a:lnTo>
                  <a:lnTo>
                    <a:pt x="483815" y="783729"/>
                  </a:lnTo>
                  <a:lnTo>
                    <a:pt x="438505" y="78372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2" name="Google Shape;1032;p24"/>
          <p:cNvGrpSpPr/>
          <p:nvPr/>
        </p:nvGrpSpPr>
        <p:grpSpPr>
          <a:xfrm>
            <a:off x="53331" y="2089187"/>
            <a:ext cx="400650" cy="640150"/>
            <a:chOff x="167292" y="2743200"/>
            <a:chExt cx="501439" cy="801189"/>
          </a:xfrm>
        </p:grpSpPr>
        <p:sp>
          <p:nvSpPr>
            <p:cNvPr id="1033" name="Google Shape;1033;p24"/>
            <p:cNvSpPr/>
            <p:nvPr/>
          </p:nvSpPr>
          <p:spPr>
            <a:xfrm>
              <a:off x="422859" y="2957729"/>
              <a:ext cx="59571" cy="56652"/>
            </a:xfrm>
            <a:custGeom>
              <a:avLst/>
              <a:gdLst/>
              <a:ahLst/>
              <a:cxnLst/>
              <a:rect l="l" t="t" r="r" b="b"/>
              <a:pathLst>
                <a:path w="59571" h="56652" extrusionOk="0">
                  <a:moveTo>
                    <a:pt x="59571" y="21638"/>
                  </a:moveTo>
                  <a:lnTo>
                    <a:pt x="43474" y="19301"/>
                  </a:lnTo>
                  <a:cubicBezTo>
                    <a:pt x="40667" y="18892"/>
                    <a:pt x="38243" y="17129"/>
                    <a:pt x="36986" y="14587"/>
                  </a:cubicBezTo>
                  <a:lnTo>
                    <a:pt x="29786" y="0"/>
                  </a:lnTo>
                  <a:lnTo>
                    <a:pt x="22587" y="14587"/>
                  </a:lnTo>
                  <a:cubicBezTo>
                    <a:pt x="21332" y="17130"/>
                    <a:pt x="18906" y="18892"/>
                    <a:pt x="16099" y="19301"/>
                  </a:cubicBezTo>
                  <a:lnTo>
                    <a:pt x="0" y="21638"/>
                  </a:lnTo>
                  <a:lnTo>
                    <a:pt x="11650" y="32994"/>
                  </a:lnTo>
                  <a:cubicBezTo>
                    <a:pt x="13681" y="34972"/>
                    <a:pt x="14608" y="37826"/>
                    <a:pt x="14129" y="40621"/>
                  </a:cubicBezTo>
                  <a:lnTo>
                    <a:pt x="11378" y="56653"/>
                  </a:lnTo>
                  <a:lnTo>
                    <a:pt x="25776" y="49082"/>
                  </a:lnTo>
                  <a:cubicBezTo>
                    <a:pt x="27031" y="48422"/>
                    <a:pt x="28408" y="48093"/>
                    <a:pt x="29785" y="48093"/>
                  </a:cubicBezTo>
                  <a:cubicBezTo>
                    <a:pt x="31162" y="48093"/>
                    <a:pt x="32541" y="48422"/>
                    <a:pt x="33794" y="49082"/>
                  </a:cubicBezTo>
                  <a:lnTo>
                    <a:pt x="48193" y="56653"/>
                  </a:lnTo>
                  <a:lnTo>
                    <a:pt x="45441" y="40621"/>
                  </a:lnTo>
                  <a:cubicBezTo>
                    <a:pt x="44962" y="37826"/>
                    <a:pt x="45887" y="34974"/>
                    <a:pt x="47920" y="32994"/>
                  </a:cubicBezTo>
                  <a:lnTo>
                    <a:pt x="59571" y="2163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4"/>
            <p:cNvSpPr/>
            <p:nvPr/>
          </p:nvSpPr>
          <p:spPr>
            <a:xfrm>
              <a:off x="404098" y="2785265"/>
              <a:ext cx="93712" cy="179411"/>
            </a:xfrm>
            <a:custGeom>
              <a:avLst/>
              <a:gdLst/>
              <a:ahLst/>
              <a:cxnLst/>
              <a:rect l="l" t="t" r="r" b="b"/>
              <a:pathLst>
                <a:path w="93712" h="179411" extrusionOk="0">
                  <a:moveTo>
                    <a:pt x="40820" y="149179"/>
                  </a:moveTo>
                  <a:cubicBezTo>
                    <a:pt x="42271" y="146239"/>
                    <a:pt x="45266" y="144377"/>
                    <a:pt x="48545" y="144377"/>
                  </a:cubicBezTo>
                  <a:cubicBezTo>
                    <a:pt x="51825" y="144377"/>
                    <a:pt x="54822" y="146237"/>
                    <a:pt x="56271" y="149179"/>
                  </a:cubicBezTo>
                  <a:lnTo>
                    <a:pt x="69193" y="175359"/>
                  </a:lnTo>
                  <a:lnTo>
                    <a:pt x="93713" y="178920"/>
                  </a:lnTo>
                  <a:lnTo>
                    <a:pt x="75331" y="125500"/>
                  </a:lnTo>
                  <a:cubicBezTo>
                    <a:pt x="74916" y="124292"/>
                    <a:pt x="74772" y="123006"/>
                    <a:pt x="74916" y="121737"/>
                  </a:cubicBezTo>
                  <a:lnTo>
                    <a:pt x="88555" y="0"/>
                  </a:lnTo>
                  <a:lnTo>
                    <a:pt x="28758" y="87533"/>
                  </a:lnTo>
                  <a:lnTo>
                    <a:pt x="0" y="179412"/>
                  </a:lnTo>
                  <a:lnTo>
                    <a:pt x="27898" y="175357"/>
                  </a:lnTo>
                  <a:lnTo>
                    <a:pt x="40820" y="14917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4"/>
            <p:cNvSpPr/>
            <p:nvPr/>
          </p:nvSpPr>
          <p:spPr>
            <a:xfrm>
              <a:off x="358208" y="3073864"/>
              <a:ext cx="85735" cy="28122"/>
            </a:xfrm>
            <a:custGeom>
              <a:avLst/>
              <a:gdLst/>
              <a:ahLst/>
              <a:cxnLst/>
              <a:rect l="l" t="t" r="r" b="b"/>
              <a:pathLst>
                <a:path w="85735" h="28122" extrusionOk="0">
                  <a:moveTo>
                    <a:pt x="85735" y="0"/>
                  </a:moveTo>
                  <a:lnTo>
                    <a:pt x="11220" y="0"/>
                  </a:lnTo>
                  <a:cubicBezTo>
                    <a:pt x="6632" y="5704"/>
                    <a:pt x="2886" y="11783"/>
                    <a:pt x="0" y="18139"/>
                  </a:cubicBezTo>
                  <a:cubicBezTo>
                    <a:pt x="9383" y="24450"/>
                    <a:pt x="22551" y="28123"/>
                    <a:pt x="36467" y="28123"/>
                  </a:cubicBezTo>
                  <a:cubicBezTo>
                    <a:pt x="62300" y="28123"/>
                    <a:pt x="84255" y="15406"/>
                    <a:pt x="8573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6" name="Google Shape;1036;p24"/>
            <p:cNvGrpSpPr/>
            <p:nvPr/>
          </p:nvGrpSpPr>
          <p:grpSpPr>
            <a:xfrm>
              <a:off x="253802" y="3095652"/>
              <a:ext cx="300314" cy="205538"/>
              <a:chOff x="253802" y="3095652"/>
              <a:chExt cx="300314" cy="205538"/>
            </a:xfrm>
          </p:grpSpPr>
          <p:sp>
            <p:nvSpPr>
              <p:cNvPr id="1037" name="Google Shape;1037;p24"/>
              <p:cNvSpPr/>
              <p:nvPr/>
            </p:nvSpPr>
            <p:spPr>
              <a:xfrm>
                <a:off x="351176" y="3095652"/>
                <a:ext cx="202940" cy="117089"/>
              </a:xfrm>
              <a:custGeom>
                <a:avLst/>
                <a:gdLst/>
                <a:ahLst/>
                <a:cxnLst/>
                <a:rect l="l" t="t" r="r" b="b"/>
                <a:pathLst>
                  <a:path w="202940" h="117089" extrusionOk="0">
                    <a:moveTo>
                      <a:pt x="101468" y="117089"/>
                    </a:moveTo>
                    <a:cubicBezTo>
                      <a:pt x="157420" y="117089"/>
                      <a:pt x="202940" y="77460"/>
                      <a:pt x="202940" y="28750"/>
                    </a:cubicBezTo>
                    <a:cubicBezTo>
                      <a:pt x="202940" y="23490"/>
                      <a:pt x="202400" y="18305"/>
                      <a:pt x="201374" y="13231"/>
                    </a:cubicBezTo>
                    <a:cubicBezTo>
                      <a:pt x="189689" y="19879"/>
                      <a:pt x="175035" y="23566"/>
                      <a:pt x="159444" y="23566"/>
                    </a:cubicBezTo>
                    <a:cubicBezTo>
                      <a:pt x="134281" y="23566"/>
                      <a:pt x="112811" y="14184"/>
                      <a:pt x="101468" y="0"/>
                    </a:cubicBezTo>
                    <a:cubicBezTo>
                      <a:pt x="90129" y="14182"/>
                      <a:pt x="68658" y="23566"/>
                      <a:pt x="43499" y="23566"/>
                    </a:cubicBezTo>
                    <a:cubicBezTo>
                      <a:pt x="27907" y="23566"/>
                      <a:pt x="13251" y="19878"/>
                      <a:pt x="1566" y="13231"/>
                    </a:cubicBezTo>
                    <a:cubicBezTo>
                      <a:pt x="538" y="18304"/>
                      <a:pt x="0" y="23490"/>
                      <a:pt x="0" y="28750"/>
                    </a:cubicBezTo>
                    <a:cubicBezTo>
                      <a:pt x="0" y="77460"/>
                      <a:pt x="45519" y="117089"/>
                      <a:pt x="101468" y="117089"/>
                    </a:cubicBezTo>
                    <a:close/>
                    <a:moveTo>
                      <a:pt x="142278" y="29530"/>
                    </a:moveTo>
                    <a:cubicBezTo>
                      <a:pt x="143881" y="27926"/>
                      <a:pt x="146104" y="27014"/>
                      <a:pt x="148376" y="27014"/>
                    </a:cubicBezTo>
                    <a:cubicBezTo>
                      <a:pt x="150652" y="27014"/>
                      <a:pt x="152874" y="27926"/>
                      <a:pt x="154459" y="29530"/>
                    </a:cubicBezTo>
                    <a:cubicBezTo>
                      <a:pt x="156063" y="31132"/>
                      <a:pt x="156992" y="33356"/>
                      <a:pt x="156992" y="35629"/>
                    </a:cubicBezTo>
                    <a:cubicBezTo>
                      <a:pt x="156992" y="37887"/>
                      <a:pt x="156063" y="40110"/>
                      <a:pt x="154459" y="41710"/>
                    </a:cubicBezTo>
                    <a:cubicBezTo>
                      <a:pt x="152857" y="43314"/>
                      <a:pt x="150633" y="44245"/>
                      <a:pt x="148376" y="44245"/>
                    </a:cubicBezTo>
                    <a:cubicBezTo>
                      <a:pt x="146103" y="44245"/>
                      <a:pt x="143896" y="43314"/>
                      <a:pt x="142278" y="41710"/>
                    </a:cubicBezTo>
                    <a:cubicBezTo>
                      <a:pt x="140674" y="40108"/>
                      <a:pt x="139761" y="37884"/>
                      <a:pt x="139761" y="35629"/>
                    </a:cubicBezTo>
                    <a:cubicBezTo>
                      <a:pt x="139761" y="33354"/>
                      <a:pt x="140673" y="31132"/>
                      <a:pt x="142278" y="29530"/>
                    </a:cubicBezTo>
                    <a:close/>
                    <a:moveTo>
                      <a:pt x="101468" y="88599"/>
                    </a:moveTo>
                    <a:cubicBezTo>
                      <a:pt x="122630" y="88599"/>
                      <a:pt x="137377" y="78445"/>
                      <a:pt x="137377" y="69331"/>
                    </a:cubicBezTo>
                    <a:cubicBezTo>
                      <a:pt x="137377" y="64571"/>
                      <a:pt x="141235" y="60715"/>
                      <a:pt x="145993" y="60715"/>
                    </a:cubicBezTo>
                    <a:cubicBezTo>
                      <a:pt x="150752" y="60715"/>
                      <a:pt x="154609" y="64572"/>
                      <a:pt x="154609" y="69331"/>
                    </a:cubicBezTo>
                    <a:cubicBezTo>
                      <a:pt x="154609" y="89799"/>
                      <a:pt x="131265" y="105832"/>
                      <a:pt x="101466" y="105832"/>
                    </a:cubicBezTo>
                    <a:cubicBezTo>
                      <a:pt x="71669" y="105832"/>
                      <a:pt x="48326" y="89799"/>
                      <a:pt x="48326" y="69331"/>
                    </a:cubicBezTo>
                    <a:cubicBezTo>
                      <a:pt x="48326" y="64571"/>
                      <a:pt x="52184" y="60715"/>
                      <a:pt x="56942" y="60715"/>
                    </a:cubicBezTo>
                    <a:cubicBezTo>
                      <a:pt x="61703" y="60715"/>
                      <a:pt x="65558" y="64572"/>
                      <a:pt x="65558" y="69331"/>
                    </a:cubicBezTo>
                    <a:cubicBezTo>
                      <a:pt x="65563" y="78445"/>
                      <a:pt x="80308" y="88599"/>
                      <a:pt x="101468" y="88599"/>
                    </a:cubicBezTo>
                    <a:close/>
                    <a:moveTo>
                      <a:pt x="48478" y="29530"/>
                    </a:moveTo>
                    <a:cubicBezTo>
                      <a:pt x="50063" y="27926"/>
                      <a:pt x="52287" y="27014"/>
                      <a:pt x="54561" y="27014"/>
                    </a:cubicBezTo>
                    <a:cubicBezTo>
                      <a:pt x="56836" y="27014"/>
                      <a:pt x="59058" y="27926"/>
                      <a:pt x="60660" y="29530"/>
                    </a:cubicBezTo>
                    <a:cubicBezTo>
                      <a:pt x="62263" y="31132"/>
                      <a:pt x="63177" y="33356"/>
                      <a:pt x="63177" y="35629"/>
                    </a:cubicBezTo>
                    <a:cubicBezTo>
                      <a:pt x="63177" y="37887"/>
                      <a:pt x="62263" y="40110"/>
                      <a:pt x="60660" y="41710"/>
                    </a:cubicBezTo>
                    <a:cubicBezTo>
                      <a:pt x="59041" y="43314"/>
                      <a:pt x="56834" y="44245"/>
                      <a:pt x="54561" y="44245"/>
                    </a:cubicBezTo>
                    <a:cubicBezTo>
                      <a:pt x="52301" y="44245"/>
                      <a:pt x="50081" y="43314"/>
                      <a:pt x="48478" y="41710"/>
                    </a:cubicBezTo>
                    <a:cubicBezTo>
                      <a:pt x="46876" y="40108"/>
                      <a:pt x="45945" y="37902"/>
                      <a:pt x="45945" y="35629"/>
                    </a:cubicBezTo>
                    <a:cubicBezTo>
                      <a:pt x="45946" y="33354"/>
                      <a:pt x="46876" y="31132"/>
                      <a:pt x="48478" y="295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4"/>
              <p:cNvSpPr/>
              <p:nvPr/>
            </p:nvSpPr>
            <p:spPr>
              <a:xfrm>
                <a:off x="253802" y="3261696"/>
                <a:ext cx="22366" cy="39494"/>
              </a:xfrm>
              <a:custGeom>
                <a:avLst/>
                <a:gdLst/>
                <a:ahLst/>
                <a:cxnLst/>
                <a:rect l="l" t="t" r="r" b="b"/>
                <a:pathLst>
                  <a:path w="22366" h="39494" extrusionOk="0">
                    <a:moveTo>
                      <a:pt x="0" y="19750"/>
                    </a:moveTo>
                    <a:cubicBezTo>
                      <a:pt x="0" y="30638"/>
                      <a:pt x="8860" y="39495"/>
                      <a:pt x="19746" y="39495"/>
                    </a:cubicBezTo>
                    <a:lnTo>
                      <a:pt x="22366" y="39495"/>
                    </a:lnTo>
                    <a:lnTo>
                      <a:pt x="22366" y="0"/>
                    </a:lnTo>
                    <a:lnTo>
                      <a:pt x="19746" y="0"/>
                    </a:lnTo>
                    <a:cubicBezTo>
                      <a:pt x="8857" y="2"/>
                      <a:pt x="0" y="8860"/>
                      <a:pt x="0" y="197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9" name="Google Shape;1039;p24"/>
            <p:cNvSpPr/>
            <p:nvPr/>
          </p:nvSpPr>
          <p:spPr>
            <a:xfrm>
              <a:off x="461344" y="3073864"/>
              <a:ext cx="85739" cy="28122"/>
            </a:xfrm>
            <a:custGeom>
              <a:avLst/>
              <a:gdLst/>
              <a:ahLst/>
              <a:cxnLst/>
              <a:rect l="l" t="t" r="r" b="b"/>
              <a:pathLst>
                <a:path w="85739" h="28122" extrusionOk="0">
                  <a:moveTo>
                    <a:pt x="49276" y="28123"/>
                  </a:moveTo>
                  <a:cubicBezTo>
                    <a:pt x="63191" y="28123"/>
                    <a:pt x="76356" y="24452"/>
                    <a:pt x="85740" y="18141"/>
                  </a:cubicBezTo>
                  <a:cubicBezTo>
                    <a:pt x="82853" y="11783"/>
                    <a:pt x="79103" y="5702"/>
                    <a:pt x="74514" y="0"/>
                  </a:cubicBezTo>
                  <a:lnTo>
                    <a:pt x="0" y="0"/>
                  </a:lnTo>
                  <a:cubicBezTo>
                    <a:pt x="1482" y="15406"/>
                    <a:pt x="23441" y="28123"/>
                    <a:pt x="49276" y="2812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4"/>
            <p:cNvSpPr/>
            <p:nvPr/>
          </p:nvSpPr>
          <p:spPr>
            <a:xfrm>
              <a:off x="464959" y="3207273"/>
              <a:ext cx="92011" cy="82344"/>
            </a:xfrm>
            <a:custGeom>
              <a:avLst/>
              <a:gdLst/>
              <a:ahLst/>
              <a:cxnLst/>
              <a:rect l="l" t="t" r="r" b="b"/>
              <a:pathLst>
                <a:path w="92011" h="82344" extrusionOk="0">
                  <a:moveTo>
                    <a:pt x="0" y="22112"/>
                  </a:moveTo>
                  <a:lnTo>
                    <a:pt x="22637" y="82344"/>
                  </a:lnTo>
                  <a:cubicBezTo>
                    <a:pt x="61020" y="61365"/>
                    <a:pt x="83353" y="31627"/>
                    <a:pt x="92012" y="18282"/>
                  </a:cubicBezTo>
                  <a:lnTo>
                    <a:pt x="61097" y="0"/>
                  </a:lnTo>
                  <a:cubicBezTo>
                    <a:pt x="43915" y="12063"/>
                    <a:pt x="22918" y="19994"/>
                    <a:pt x="0" y="2211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41" name="Google Shape;1041;p24"/>
            <p:cNvGrpSpPr/>
            <p:nvPr/>
          </p:nvGrpSpPr>
          <p:grpSpPr>
            <a:xfrm>
              <a:off x="370577" y="2980361"/>
              <a:ext cx="164142" cy="534991"/>
              <a:chOff x="370577" y="2980361"/>
              <a:chExt cx="164142" cy="534991"/>
            </a:xfrm>
          </p:grpSpPr>
          <p:sp>
            <p:nvSpPr>
              <p:cNvPr id="1042" name="Google Shape;1042;p24"/>
              <p:cNvSpPr/>
              <p:nvPr/>
            </p:nvSpPr>
            <p:spPr>
              <a:xfrm>
                <a:off x="375320" y="2980361"/>
                <a:ext cx="154303" cy="76270"/>
              </a:xfrm>
              <a:custGeom>
                <a:avLst/>
                <a:gdLst/>
                <a:ahLst/>
                <a:cxnLst/>
                <a:rect l="l" t="t" r="r" b="b"/>
                <a:pathLst>
                  <a:path w="154303" h="76270" extrusionOk="0">
                    <a:moveTo>
                      <a:pt x="128743" y="1984"/>
                    </a:moveTo>
                    <a:lnTo>
                      <a:pt x="110735" y="19540"/>
                    </a:lnTo>
                    <a:lnTo>
                      <a:pt x="115672" y="48314"/>
                    </a:lnTo>
                    <a:cubicBezTo>
                      <a:pt x="116227" y="51547"/>
                      <a:pt x="114899" y="54813"/>
                      <a:pt x="112246" y="56742"/>
                    </a:cubicBezTo>
                    <a:cubicBezTo>
                      <a:pt x="109594" y="58667"/>
                      <a:pt x="106075" y="58925"/>
                      <a:pt x="103172" y="57399"/>
                    </a:cubicBezTo>
                    <a:lnTo>
                      <a:pt x="77326" y="43813"/>
                    </a:lnTo>
                    <a:lnTo>
                      <a:pt x="51483" y="57399"/>
                    </a:lnTo>
                    <a:cubicBezTo>
                      <a:pt x="50223" y="58063"/>
                      <a:pt x="48846" y="58388"/>
                      <a:pt x="47477" y="58388"/>
                    </a:cubicBezTo>
                    <a:cubicBezTo>
                      <a:pt x="45690" y="58388"/>
                      <a:pt x="43914" y="57833"/>
                      <a:pt x="42410" y="56742"/>
                    </a:cubicBezTo>
                    <a:cubicBezTo>
                      <a:pt x="39757" y="54816"/>
                      <a:pt x="38427" y="51547"/>
                      <a:pt x="38984" y="48314"/>
                    </a:cubicBezTo>
                    <a:lnTo>
                      <a:pt x="43920" y="19540"/>
                    </a:lnTo>
                    <a:lnTo>
                      <a:pt x="23873" y="0"/>
                    </a:lnTo>
                    <a:lnTo>
                      <a:pt x="0" y="76271"/>
                    </a:lnTo>
                    <a:lnTo>
                      <a:pt x="154304" y="76271"/>
                    </a:lnTo>
                    <a:lnTo>
                      <a:pt x="128743" y="198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4"/>
              <p:cNvSpPr/>
              <p:nvPr/>
            </p:nvSpPr>
            <p:spPr>
              <a:xfrm>
                <a:off x="370577" y="3383307"/>
                <a:ext cx="164142" cy="132045"/>
              </a:xfrm>
              <a:custGeom>
                <a:avLst/>
                <a:gdLst/>
                <a:ahLst/>
                <a:cxnLst/>
                <a:rect l="l" t="t" r="r" b="b"/>
                <a:pathLst>
                  <a:path w="164142" h="132045" extrusionOk="0">
                    <a:moveTo>
                      <a:pt x="164142" y="108140"/>
                    </a:moveTo>
                    <a:lnTo>
                      <a:pt x="158726" y="0"/>
                    </a:lnTo>
                    <a:lnTo>
                      <a:pt x="5414" y="0"/>
                    </a:lnTo>
                    <a:lnTo>
                      <a:pt x="0" y="108132"/>
                    </a:lnTo>
                    <a:cubicBezTo>
                      <a:pt x="7286" y="104078"/>
                      <a:pt x="15664" y="101757"/>
                      <a:pt x="24579" y="101757"/>
                    </a:cubicBezTo>
                    <a:cubicBezTo>
                      <a:pt x="45275" y="101757"/>
                      <a:pt x="63103" y="114229"/>
                      <a:pt x="70974" y="132046"/>
                    </a:cubicBezTo>
                    <a:lnTo>
                      <a:pt x="93162" y="132046"/>
                    </a:lnTo>
                    <a:cubicBezTo>
                      <a:pt x="101031" y="114229"/>
                      <a:pt x="118862" y="101757"/>
                      <a:pt x="139562" y="101757"/>
                    </a:cubicBezTo>
                    <a:cubicBezTo>
                      <a:pt x="148478" y="101759"/>
                      <a:pt x="156856" y="104084"/>
                      <a:pt x="164142" y="1081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4" name="Google Shape;1044;p24"/>
            <p:cNvSpPr/>
            <p:nvPr/>
          </p:nvSpPr>
          <p:spPr>
            <a:xfrm>
              <a:off x="376856" y="3347315"/>
              <a:ext cx="151584" cy="18760"/>
            </a:xfrm>
            <a:custGeom>
              <a:avLst/>
              <a:gdLst/>
              <a:ahLst/>
              <a:cxnLst/>
              <a:rect l="l" t="t" r="r" b="b"/>
              <a:pathLst>
                <a:path w="151584" h="18760" extrusionOk="0">
                  <a:moveTo>
                    <a:pt x="940" y="0"/>
                  </a:moveTo>
                  <a:lnTo>
                    <a:pt x="0" y="18761"/>
                  </a:lnTo>
                  <a:lnTo>
                    <a:pt x="151584" y="18761"/>
                  </a:lnTo>
                  <a:lnTo>
                    <a:pt x="15064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24"/>
            <p:cNvSpPr/>
            <p:nvPr/>
          </p:nvSpPr>
          <p:spPr>
            <a:xfrm>
              <a:off x="293398" y="3234357"/>
              <a:ext cx="318496" cy="116782"/>
            </a:xfrm>
            <a:custGeom>
              <a:avLst/>
              <a:gdLst/>
              <a:ahLst/>
              <a:cxnLst/>
              <a:rect l="l" t="t" r="r" b="b"/>
              <a:pathLst>
                <a:path w="318496" h="116782" extrusionOk="0">
                  <a:moveTo>
                    <a:pt x="193273" y="75104"/>
                  </a:moveTo>
                  <a:cubicBezTo>
                    <a:pt x="192093" y="75672"/>
                    <a:pt x="190813" y="75958"/>
                    <a:pt x="189531" y="75958"/>
                  </a:cubicBezTo>
                  <a:cubicBezTo>
                    <a:pt x="188444" y="75958"/>
                    <a:pt x="187356" y="75753"/>
                    <a:pt x="186328" y="75342"/>
                  </a:cubicBezTo>
                  <a:cubicBezTo>
                    <a:pt x="184081" y="74442"/>
                    <a:pt x="182317" y="72639"/>
                    <a:pt x="181466" y="70373"/>
                  </a:cubicBezTo>
                  <a:lnTo>
                    <a:pt x="159247" y="11257"/>
                  </a:lnTo>
                  <a:lnTo>
                    <a:pt x="137033" y="70373"/>
                  </a:lnTo>
                  <a:cubicBezTo>
                    <a:pt x="136182" y="72639"/>
                    <a:pt x="134417" y="74440"/>
                    <a:pt x="132171" y="75342"/>
                  </a:cubicBezTo>
                  <a:cubicBezTo>
                    <a:pt x="131140" y="75753"/>
                    <a:pt x="130054" y="75958"/>
                    <a:pt x="128968" y="75958"/>
                  </a:cubicBezTo>
                  <a:cubicBezTo>
                    <a:pt x="127686" y="75958"/>
                    <a:pt x="126408" y="75672"/>
                    <a:pt x="125226" y="75104"/>
                  </a:cubicBezTo>
                  <a:cubicBezTo>
                    <a:pt x="77011" y="51860"/>
                    <a:pt x="50112" y="15828"/>
                    <a:pt x="40042" y="0"/>
                  </a:cubicBezTo>
                  <a:lnTo>
                    <a:pt x="0" y="23682"/>
                  </a:lnTo>
                  <a:lnTo>
                    <a:pt x="0" y="116783"/>
                  </a:lnTo>
                  <a:lnTo>
                    <a:pt x="72783" y="60524"/>
                  </a:lnTo>
                  <a:cubicBezTo>
                    <a:pt x="75445" y="58468"/>
                    <a:pt x="79061" y="58147"/>
                    <a:pt x="82042" y="59704"/>
                  </a:cubicBezTo>
                  <a:cubicBezTo>
                    <a:pt x="85022" y="61260"/>
                    <a:pt x="86826" y="64413"/>
                    <a:pt x="86658" y="67772"/>
                  </a:cubicBezTo>
                  <a:lnTo>
                    <a:pt x="85258" y="95725"/>
                  </a:lnTo>
                  <a:lnTo>
                    <a:pt x="233238" y="95725"/>
                  </a:lnTo>
                  <a:lnTo>
                    <a:pt x="231838" y="67772"/>
                  </a:lnTo>
                  <a:cubicBezTo>
                    <a:pt x="231669" y="64414"/>
                    <a:pt x="233473" y="61261"/>
                    <a:pt x="236454" y="59704"/>
                  </a:cubicBezTo>
                  <a:cubicBezTo>
                    <a:pt x="239438" y="58146"/>
                    <a:pt x="243053" y="58466"/>
                    <a:pt x="245713" y="60524"/>
                  </a:cubicBezTo>
                  <a:lnTo>
                    <a:pt x="318496" y="116783"/>
                  </a:lnTo>
                  <a:lnTo>
                    <a:pt x="318496" y="23682"/>
                  </a:lnTo>
                  <a:lnTo>
                    <a:pt x="278455" y="3"/>
                  </a:lnTo>
                  <a:cubicBezTo>
                    <a:pt x="268395" y="15816"/>
                    <a:pt x="241496" y="51855"/>
                    <a:pt x="193273" y="751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4"/>
            <p:cNvSpPr/>
            <p:nvPr/>
          </p:nvSpPr>
          <p:spPr>
            <a:xfrm>
              <a:off x="477790" y="3502299"/>
              <a:ext cx="64694" cy="24855"/>
            </a:xfrm>
            <a:custGeom>
              <a:avLst/>
              <a:gdLst/>
              <a:ahLst/>
              <a:cxnLst/>
              <a:rect l="l" t="t" r="r" b="b"/>
              <a:pathLst>
                <a:path w="64694" h="24855" extrusionOk="0">
                  <a:moveTo>
                    <a:pt x="32350" y="0"/>
                  </a:moveTo>
                  <a:cubicBezTo>
                    <a:pt x="16870" y="0"/>
                    <a:pt x="3812" y="10563"/>
                    <a:pt x="0" y="24856"/>
                  </a:cubicBezTo>
                  <a:lnTo>
                    <a:pt x="64694" y="24856"/>
                  </a:lnTo>
                  <a:cubicBezTo>
                    <a:pt x="60883" y="10563"/>
                    <a:pt x="47827" y="0"/>
                    <a:pt x="3235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4"/>
            <p:cNvSpPr/>
            <p:nvPr/>
          </p:nvSpPr>
          <p:spPr>
            <a:xfrm>
              <a:off x="629129" y="3261697"/>
              <a:ext cx="22366" cy="39494"/>
            </a:xfrm>
            <a:custGeom>
              <a:avLst/>
              <a:gdLst/>
              <a:ahLst/>
              <a:cxnLst/>
              <a:rect l="l" t="t" r="r" b="b"/>
              <a:pathLst>
                <a:path w="22366" h="39494" extrusionOk="0">
                  <a:moveTo>
                    <a:pt x="2619" y="0"/>
                  </a:moveTo>
                  <a:lnTo>
                    <a:pt x="0" y="0"/>
                  </a:lnTo>
                  <a:lnTo>
                    <a:pt x="0" y="39495"/>
                  </a:lnTo>
                  <a:lnTo>
                    <a:pt x="2619" y="39495"/>
                  </a:lnTo>
                  <a:cubicBezTo>
                    <a:pt x="13508" y="39495"/>
                    <a:pt x="22366" y="30636"/>
                    <a:pt x="22366" y="19750"/>
                  </a:cubicBezTo>
                  <a:cubicBezTo>
                    <a:pt x="22366" y="8858"/>
                    <a:pt x="13508" y="0"/>
                    <a:pt x="261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4"/>
            <p:cNvSpPr/>
            <p:nvPr/>
          </p:nvSpPr>
          <p:spPr>
            <a:xfrm>
              <a:off x="348325" y="3207274"/>
              <a:ext cx="92009" cy="82342"/>
            </a:xfrm>
            <a:custGeom>
              <a:avLst/>
              <a:gdLst/>
              <a:ahLst/>
              <a:cxnLst/>
              <a:rect l="l" t="t" r="r" b="b"/>
              <a:pathLst>
                <a:path w="92009" h="82342" extrusionOk="0">
                  <a:moveTo>
                    <a:pt x="69376" y="82343"/>
                  </a:moveTo>
                  <a:lnTo>
                    <a:pt x="92010" y="22111"/>
                  </a:lnTo>
                  <a:cubicBezTo>
                    <a:pt x="69093" y="19995"/>
                    <a:pt x="48095" y="12065"/>
                    <a:pt x="30915" y="0"/>
                  </a:cubicBezTo>
                  <a:lnTo>
                    <a:pt x="0" y="18282"/>
                  </a:lnTo>
                  <a:cubicBezTo>
                    <a:pt x="8646" y="31614"/>
                    <a:pt x="30973" y="61355"/>
                    <a:pt x="69376" y="823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4"/>
            <p:cNvSpPr/>
            <p:nvPr/>
          </p:nvSpPr>
          <p:spPr>
            <a:xfrm>
              <a:off x="362809" y="3502299"/>
              <a:ext cx="64694" cy="24855"/>
            </a:xfrm>
            <a:custGeom>
              <a:avLst/>
              <a:gdLst/>
              <a:ahLst/>
              <a:cxnLst/>
              <a:rect l="l" t="t" r="r" b="b"/>
              <a:pathLst>
                <a:path w="64694" h="24855" extrusionOk="0">
                  <a:moveTo>
                    <a:pt x="32348" y="0"/>
                  </a:moveTo>
                  <a:cubicBezTo>
                    <a:pt x="16869" y="0"/>
                    <a:pt x="3812" y="10563"/>
                    <a:pt x="0" y="24856"/>
                  </a:cubicBezTo>
                  <a:lnTo>
                    <a:pt x="64694" y="24856"/>
                  </a:lnTo>
                  <a:cubicBezTo>
                    <a:pt x="60883" y="10563"/>
                    <a:pt x="47826" y="0"/>
                    <a:pt x="3234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4"/>
            <p:cNvSpPr/>
            <p:nvPr/>
          </p:nvSpPr>
          <p:spPr>
            <a:xfrm>
              <a:off x="397122" y="3122666"/>
              <a:ext cx="17231" cy="17231"/>
            </a:xfrm>
            <a:custGeom>
              <a:avLst/>
              <a:gdLst/>
              <a:ahLst/>
              <a:cxnLst/>
              <a:rect l="l" t="t" r="r" b="b"/>
              <a:pathLst>
                <a:path w="17231" h="17231" extrusionOk="0">
                  <a:moveTo>
                    <a:pt x="8616" y="17232"/>
                  </a:moveTo>
                  <a:cubicBezTo>
                    <a:pt x="10891" y="17232"/>
                    <a:pt x="13096" y="16301"/>
                    <a:pt x="14716" y="14697"/>
                  </a:cubicBezTo>
                  <a:cubicBezTo>
                    <a:pt x="16318" y="13094"/>
                    <a:pt x="17232" y="10871"/>
                    <a:pt x="17232" y="8616"/>
                  </a:cubicBezTo>
                  <a:cubicBezTo>
                    <a:pt x="17232" y="6341"/>
                    <a:pt x="16318" y="4119"/>
                    <a:pt x="14716" y="2516"/>
                  </a:cubicBezTo>
                  <a:cubicBezTo>
                    <a:pt x="13113" y="912"/>
                    <a:pt x="10890" y="0"/>
                    <a:pt x="8616" y="0"/>
                  </a:cubicBezTo>
                  <a:cubicBezTo>
                    <a:pt x="6342" y="0"/>
                    <a:pt x="4119" y="912"/>
                    <a:pt x="2533" y="2516"/>
                  </a:cubicBezTo>
                  <a:cubicBezTo>
                    <a:pt x="931" y="4119"/>
                    <a:pt x="0" y="6342"/>
                    <a:pt x="0" y="8616"/>
                  </a:cubicBezTo>
                  <a:cubicBezTo>
                    <a:pt x="0" y="10890"/>
                    <a:pt x="931" y="13096"/>
                    <a:pt x="2533" y="14697"/>
                  </a:cubicBezTo>
                  <a:cubicBezTo>
                    <a:pt x="4136" y="16302"/>
                    <a:pt x="6356" y="17232"/>
                    <a:pt x="8616" y="172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4"/>
            <p:cNvSpPr/>
            <p:nvPr/>
          </p:nvSpPr>
          <p:spPr>
            <a:xfrm>
              <a:off x="490936" y="3122666"/>
              <a:ext cx="17231" cy="17231"/>
            </a:xfrm>
            <a:custGeom>
              <a:avLst/>
              <a:gdLst/>
              <a:ahLst/>
              <a:cxnLst/>
              <a:rect l="l" t="t" r="r" b="b"/>
              <a:pathLst>
                <a:path w="17231" h="17231" extrusionOk="0">
                  <a:moveTo>
                    <a:pt x="8616" y="17232"/>
                  </a:moveTo>
                  <a:cubicBezTo>
                    <a:pt x="10876" y="17232"/>
                    <a:pt x="13098" y="16301"/>
                    <a:pt x="14698" y="14697"/>
                  </a:cubicBezTo>
                  <a:cubicBezTo>
                    <a:pt x="16302" y="13094"/>
                    <a:pt x="17232" y="10871"/>
                    <a:pt x="17232" y="8616"/>
                  </a:cubicBezTo>
                  <a:cubicBezTo>
                    <a:pt x="17232" y="6341"/>
                    <a:pt x="16302" y="4119"/>
                    <a:pt x="14698" y="2516"/>
                  </a:cubicBezTo>
                  <a:cubicBezTo>
                    <a:pt x="13113" y="912"/>
                    <a:pt x="10890" y="0"/>
                    <a:pt x="8616" y="0"/>
                  </a:cubicBezTo>
                  <a:cubicBezTo>
                    <a:pt x="6342" y="0"/>
                    <a:pt x="4120" y="912"/>
                    <a:pt x="2518" y="2516"/>
                  </a:cubicBezTo>
                  <a:cubicBezTo>
                    <a:pt x="914" y="4119"/>
                    <a:pt x="0" y="6342"/>
                    <a:pt x="0" y="8616"/>
                  </a:cubicBezTo>
                  <a:cubicBezTo>
                    <a:pt x="0" y="10874"/>
                    <a:pt x="914" y="13096"/>
                    <a:pt x="2518" y="14697"/>
                  </a:cubicBezTo>
                  <a:cubicBezTo>
                    <a:pt x="4136" y="16302"/>
                    <a:pt x="6342" y="17232"/>
                    <a:pt x="8616" y="172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4"/>
            <p:cNvSpPr/>
            <p:nvPr/>
          </p:nvSpPr>
          <p:spPr>
            <a:xfrm>
              <a:off x="399505" y="3156367"/>
              <a:ext cx="106282" cy="45116"/>
            </a:xfrm>
            <a:custGeom>
              <a:avLst/>
              <a:gdLst/>
              <a:ahLst/>
              <a:cxnLst/>
              <a:rect l="l" t="t" r="r" b="b"/>
              <a:pathLst>
                <a:path w="106282" h="45116" extrusionOk="0">
                  <a:moveTo>
                    <a:pt x="8616" y="0"/>
                  </a:moveTo>
                  <a:cubicBezTo>
                    <a:pt x="3856" y="0"/>
                    <a:pt x="0" y="3857"/>
                    <a:pt x="0" y="8616"/>
                  </a:cubicBezTo>
                  <a:cubicBezTo>
                    <a:pt x="0" y="29084"/>
                    <a:pt x="23342" y="45117"/>
                    <a:pt x="53140" y="45117"/>
                  </a:cubicBezTo>
                  <a:cubicBezTo>
                    <a:pt x="82939" y="45117"/>
                    <a:pt x="106283" y="29084"/>
                    <a:pt x="106283" y="8616"/>
                  </a:cubicBezTo>
                  <a:cubicBezTo>
                    <a:pt x="106283" y="3856"/>
                    <a:pt x="102425" y="0"/>
                    <a:pt x="97667" y="0"/>
                  </a:cubicBezTo>
                  <a:cubicBezTo>
                    <a:pt x="92907" y="0"/>
                    <a:pt x="89051" y="3857"/>
                    <a:pt x="89051" y="8616"/>
                  </a:cubicBezTo>
                  <a:cubicBezTo>
                    <a:pt x="89051" y="17728"/>
                    <a:pt x="74302" y="27884"/>
                    <a:pt x="53141" y="27884"/>
                  </a:cubicBezTo>
                  <a:cubicBezTo>
                    <a:pt x="31982" y="27884"/>
                    <a:pt x="17235" y="17729"/>
                    <a:pt x="17235" y="8616"/>
                  </a:cubicBezTo>
                  <a:cubicBezTo>
                    <a:pt x="17233" y="3857"/>
                    <a:pt x="13376" y="0"/>
                    <a:pt x="861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24"/>
            <p:cNvSpPr/>
            <p:nvPr/>
          </p:nvSpPr>
          <p:spPr>
            <a:xfrm>
              <a:off x="167292" y="2743200"/>
              <a:ext cx="501439" cy="801189"/>
            </a:xfrm>
            <a:custGeom>
              <a:avLst/>
              <a:gdLst/>
              <a:ahLst/>
              <a:cxnLst/>
              <a:rect l="l" t="t" r="r" b="b"/>
              <a:pathLst>
                <a:path w="501439" h="801189" extrusionOk="0">
                  <a:moveTo>
                    <a:pt x="464456" y="501264"/>
                  </a:moveTo>
                  <a:lnTo>
                    <a:pt x="455504" y="501264"/>
                  </a:lnTo>
                  <a:lnTo>
                    <a:pt x="372902" y="452411"/>
                  </a:lnTo>
                  <a:cubicBezTo>
                    <a:pt x="392238" y="433624"/>
                    <a:pt x="404057" y="408620"/>
                    <a:pt x="404057" y="381203"/>
                  </a:cubicBezTo>
                  <a:cubicBezTo>
                    <a:pt x="404057" y="359416"/>
                    <a:pt x="396761" y="338750"/>
                    <a:pt x="382926" y="321066"/>
                  </a:cubicBezTo>
                  <a:cubicBezTo>
                    <a:pt x="382912" y="320924"/>
                    <a:pt x="382906" y="320778"/>
                    <a:pt x="382882" y="320635"/>
                  </a:cubicBezTo>
                  <a:cubicBezTo>
                    <a:pt x="382831" y="320325"/>
                    <a:pt x="382752" y="320027"/>
                    <a:pt x="382668" y="319732"/>
                  </a:cubicBezTo>
                  <a:cubicBezTo>
                    <a:pt x="382622" y="319567"/>
                    <a:pt x="382610" y="319406"/>
                    <a:pt x="382554" y="319243"/>
                  </a:cubicBezTo>
                  <a:lnTo>
                    <a:pt x="329065" y="163794"/>
                  </a:lnTo>
                  <a:lnTo>
                    <a:pt x="346345" y="9576"/>
                  </a:lnTo>
                  <a:lnTo>
                    <a:pt x="346308" y="9573"/>
                  </a:lnTo>
                  <a:cubicBezTo>
                    <a:pt x="346647" y="6507"/>
                    <a:pt x="345366" y="3364"/>
                    <a:pt x="342643" y="1502"/>
                  </a:cubicBezTo>
                  <a:cubicBezTo>
                    <a:pt x="338715" y="-1182"/>
                    <a:pt x="333352" y="-171"/>
                    <a:pt x="330667" y="3758"/>
                  </a:cubicBezTo>
                  <a:lnTo>
                    <a:pt x="250612" y="120941"/>
                  </a:lnTo>
                  <a:cubicBezTo>
                    <a:pt x="250134" y="121644"/>
                    <a:pt x="249760" y="122415"/>
                    <a:pt x="249505" y="123227"/>
                  </a:cubicBezTo>
                  <a:lnTo>
                    <a:pt x="188076" y="319473"/>
                  </a:lnTo>
                  <a:cubicBezTo>
                    <a:pt x="187907" y="320009"/>
                    <a:pt x="187808" y="320556"/>
                    <a:pt x="187749" y="321102"/>
                  </a:cubicBezTo>
                  <a:cubicBezTo>
                    <a:pt x="173936" y="338783"/>
                    <a:pt x="166650" y="359433"/>
                    <a:pt x="166650" y="381203"/>
                  </a:cubicBezTo>
                  <a:cubicBezTo>
                    <a:pt x="166650" y="408621"/>
                    <a:pt x="178471" y="433627"/>
                    <a:pt x="197807" y="452414"/>
                  </a:cubicBezTo>
                  <a:lnTo>
                    <a:pt x="115207" y="501265"/>
                  </a:lnTo>
                  <a:lnTo>
                    <a:pt x="106254" y="501265"/>
                  </a:lnTo>
                  <a:cubicBezTo>
                    <a:pt x="95082" y="501265"/>
                    <a:pt x="85073" y="506265"/>
                    <a:pt x="78288" y="514123"/>
                  </a:cubicBezTo>
                  <a:lnTo>
                    <a:pt x="16717" y="344803"/>
                  </a:lnTo>
                  <a:cubicBezTo>
                    <a:pt x="15089" y="340331"/>
                    <a:pt x="10149" y="338023"/>
                    <a:pt x="5674" y="339650"/>
                  </a:cubicBezTo>
                  <a:cubicBezTo>
                    <a:pt x="1202" y="341278"/>
                    <a:pt x="-1105" y="346221"/>
                    <a:pt x="521" y="350693"/>
                  </a:cubicBezTo>
                  <a:lnTo>
                    <a:pt x="69362" y="540012"/>
                  </a:lnTo>
                  <a:cubicBezTo>
                    <a:pt x="70293" y="559580"/>
                    <a:pt x="86458" y="575225"/>
                    <a:pt x="106253" y="575225"/>
                  </a:cubicBezTo>
                  <a:lnTo>
                    <a:pt x="108872" y="575225"/>
                  </a:lnTo>
                  <a:lnTo>
                    <a:pt x="108872" y="625492"/>
                  </a:lnTo>
                  <a:cubicBezTo>
                    <a:pt x="108872" y="628778"/>
                    <a:pt x="110742" y="631776"/>
                    <a:pt x="113692" y="633225"/>
                  </a:cubicBezTo>
                  <a:cubicBezTo>
                    <a:pt x="116637" y="634671"/>
                    <a:pt x="120158" y="634314"/>
                    <a:pt x="122759" y="632308"/>
                  </a:cubicBezTo>
                  <a:lnTo>
                    <a:pt x="194617" y="576766"/>
                  </a:lnTo>
                  <a:lnTo>
                    <a:pt x="185176" y="765260"/>
                  </a:lnTo>
                  <a:cubicBezTo>
                    <a:pt x="180109" y="773150"/>
                    <a:pt x="177158" y="782520"/>
                    <a:pt x="177158" y="792572"/>
                  </a:cubicBezTo>
                  <a:cubicBezTo>
                    <a:pt x="177158" y="797333"/>
                    <a:pt x="181015" y="801188"/>
                    <a:pt x="185774" y="801188"/>
                  </a:cubicBezTo>
                  <a:lnTo>
                    <a:pt x="269949" y="801188"/>
                  </a:lnTo>
                  <a:cubicBezTo>
                    <a:pt x="274709" y="801188"/>
                    <a:pt x="278565" y="797331"/>
                    <a:pt x="278565" y="792572"/>
                  </a:cubicBezTo>
                  <a:cubicBezTo>
                    <a:pt x="278565" y="791502"/>
                    <a:pt x="278521" y="790444"/>
                    <a:pt x="278455" y="789390"/>
                  </a:cubicBezTo>
                  <a:lnTo>
                    <a:pt x="292252" y="789390"/>
                  </a:lnTo>
                  <a:cubicBezTo>
                    <a:pt x="292185" y="790443"/>
                    <a:pt x="292143" y="791502"/>
                    <a:pt x="292143" y="792572"/>
                  </a:cubicBezTo>
                  <a:cubicBezTo>
                    <a:pt x="292143" y="797333"/>
                    <a:pt x="296000" y="801188"/>
                    <a:pt x="300759" y="801188"/>
                  </a:cubicBezTo>
                  <a:lnTo>
                    <a:pt x="384934" y="801188"/>
                  </a:lnTo>
                  <a:cubicBezTo>
                    <a:pt x="384948" y="801190"/>
                    <a:pt x="384960" y="801190"/>
                    <a:pt x="384968" y="801188"/>
                  </a:cubicBezTo>
                  <a:cubicBezTo>
                    <a:pt x="389728" y="801188"/>
                    <a:pt x="393584" y="797331"/>
                    <a:pt x="393584" y="792572"/>
                  </a:cubicBezTo>
                  <a:cubicBezTo>
                    <a:pt x="393584" y="792284"/>
                    <a:pt x="393570" y="792001"/>
                    <a:pt x="393545" y="791721"/>
                  </a:cubicBezTo>
                  <a:cubicBezTo>
                    <a:pt x="393382" y="781993"/>
                    <a:pt x="390459" y="772929"/>
                    <a:pt x="385536" y="765262"/>
                  </a:cubicBezTo>
                  <a:lnTo>
                    <a:pt x="376096" y="576768"/>
                  </a:lnTo>
                  <a:lnTo>
                    <a:pt x="447954" y="632310"/>
                  </a:lnTo>
                  <a:cubicBezTo>
                    <a:pt x="450554" y="634320"/>
                    <a:pt x="454075" y="634674"/>
                    <a:pt x="457020" y="633227"/>
                  </a:cubicBezTo>
                  <a:cubicBezTo>
                    <a:pt x="459970" y="631778"/>
                    <a:pt x="461840" y="628779"/>
                    <a:pt x="461840" y="625493"/>
                  </a:cubicBezTo>
                  <a:lnTo>
                    <a:pt x="461840" y="575226"/>
                  </a:lnTo>
                  <a:lnTo>
                    <a:pt x="464459" y="575226"/>
                  </a:lnTo>
                  <a:cubicBezTo>
                    <a:pt x="484851" y="575226"/>
                    <a:pt x="501439" y="558638"/>
                    <a:pt x="501439" y="538248"/>
                  </a:cubicBezTo>
                  <a:cubicBezTo>
                    <a:pt x="501436" y="517854"/>
                    <a:pt x="484848" y="501264"/>
                    <a:pt x="464456" y="501264"/>
                  </a:cubicBezTo>
                  <a:close/>
                  <a:moveTo>
                    <a:pt x="108874" y="557990"/>
                  </a:moveTo>
                  <a:lnTo>
                    <a:pt x="106254" y="557990"/>
                  </a:lnTo>
                  <a:cubicBezTo>
                    <a:pt x="95366" y="557990"/>
                    <a:pt x="86508" y="549131"/>
                    <a:pt x="86508" y="538245"/>
                  </a:cubicBezTo>
                  <a:cubicBezTo>
                    <a:pt x="86508" y="527355"/>
                    <a:pt x="95368" y="518497"/>
                    <a:pt x="106254" y="518497"/>
                  </a:cubicBezTo>
                  <a:lnTo>
                    <a:pt x="108874" y="518497"/>
                  </a:lnTo>
                  <a:lnTo>
                    <a:pt x="108874" y="557990"/>
                  </a:lnTo>
                  <a:close/>
                  <a:moveTo>
                    <a:pt x="389677" y="482354"/>
                  </a:moveTo>
                  <a:cubicBezTo>
                    <a:pt x="381020" y="495699"/>
                    <a:pt x="358687" y="525439"/>
                    <a:pt x="320302" y="546416"/>
                  </a:cubicBezTo>
                  <a:lnTo>
                    <a:pt x="297665" y="486185"/>
                  </a:lnTo>
                  <a:cubicBezTo>
                    <a:pt x="320583" y="484069"/>
                    <a:pt x="341580" y="476137"/>
                    <a:pt x="358762" y="464072"/>
                  </a:cubicBezTo>
                  <a:lnTo>
                    <a:pt x="389677" y="482354"/>
                  </a:lnTo>
                  <a:close/>
                  <a:moveTo>
                    <a:pt x="379792" y="348804"/>
                  </a:moveTo>
                  <a:cubicBezTo>
                    <a:pt x="370409" y="355115"/>
                    <a:pt x="357243" y="358786"/>
                    <a:pt x="343328" y="358786"/>
                  </a:cubicBezTo>
                  <a:cubicBezTo>
                    <a:pt x="317493" y="358786"/>
                    <a:pt x="295535" y="346071"/>
                    <a:pt x="294052" y="330663"/>
                  </a:cubicBezTo>
                  <a:lnTo>
                    <a:pt x="368566" y="330663"/>
                  </a:lnTo>
                  <a:cubicBezTo>
                    <a:pt x="373155" y="336366"/>
                    <a:pt x="376905" y="342447"/>
                    <a:pt x="379792" y="348804"/>
                  </a:cubicBezTo>
                  <a:close/>
                  <a:moveTo>
                    <a:pt x="265566" y="129599"/>
                  </a:moveTo>
                  <a:lnTo>
                    <a:pt x="325364" y="42068"/>
                  </a:lnTo>
                  <a:lnTo>
                    <a:pt x="311723" y="163805"/>
                  </a:lnTo>
                  <a:cubicBezTo>
                    <a:pt x="311581" y="165074"/>
                    <a:pt x="311723" y="166359"/>
                    <a:pt x="312138" y="167568"/>
                  </a:cubicBezTo>
                  <a:lnTo>
                    <a:pt x="330520" y="220988"/>
                  </a:lnTo>
                  <a:lnTo>
                    <a:pt x="306001" y="217427"/>
                  </a:lnTo>
                  <a:lnTo>
                    <a:pt x="293079" y="191247"/>
                  </a:lnTo>
                  <a:cubicBezTo>
                    <a:pt x="291628" y="188305"/>
                    <a:pt x="288633" y="186445"/>
                    <a:pt x="285353" y="186445"/>
                  </a:cubicBezTo>
                  <a:cubicBezTo>
                    <a:pt x="282073" y="186445"/>
                    <a:pt x="279077" y="188307"/>
                    <a:pt x="277628" y="191247"/>
                  </a:cubicBezTo>
                  <a:lnTo>
                    <a:pt x="264708" y="217427"/>
                  </a:lnTo>
                  <a:lnTo>
                    <a:pt x="236811" y="221481"/>
                  </a:lnTo>
                  <a:lnTo>
                    <a:pt x="265566" y="129599"/>
                  </a:lnTo>
                  <a:close/>
                  <a:moveTo>
                    <a:pt x="301011" y="255151"/>
                  </a:moveTo>
                  <a:lnTo>
                    <a:pt x="303763" y="271183"/>
                  </a:lnTo>
                  <a:lnTo>
                    <a:pt x="289364" y="263612"/>
                  </a:lnTo>
                  <a:cubicBezTo>
                    <a:pt x="288109" y="262952"/>
                    <a:pt x="286732" y="262623"/>
                    <a:pt x="285355" y="262623"/>
                  </a:cubicBezTo>
                  <a:cubicBezTo>
                    <a:pt x="283978" y="262623"/>
                    <a:pt x="282599" y="262952"/>
                    <a:pt x="281346" y="263612"/>
                  </a:cubicBezTo>
                  <a:lnTo>
                    <a:pt x="266948" y="271183"/>
                  </a:lnTo>
                  <a:lnTo>
                    <a:pt x="269699" y="255151"/>
                  </a:lnTo>
                  <a:cubicBezTo>
                    <a:pt x="270177" y="252357"/>
                    <a:pt x="269253" y="249504"/>
                    <a:pt x="267220" y="247524"/>
                  </a:cubicBezTo>
                  <a:lnTo>
                    <a:pt x="255570" y="236169"/>
                  </a:lnTo>
                  <a:lnTo>
                    <a:pt x="271669" y="233831"/>
                  </a:lnTo>
                  <a:cubicBezTo>
                    <a:pt x="274476" y="233422"/>
                    <a:pt x="276903" y="231659"/>
                    <a:pt x="278156" y="229117"/>
                  </a:cubicBezTo>
                  <a:lnTo>
                    <a:pt x="285356" y="214530"/>
                  </a:lnTo>
                  <a:lnTo>
                    <a:pt x="292556" y="229117"/>
                  </a:lnTo>
                  <a:cubicBezTo>
                    <a:pt x="293811" y="231660"/>
                    <a:pt x="296236" y="233422"/>
                    <a:pt x="299044" y="233831"/>
                  </a:cubicBezTo>
                  <a:lnTo>
                    <a:pt x="315141" y="236169"/>
                  </a:lnTo>
                  <a:lnTo>
                    <a:pt x="303489" y="247524"/>
                  </a:lnTo>
                  <a:cubicBezTo>
                    <a:pt x="301457" y="249502"/>
                    <a:pt x="300530" y="252353"/>
                    <a:pt x="301011" y="255151"/>
                  </a:cubicBezTo>
                  <a:close/>
                  <a:moveTo>
                    <a:pt x="231899" y="237159"/>
                  </a:moveTo>
                  <a:lnTo>
                    <a:pt x="251946" y="256699"/>
                  </a:lnTo>
                  <a:lnTo>
                    <a:pt x="247010" y="285473"/>
                  </a:lnTo>
                  <a:cubicBezTo>
                    <a:pt x="246455" y="288706"/>
                    <a:pt x="247783" y="291975"/>
                    <a:pt x="250436" y="293901"/>
                  </a:cubicBezTo>
                  <a:cubicBezTo>
                    <a:pt x="251938" y="294992"/>
                    <a:pt x="253715" y="295547"/>
                    <a:pt x="255503" y="295547"/>
                  </a:cubicBezTo>
                  <a:cubicBezTo>
                    <a:pt x="256873" y="295547"/>
                    <a:pt x="258249" y="295222"/>
                    <a:pt x="259508" y="294558"/>
                  </a:cubicBezTo>
                  <a:lnTo>
                    <a:pt x="285351" y="280973"/>
                  </a:lnTo>
                  <a:lnTo>
                    <a:pt x="311198" y="294558"/>
                  </a:lnTo>
                  <a:cubicBezTo>
                    <a:pt x="314102" y="296086"/>
                    <a:pt x="317620" y="295827"/>
                    <a:pt x="320272" y="293901"/>
                  </a:cubicBezTo>
                  <a:cubicBezTo>
                    <a:pt x="322924" y="291973"/>
                    <a:pt x="324255" y="288706"/>
                    <a:pt x="323697" y="285473"/>
                  </a:cubicBezTo>
                  <a:lnTo>
                    <a:pt x="318760" y="256699"/>
                  </a:lnTo>
                  <a:lnTo>
                    <a:pt x="336768" y="239143"/>
                  </a:lnTo>
                  <a:lnTo>
                    <a:pt x="362330" y="313427"/>
                  </a:lnTo>
                  <a:lnTo>
                    <a:pt x="208026" y="313427"/>
                  </a:lnTo>
                  <a:lnTo>
                    <a:pt x="231899" y="237159"/>
                  </a:lnTo>
                  <a:close/>
                  <a:moveTo>
                    <a:pt x="202136" y="330663"/>
                  </a:moveTo>
                  <a:lnTo>
                    <a:pt x="276651" y="330663"/>
                  </a:lnTo>
                  <a:cubicBezTo>
                    <a:pt x="275171" y="346069"/>
                    <a:pt x="253215" y="358786"/>
                    <a:pt x="227383" y="358786"/>
                  </a:cubicBezTo>
                  <a:cubicBezTo>
                    <a:pt x="213467" y="358786"/>
                    <a:pt x="200300" y="355114"/>
                    <a:pt x="190916" y="348803"/>
                  </a:cubicBezTo>
                  <a:cubicBezTo>
                    <a:pt x="193803" y="342447"/>
                    <a:pt x="197549" y="336366"/>
                    <a:pt x="202136" y="330663"/>
                  </a:cubicBezTo>
                  <a:close/>
                  <a:moveTo>
                    <a:pt x="183884" y="381203"/>
                  </a:moveTo>
                  <a:cubicBezTo>
                    <a:pt x="183884" y="375942"/>
                    <a:pt x="184424" y="370756"/>
                    <a:pt x="185450" y="365683"/>
                  </a:cubicBezTo>
                  <a:cubicBezTo>
                    <a:pt x="197135" y="372332"/>
                    <a:pt x="211791" y="376018"/>
                    <a:pt x="227383" y="376018"/>
                  </a:cubicBezTo>
                  <a:cubicBezTo>
                    <a:pt x="252542" y="376018"/>
                    <a:pt x="274013" y="366636"/>
                    <a:pt x="285351" y="352452"/>
                  </a:cubicBezTo>
                  <a:cubicBezTo>
                    <a:pt x="296692" y="366634"/>
                    <a:pt x="318164" y="376018"/>
                    <a:pt x="343328" y="376018"/>
                  </a:cubicBezTo>
                  <a:cubicBezTo>
                    <a:pt x="358918" y="376018"/>
                    <a:pt x="373573" y="372330"/>
                    <a:pt x="385258" y="365683"/>
                  </a:cubicBezTo>
                  <a:cubicBezTo>
                    <a:pt x="386286" y="370757"/>
                    <a:pt x="386824" y="375942"/>
                    <a:pt x="386824" y="381203"/>
                  </a:cubicBezTo>
                  <a:cubicBezTo>
                    <a:pt x="386824" y="429912"/>
                    <a:pt x="341303" y="469541"/>
                    <a:pt x="285351" y="469541"/>
                  </a:cubicBezTo>
                  <a:cubicBezTo>
                    <a:pt x="229403" y="469541"/>
                    <a:pt x="183884" y="429912"/>
                    <a:pt x="183884" y="381203"/>
                  </a:cubicBezTo>
                  <a:close/>
                  <a:moveTo>
                    <a:pt x="211947" y="464072"/>
                  </a:moveTo>
                  <a:cubicBezTo>
                    <a:pt x="229129" y="476137"/>
                    <a:pt x="250127" y="484068"/>
                    <a:pt x="273043" y="486183"/>
                  </a:cubicBezTo>
                  <a:lnTo>
                    <a:pt x="250409" y="546415"/>
                  </a:lnTo>
                  <a:cubicBezTo>
                    <a:pt x="212005" y="525428"/>
                    <a:pt x="189678" y="495685"/>
                    <a:pt x="181031" y="482354"/>
                  </a:cubicBezTo>
                  <a:lnTo>
                    <a:pt x="211947" y="464072"/>
                  </a:lnTo>
                  <a:close/>
                  <a:moveTo>
                    <a:pt x="195515" y="783955"/>
                  </a:moveTo>
                  <a:cubicBezTo>
                    <a:pt x="199327" y="769662"/>
                    <a:pt x="212384" y="759099"/>
                    <a:pt x="227863" y="759099"/>
                  </a:cubicBezTo>
                  <a:cubicBezTo>
                    <a:pt x="243342" y="759099"/>
                    <a:pt x="256398" y="769662"/>
                    <a:pt x="260209" y="783955"/>
                  </a:cubicBezTo>
                  <a:lnTo>
                    <a:pt x="195515" y="783955"/>
                  </a:lnTo>
                  <a:close/>
                  <a:moveTo>
                    <a:pt x="296449" y="772155"/>
                  </a:moveTo>
                  <a:lnTo>
                    <a:pt x="274262" y="772155"/>
                  </a:lnTo>
                  <a:cubicBezTo>
                    <a:pt x="266392" y="754338"/>
                    <a:pt x="248563" y="741866"/>
                    <a:pt x="227866" y="741866"/>
                  </a:cubicBezTo>
                  <a:cubicBezTo>
                    <a:pt x="218951" y="741866"/>
                    <a:pt x="210573" y="744185"/>
                    <a:pt x="203288" y="748241"/>
                  </a:cubicBezTo>
                  <a:lnTo>
                    <a:pt x="208702" y="640109"/>
                  </a:lnTo>
                  <a:lnTo>
                    <a:pt x="362014" y="640109"/>
                  </a:lnTo>
                  <a:lnTo>
                    <a:pt x="367430" y="748249"/>
                  </a:lnTo>
                  <a:cubicBezTo>
                    <a:pt x="360142" y="744193"/>
                    <a:pt x="351766" y="741867"/>
                    <a:pt x="342849" y="741867"/>
                  </a:cubicBezTo>
                  <a:cubicBezTo>
                    <a:pt x="322150" y="741866"/>
                    <a:pt x="304319" y="754338"/>
                    <a:pt x="296449" y="772155"/>
                  </a:cubicBezTo>
                  <a:close/>
                  <a:moveTo>
                    <a:pt x="209564" y="622875"/>
                  </a:moveTo>
                  <a:lnTo>
                    <a:pt x="210504" y="604112"/>
                  </a:lnTo>
                  <a:lnTo>
                    <a:pt x="360208" y="604112"/>
                  </a:lnTo>
                  <a:lnTo>
                    <a:pt x="361148" y="622875"/>
                  </a:lnTo>
                  <a:lnTo>
                    <a:pt x="209564" y="622875"/>
                  </a:lnTo>
                  <a:close/>
                  <a:moveTo>
                    <a:pt x="310498" y="783955"/>
                  </a:moveTo>
                  <a:cubicBezTo>
                    <a:pt x="314310" y="769662"/>
                    <a:pt x="327367" y="759099"/>
                    <a:pt x="342848" y="759099"/>
                  </a:cubicBezTo>
                  <a:cubicBezTo>
                    <a:pt x="358324" y="759099"/>
                    <a:pt x="371382" y="769662"/>
                    <a:pt x="375194" y="783955"/>
                  </a:cubicBezTo>
                  <a:lnTo>
                    <a:pt x="310498" y="783955"/>
                  </a:lnTo>
                  <a:close/>
                  <a:moveTo>
                    <a:pt x="444605" y="607937"/>
                  </a:moveTo>
                  <a:lnTo>
                    <a:pt x="371822" y="551679"/>
                  </a:lnTo>
                  <a:cubicBezTo>
                    <a:pt x="369162" y="549623"/>
                    <a:pt x="365547" y="549300"/>
                    <a:pt x="362563" y="550859"/>
                  </a:cubicBezTo>
                  <a:cubicBezTo>
                    <a:pt x="359584" y="552414"/>
                    <a:pt x="357779" y="555568"/>
                    <a:pt x="357947" y="558927"/>
                  </a:cubicBezTo>
                  <a:lnTo>
                    <a:pt x="359347" y="586880"/>
                  </a:lnTo>
                  <a:lnTo>
                    <a:pt x="211367" y="586880"/>
                  </a:lnTo>
                  <a:lnTo>
                    <a:pt x="212767" y="558927"/>
                  </a:lnTo>
                  <a:cubicBezTo>
                    <a:pt x="212936" y="555569"/>
                    <a:pt x="211132" y="552416"/>
                    <a:pt x="208151" y="550859"/>
                  </a:cubicBezTo>
                  <a:cubicBezTo>
                    <a:pt x="205170" y="549304"/>
                    <a:pt x="201554" y="549621"/>
                    <a:pt x="198892" y="551679"/>
                  </a:cubicBezTo>
                  <a:lnTo>
                    <a:pt x="126109" y="607937"/>
                  </a:lnTo>
                  <a:lnTo>
                    <a:pt x="126109" y="514837"/>
                  </a:lnTo>
                  <a:lnTo>
                    <a:pt x="166151" y="491155"/>
                  </a:lnTo>
                  <a:cubicBezTo>
                    <a:pt x="176221" y="506983"/>
                    <a:pt x="203117" y="543015"/>
                    <a:pt x="251335" y="566258"/>
                  </a:cubicBezTo>
                  <a:cubicBezTo>
                    <a:pt x="252515" y="566826"/>
                    <a:pt x="253795" y="567113"/>
                    <a:pt x="255077" y="567113"/>
                  </a:cubicBezTo>
                  <a:cubicBezTo>
                    <a:pt x="256164" y="567113"/>
                    <a:pt x="257252" y="566908"/>
                    <a:pt x="258280" y="566496"/>
                  </a:cubicBezTo>
                  <a:cubicBezTo>
                    <a:pt x="260527" y="565597"/>
                    <a:pt x="262291" y="563794"/>
                    <a:pt x="263142" y="561528"/>
                  </a:cubicBezTo>
                  <a:lnTo>
                    <a:pt x="285356" y="502412"/>
                  </a:lnTo>
                  <a:lnTo>
                    <a:pt x="307575" y="561528"/>
                  </a:lnTo>
                  <a:cubicBezTo>
                    <a:pt x="308426" y="563794"/>
                    <a:pt x="310190" y="565595"/>
                    <a:pt x="312437" y="566496"/>
                  </a:cubicBezTo>
                  <a:cubicBezTo>
                    <a:pt x="313468" y="566908"/>
                    <a:pt x="314554" y="567113"/>
                    <a:pt x="315640" y="567113"/>
                  </a:cubicBezTo>
                  <a:cubicBezTo>
                    <a:pt x="316922" y="567113"/>
                    <a:pt x="318200" y="566826"/>
                    <a:pt x="319382" y="566258"/>
                  </a:cubicBezTo>
                  <a:cubicBezTo>
                    <a:pt x="367603" y="543011"/>
                    <a:pt x="394504" y="506972"/>
                    <a:pt x="404567" y="491156"/>
                  </a:cubicBezTo>
                  <a:lnTo>
                    <a:pt x="444608" y="514835"/>
                  </a:lnTo>
                  <a:lnTo>
                    <a:pt x="444608" y="607936"/>
                  </a:lnTo>
                  <a:lnTo>
                    <a:pt x="444605" y="607936"/>
                  </a:lnTo>
                  <a:close/>
                  <a:moveTo>
                    <a:pt x="464456" y="557990"/>
                  </a:moveTo>
                  <a:lnTo>
                    <a:pt x="461837" y="557990"/>
                  </a:lnTo>
                  <a:lnTo>
                    <a:pt x="461837" y="518495"/>
                  </a:lnTo>
                  <a:lnTo>
                    <a:pt x="464456" y="518495"/>
                  </a:lnTo>
                  <a:cubicBezTo>
                    <a:pt x="475344" y="518495"/>
                    <a:pt x="484203" y="527355"/>
                    <a:pt x="484203" y="538243"/>
                  </a:cubicBezTo>
                  <a:cubicBezTo>
                    <a:pt x="484203" y="549133"/>
                    <a:pt x="475344" y="557990"/>
                    <a:pt x="464456" y="55799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4" name="Google Shape;1054;p24"/>
          <p:cNvGrpSpPr/>
          <p:nvPr/>
        </p:nvGrpSpPr>
        <p:grpSpPr>
          <a:xfrm>
            <a:off x="208126" y="5340337"/>
            <a:ext cx="587162" cy="640151"/>
            <a:chOff x="361028" y="6812224"/>
            <a:chExt cx="734871" cy="801190"/>
          </a:xfrm>
        </p:grpSpPr>
        <p:sp>
          <p:nvSpPr>
            <p:cNvPr id="1055" name="Google Shape;1055;p24"/>
            <p:cNvSpPr/>
            <p:nvPr/>
          </p:nvSpPr>
          <p:spPr>
            <a:xfrm>
              <a:off x="384485" y="7161105"/>
              <a:ext cx="518890" cy="434299"/>
            </a:xfrm>
            <a:custGeom>
              <a:avLst/>
              <a:gdLst/>
              <a:ahLst/>
              <a:cxnLst/>
              <a:rect l="l" t="t" r="r" b="b"/>
              <a:pathLst>
                <a:path w="518890" h="434299" extrusionOk="0">
                  <a:moveTo>
                    <a:pt x="518890" y="138726"/>
                  </a:moveTo>
                  <a:cubicBezTo>
                    <a:pt x="516720" y="136003"/>
                    <a:pt x="514650" y="135587"/>
                    <a:pt x="512858" y="135587"/>
                  </a:cubicBezTo>
                  <a:cubicBezTo>
                    <a:pt x="505757" y="135587"/>
                    <a:pt x="494340" y="143288"/>
                    <a:pt x="484446" y="154752"/>
                  </a:cubicBezTo>
                  <a:cubicBezTo>
                    <a:pt x="482330" y="157202"/>
                    <a:pt x="479066" y="158332"/>
                    <a:pt x="475886" y="157703"/>
                  </a:cubicBezTo>
                  <a:cubicBezTo>
                    <a:pt x="472709" y="157077"/>
                    <a:pt x="470115" y="154792"/>
                    <a:pt x="469090" y="151722"/>
                  </a:cubicBezTo>
                  <a:cubicBezTo>
                    <a:pt x="460347" y="125550"/>
                    <a:pt x="475678" y="102684"/>
                    <a:pt x="489206" y="82507"/>
                  </a:cubicBezTo>
                  <a:cubicBezTo>
                    <a:pt x="496941" y="70971"/>
                    <a:pt x="504248" y="60072"/>
                    <a:pt x="506860" y="49556"/>
                  </a:cubicBezTo>
                  <a:cubicBezTo>
                    <a:pt x="508121" y="44480"/>
                    <a:pt x="507419" y="32084"/>
                    <a:pt x="504906" y="18692"/>
                  </a:cubicBezTo>
                  <a:cubicBezTo>
                    <a:pt x="503546" y="20036"/>
                    <a:pt x="502069" y="21282"/>
                    <a:pt x="500472" y="22429"/>
                  </a:cubicBezTo>
                  <a:cubicBezTo>
                    <a:pt x="490672" y="29467"/>
                    <a:pt x="478402" y="31140"/>
                    <a:pt x="468957" y="31140"/>
                  </a:cubicBezTo>
                  <a:cubicBezTo>
                    <a:pt x="460787" y="31140"/>
                    <a:pt x="454728" y="29890"/>
                    <a:pt x="454202" y="29777"/>
                  </a:cubicBezTo>
                  <a:cubicBezTo>
                    <a:pt x="449893" y="28857"/>
                    <a:pt x="446882" y="24954"/>
                    <a:pt x="447088" y="20552"/>
                  </a:cubicBezTo>
                  <a:cubicBezTo>
                    <a:pt x="447664" y="8117"/>
                    <a:pt x="440922" y="2391"/>
                    <a:pt x="436570" y="0"/>
                  </a:cubicBezTo>
                  <a:cubicBezTo>
                    <a:pt x="423679" y="9232"/>
                    <a:pt x="409976" y="19997"/>
                    <a:pt x="396970" y="30217"/>
                  </a:cubicBezTo>
                  <a:cubicBezTo>
                    <a:pt x="389606" y="36003"/>
                    <a:pt x="381995" y="41984"/>
                    <a:pt x="374667" y="47586"/>
                  </a:cubicBezTo>
                  <a:cubicBezTo>
                    <a:pt x="370008" y="51151"/>
                    <a:pt x="364859" y="55521"/>
                    <a:pt x="359405" y="60152"/>
                  </a:cubicBezTo>
                  <a:cubicBezTo>
                    <a:pt x="346178" y="71381"/>
                    <a:pt x="332500" y="82993"/>
                    <a:pt x="319721" y="88597"/>
                  </a:cubicBezTo>
                  <a:cubicBezTo>
                    <a:pt x="316344" y="90077"/>
                    <a:pt x="310706" y="91606"/>
                    <a:pt x="302175" y="93919"/>
                  </a:cubicBezTo>
                  <a:cubicBezTo>
                    <a:pt x="268941" y="102932"/>
                    <a:pt x="199787" y="121687"/>
                    <a:pt x="151631" y="168577"/>
                  </a:cubicBezTo>
                  <a:cubicBezTo>
                    <a:pt x="149769" y="170392"/>
                    <a:pt x="148156" y="171993"/>
                    <a:pt x="146726" y="173417"/>
                  </a:cubicBezTo>
                  <a:cubicBezTo>
                    <a:pt x="134917" y="185154"/>
                    <a:pt x="132598" y="186835"/>
                    <a:pt x="111512" y="191542"/>
                  </a:cubicBezTo>
                  <a:cubicBezTo>
                    <a:pt x="64058" y="202134"/>
                    <a:pt x="45352" y="216740"/>
                    <a:pt x="25546" y="232204"/>
                  </a:cubicBezTo>
                  <a:cubicBezTo>
                    <a:pt x="17767" y="238277"/>
                    <a:pt x="9788" y="244508"/>
                    <a:pt x="0" y="250592"/>
                  </a:cubicBezTo>
                  <a:cubicBezTo>
                    <a:pt x="16643" y="265918"/>
                    <a:pt x="37698" y="273393"/>
                    <a:pt x="64020" y="273393"/>
                  </a:cubicBezTo>
                  <a:cubicBezTo>
                    <a:pt x="84802" y="273393"/>
                    <a:pt x="108250" y="268879"/>
                    <a:pt x="137809" y="259185"/>
                  </a:cubicBezTo>
                  <a:cubicBezTo>
                    <a:pt x="141665" y="257919"/>
                    <a:pt x="145899" y="259393"/>
                    <a:pt x="148132" y="262787"/>
                  </a:cubicBezTo>
                  <a:cubicBezTo>
                    <a:pt x="150367" y="266178"/>
                    <a:pt x="150054" y="270645"/>
                    <a:pt x="147369" y="273695"/>
                  </a:cubicBezTo>
                  <a:cubicBezTo>
                    <a:pt x="133587" y="289337"/>
                    <a:pt x="115742" y="307018"/>
                    <a:pt x="99609" y="321324"/>
                  </a:cubicBezTo>
                  <a:cubicBezTo>
                    <a:pt x="108693" y="320918"/>
                    <a:pt x="117654" y="320943"/>
                    <a:pt x="125547" y="321419"/>
                  </a:cubicBezTo>
                  <a:cubicBezTo>
                    <a:pt x="128819" y="321615"/>
                    <a:pt x="131728" y="323577"/>
                    <a:pt x="133138" y="326538"/>
                  </a:cubicBezTo>
                  <a:cubicBezTo>
                    <a:pt x="134547" y="329500"/>
                    <a:pt x="134235" y="332993"/>
                    <a:pt x="132326" y="335656"/>
                  </a:cubicBezTo>
                  <a:cubicBezTo>
                    <a:pt x="115935" y="358507"/>
                    <a:pt x="93811" y="404059"/>
                    <a:pt x="81402" y="434299"/>
                  </a:cubicBezTo>
                  <a:lnTo>
                    <a:pt x="379074" y="434299"/>
                  </a:lnTo>
                  <a:cubicBezTo>
                    <a:pt x="380200" y="410968"/>
                    <a:pt x="385015" y="368211"/>
                    <a:pt x="413459" y="361601"/>
                  </a:cubicBezTo>
                  <a:cubicBezTo>
                    <a:pt x="423698" y="296089"/>
                    <a:pt x="434057" y="251672"/>
                    <a:pt x="476233" y="202119"/>
                  </a:cubicBezTo>
                  <a:cubicBezTo>
                    <a:pt x="494806" y="180294"/>
                    <a:pt x="515770" y="148200"/>
                    <a:pt x="518890" y="138726"/>
                  </a:cubicBezTo>
                  <a:close/>
                  <a:moveTo>
                    <a:pt x="351780" y="144696"/>
                  </a:moveTo>
                  <a:cubicBezTo>
                    <a:pt x="350068" y="162904"/>
                    <a:pt x="334482" y="176121"/>
                    <a:pt x="314725" y="176121"/>
                  </a:cubicBezTo>
                  <a:lnTo>
                    <a:pt x="275329" y="176121"/>
                  </a:lnTo>
                  <a:cubicBezTo>
                    <a:pt x="272795" y="176121"/>
                    <a:pt x="270376" y="175054"/>
                    <a:pt x="268671" y="173179"/>
                  </a:cubicBezTo>
                  <a:cubicBezTo>
                    <a:pt x="266965" y="171304"/>
                    <a:pt x="266128" y="168797"/>
                    <a:pt x="266364" y="166275"/>
                  </a:cubicBezTo>
                  <a:cubicBezTo>
                    <a:pt x="267904" y="149899"/>
                    <a:pt x="297999" y="106730"/>
                    <a:pt x="318818" y="106730"/>
                  </a:cubicBezTo>
                  <a:cubicBezTo>
                    <a:pt x="319354" y="106730"/>
                    <a:pt x="319878" y="106755"/>
                    <a:pt x="320394" y="106802"/>
                  </a:cubicBezTo>
                  <a:cubicBezTo>
                    <a:pt x="329647" y="107671"/>
                    <a:pt x="338006" y="112093"/>
                    <a:pt x="343935" y="119250"/>
                  </a:cubicBezTo>
                  <a:cubicBezTo>
                    <a:pt x="349861" y="126408"/>
                    <a:pt x="352648" y="135445"/>
                    <a:pt x="351780" y="1446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6" name="Google Shape;1056;p24"/>
            <p:cNvGrpSpPr/>
            <p:nvPr/>
          </p:nvGrpSpPr>
          <p:grpSpPr>
            <a:xfrm>
              <a:off x="672552" y="7136959"/>
              <a:ext cx="209983" cy="182259"/>
              <a:chOff x="672552" y="7136959"/>
              <a:chExt cx="209983" cy="182259"/>
            </a:xfrm>
          </p:grpSpPr>
          <p:sp>
            <p:nvSpPr>
              <p:cNvPr id="1057" name="Google Shape;1057;p24"/>
              <p:cNvSpPr/>
              <p:nvPr/>
            </p:nvSpPr>
            <p:spPr>
              <a:xfrm>
                <a:off x="672552" y="7285839"/>
                <a:ext cx="45857" cy="33379"/>
              </a:xfrm>
              <a:custGeom>
                <a:avLst/>
                <a:gdLst/>
                <a:ahLst/>
                <a:cxnLst/>
                <a:rect l="l" t="t" r="r" b="b"/>
                <a:pathLst>
                  <a:path w="45857" h="33379" extrusionOk="0">
                    <a:moveTo>
                      <a:pt x="30642" y="0"/>
                    </a:moveTo>
                    <a:cubicBezTo>
                      <a:pt x="24269" y="349"/>
                      <a:pt x="7558" y="19581"/>
                      <a:pt x="0" y="33379"/>
                    </a:cubicBezTo>
                    <a:lnTo>
                      <a:pt x="26658" y="33379"/>
                    </a:lnTo>
                    <a:cubicBezTo>
                      <a:pt x="35185" y="33379"/>
                      <a:pt x="44807" y="28653"/>
                      <a:pt x="45782" y="18277"/>
                    </a:cubicBezTo>
                    <a:cubicBezTo>
                      <a:pt x="46201" y="13814"/>
                      <a:pt x="44859" y="9456"/>
                      <a:pt x="41998" y="6004"/>
                    </a:cubicBezTo>
                    <a:cubicBezTo>
                      <a:pt x="39139" y="2549"/>
                      <a:pt x="35107" y="419"/>
                      <a:pt x="3064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24"/>
              <p:cNvSpPr/>
              <p:nvPr/>
            </p:nvSpPr>
            <p:spPr>
              <a:xfrm>
                <a:off x="836789" y="7136959"/>
                <a:ext cx="45746" cy="37296"/>
              </a:xfrm>
              <a:custGeom>
                <a:avLst/>
                <a:gdLst/>
                <a:ahLst/>
                <a:cxnLst/>
                <a:rect l="l" t="t" r="r" b="b"/>
                <a:pathLst>
                  <a:path w="45746" h="37296" extrusionOk="0">
                    <a:moveTo>
                      <a:pt x="12434" y="37160"/>
                    </a:moveTo>
                    <a:cubicBezTo>
                      <a:pt x="19936" y="37651"/>
                      <a:pt x="30639" y="37017"/>
                      <a:pt x="37703" y="31916"/>
                    </a:cubicBezTo>
                    <a:cubicBezTo>
                      <a:pt x="42036" y="28788"/>
                      <a:pt x="44665" y="24200"/>
                      <a:pt x="45746" y="17969"/>
                    </a:cubicBezTo>
                    <a:cubicBezTo>
                      <a:pt x="44217" y="14046"/>
                      <a:pt x="42515" y="10426"/>
                      <a:pt x="40634" y="7336"/>
                    </a:cubicBezTo>
                    <a:cubicBezTo>
                      <a:pt x="36916" y="1224"/>
                      <a:pt x="34367" y="354"/>
                      <a:pt x="33892" y="243"/>
                    </a:cubicBezTo>
                    <a:cubicBezTo>
                      <a:pt x="33220" y="83"/>
                      <a:pt x="32439" y="0"/>
                      <a:pt x="31573" y="0"/>
                    </a:cubicBezTo>
                    <a:cubicBezTo>
                      <a:pt x="23953" y="0"/>
                      <a:pt x="12805" y="5350"/>
                      <a:pt x="0" y="13467"/>
                    </a:cubicBezTo>
                    <a:cubicBezTo>
                      <a:pt x="5841" y="18678"/>
                      <a:pt x="11009" y="26403"/>
                      <a:pt x="12434" y="3716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59" name="Google Shape;1059;p24"/>
            <p:cNvSpPr/>
            <p:nvPr/>
          </p:nvSpPr>
          <p:spPr>
            <a:xfrm>
              <a:off x="395941" y="6830233"/>
              <a:ext cx="681954" cy="671853"/>
            </a:xfrm>
            <a:custGeom>
              <a:avLst/>
              <a:gdLst/>
              <a:ahLst/>
              <a:cxnLst/>
              <a:rect l="l" t="t" r="r" b="b"/>
              <a:pathLst>
                <a:path w="681954" h="671853" extrusionOk="0">
                  <a:moveTo>
                    <a:pt x="340978" y="0"/>
                  </a:moveTo>
                  <a:cubicBezTo>
                    <a:pt x="152963" y="0"/>
                    <a:pt x="0" y="152963"/>
                    <a:pt x="0" y="340976"/>
                  </a:cubicBezTo>
                  <a:cubicBezTo>
                    <a:pt x="0" y="404245"/>
                    <a:pt x="17366" y="465708"/>
                    <a:pt x="50275" y="519252"/>
                  </a:cubicBezTo>
                  <a:cubicBezTo>
                    <a:pt x="62466" y="513950"/>
                    <a:pt x="77255" y="509049"/>
                    <a:pt x="96130" y="504838"/>
                  </a:cubicBezTo>
                  <a:cubicBezTo>
                    <a:pt x="112944" y="501083"/>
                    <a:pt x="112944" y="501083"/>
                    <a:pt x="122569" y="491517"/>
                  </a:cubicBezTo>
                  <a:cubicBezTo>
                    <a:pt x="124039" y="490057"/>
                    <a:pt x="125694" y="488409"/>
                    <a:pt x="127608" y="486547"/>
                  </a:cubicBezTo>
                  <a:cubicBezTo>
                    <a:pt x="179111" y="436399"/>
                    <a:pt x="251307" y="416820"/>
                    <a:pt x="286003" y="407411"/>
                  </a:cubicBezTo>
                  <a:cubicBezTo>
                    <a:pt x="292913" y="405538"/>
                    <a:pt x="298881" y="403917"/>
                    <a:pt x="301033" y="402975"/>
                  </a:cubicBezTo>
                  <a:cubicBezTo>
                    <a:pt x="311395" y="398430"/>
                    <a:pt x="324622" y="387203"/>
                    <a:pt x="336293" y="377296"/>
                  </a:cubicBezTo>
                  <a:cubicBezTo>
                    <a:pt x="341926" y="372514"/>
                    <a:pt x="347245" y="367998"/>
                    <a:pt x="352270" y="364154"/>
                  </a:cubicBezTo>
                  <a:cubicBezTo>
                    <a:pt x="359502" y="358624"/>
                    <a:pt x="367068" y="352678"/>
                    <a:pt x="374384" y="346929"/>
                  </a:cubicBezTo>
                  <a:cubicBezTo>
                    <a:pt x="412481" y="316992"/>
                    <a:pt x="448470" y="288716"/>
                    <a:pt x="472420" y="288716"/>
                  </a:cubicBezTo>
                  <a:cubicBezTo>
                    <a:pt x="474689" y="288716"/>
                    <a:pt x="476873" y="288963"/>
                    <a:pt x="478911" y="289447"/>
                  </a:cubicBezTo>
                  <a:cubicBezTo>
                    <a:pt x="485636" y="291049"/>
                    <a:pt x="491680" y="296179"/>
                    <a:pt x="496864" y="304696"/>
                  </a:cubicBezTo>
                  <a:cubicBezTo>
                    <a:pt x="509757" y="325877"/>
                    <a:pt x="516933" y="368450"/>
                    <a:pt x="512880" y="384768"/>
                  </a:cubicBezTo>
                  <a:cubicBezTo>
                    <a:pt x="509506" y="398349"/>
                    <a:pt x="500967" y="411088"/>
                    <a:pt x="492706" y="423408"/>
                  </a:cubicBezTo>
                  <a:cubicBezTo>
                    <a:pt x="484327" y="435905"/>
                    <a:pt x="476265" y="447930"/>
                    <a:pt x="473844" y="459947"/>
                  </a:cubicBezTo>
                  <a:cubicBezTo>
                    <a:pt x="481676" y="453833"/>
                    <a:pt x="491407" y="448450"/>
                    <a:pt x="501402" y="448450"/>
                  </a:cubicBezTo>
                  <a:cubicBezTo>
                    <a:pt x="508048" y="448450"/>
                    <a:pt x="517401" y="450849"/>
                    <a:pt x="524201" y="462277"/>
                  </a:cubicBezTo>
                  <a:cubicBezTo>
                    <a:pt x="527782" y="468293"/>
                    <a:pt x="526563" y="476424"/>
                    <a:pt x="509896" y="502119"/>
                  </a:cubicBezTo>
                  <a:cubicBezTo>
                    <a:pt x="500549" y="516529"/>
                    <a:pt x="488220" y="533229"/>
                    <a:pt x="478490" y="544663"/>
                  </a:cubicBezTo>
                  <a:cubicBezTo>
                    <a:pt x="443793" y="585430"/>
                    <a:pt x="432376" y="622162"/>
                    <a:pt x="423633" y="671853"/>
                  </a:cubicBezTo>
                  <a:cubicBezTo>
                    <a:pt x="574093" y="634370"/>
                    <a:pt x="681954" y="497319"/>
                    <a:pt x="681954" y="340975"/>
                  </a:cubicBezTo>
                  <a:cubicBezTo>
                    <a:pt x="681954" y="152963"/>
                    <a:pt x="528993" y="0"/>
                    <a:pt x="34097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4"/>
            <p:cNvSpPr/>
            <p:nvPr/>
          </p:nvSpPr>
          <p:spPr>
            <a:xfrm>
              <a:off x="650808" y="7267836"/>
              <a:ext cx="85610" cy="69390"/>
            </a:xfrm>
            <a:custGeom>
              <a:avLst/>
              <a:gdLst/>
              <a:ahLst/>
              <a:cxnLst/>
              <a:rect l="l" t="t" r="r" b="b"/>
              <a:pathLst>
                <a:path w="85610" h="69390" extrusionOk="0">
                  <a:moveTo>
                    <a:pt x="54069" y="72"/>
                  </a:moveTo>
                  <a:cubicBezTo>
                    <a:pt x="53553" y="25"/>
                    <a:pt x="53029" y="0"/>
                    <a:pt x="52494" y="0"/>
                  </a:cubicBezTo>
                  <a:cubicBezTo>
                    <a:pt x="31674" y="0"/>
                    <a:pt x="1581" y="43170"/>
                    <a:pt x="39" y="59545"/>
                  </a:cubicBezTo>
                  <a:cubicBezTo>
                    <a:pt x="-197" y="62067"/>
                    <a:pt x="640" y="64574"/>
                    <a:pt x="2346" y="66449"/>
                  </a:cubicBezTo>
                  <a:cubicBezTo>
                    <a:pt x="4052" y="68323"/>
                    <a:pt x="6469" y="69390"/>
                    <a:pt x="9004" y="69390"/>
                  </a:cubicBezTo>
                  <a:lnTo>
                    <a:pt x="48400" y="69390"/>
                  </a:lnTo>
                  <a:cubicBezTo>
                    <a:pt x="68159" y="69390"/>
                    <a:pt x="83742" y="56174"/>
                    <a:pt x="85455" y="37966"/>
                  </a:cubicBezTo>
                  <a:cubicBezTo>
                    <a:pt x="86324" y="28713"/>
                    <a:pt x="83540" y="19678"/>
                    <a:pt x="77611" y="12519"/>
                  </a:cubicBezTo>
                  <a:cubicBezTo>
                    <a:pt x="71682" y="5363"/>
                    <a:pt x="63322" y="940"/>
                    <a:pt x="54069" y="72"/>
                  </a:cubicBezTo>
                  <a:close/>
                  <a:moveTo>
                    <a:pt x="67525" y="36282"/>
                  </a:moveTo>
                  <a:cubicBezTo>
                    <a:pt x="66550" y="46658"/>
                    <a:pt x="56928" y="51384"/>
                    <a:pt x="48402" y="51384"/>
                  </a:cubicBezTo>
                  <a:lnTo>
                    <a:pt x="21743" y="51384"/>
                  </a:lnTo>
                  <a:cubicBezTo>
                    <a:pt x="29300" y="37585"/>
                    <a:pt x="46012" y="18354"/>
                    <a:pt x="52386" y="18005"/>
                  </a:cubicBezTo>
                  <a:cubicBezTo>
                    <a:pt x="56852" y="18423"/>
                    <a:pt x="60884" y="20556"/>
                    <a:pt x="63743" y="24009"/>
                  </a:cubicBezTo>
                  <a:cubicBezTo>
                    <a:pt x="66602" y="27460"/>
                    <a:pt x="67945" y="31818"/>
                    <a:pt x="67525" y="3628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4"/>
            <p:cNvSpPr/>
            <p:nvPr/>
          </p:nvSpPr>
          <p:spPr>
            <a:xfrm>
              <a:off x="361028" y="6812224"/>
              <a:ext cx="734871" cy="801190"/>
            </a:xfrm>
            <a:custGeom>
              <a:avLst/>
              <a:gdLst/>
              <a:ahLst/>
              <a:cxnLst/>
              <a:rect l="l" t="t" r="r" b="b"/>
              <a:pathLst>
                <a:path w="734871" h="801190" extrusionOk="0">
                  <a:moveTo>
                    <a:pt x="375892" y="0"/>
                  </a:moveTo>
                  <a:cubicBezTo>
                    <a:pt x="177946" y="0"/>
                    <a:pt x="16904" y="161041"/>
                    <a:pt x="16904" y="358986"/>
                  </a:cubicBezTo>
                  <a:cubicBezTo>
                    <a:pt x="16904" y="425051"/>
                    <a:pt x="34896" y="489245"/>
                    <a:pt x="69002" y="545303"/>
                  </a:cubicBezTo>
                  <a:cubicBezTo>
                    <a:pt x="56666" y="552262"/>
                    <a:pt x="47215" y="559631"/>
                    <a:pt x="37918" y="566890"/>
                  </a:cubicBezTo>
                  <a:cubicBezTo>
                    <a:pt x="27756" y="574823"/>
                    <a:pt x="18159" y="582316"/>
                    <a:pt x="4758" y="589486"/>
                  </a:cubicBezTo>
                  <a:cubicBezTo>
                    <a:pt x="2351" y="590774"/>
                    <a:pt x="661" y="593082"/>
                    <a:pt x="154" y="595762"/>
                  </a:cubicBezTo>
                  <a:cubicBezTo>
                    <a:pt x="-348" y="598444"/>
                    <a:pt x="391" y="601208"/>
                    <a:pt x="2163" y="603283"/>
                  </a:cubicBezTo>
                  <a:cubicBezTo>
                    <a:pt x="23185" y="627836"/>
                    <a:pt x="51886" y="640286"/>
                    <a:pt x="87470" y="640286"/>
                  </a:cubicBezTo>
                  <a:cubicBezTo>
                    <a:pt x="101974" y="640286"/>
                    <a:pt x="117489" y="638333"/>
                    <a:pt x="134976" y="634248"/>
                  </a:cubicBezTo>
                  <a:cubicBezTo>
                    <a:pt x="118808" y="650321"/>
                    <a:pt x="101401" y="665819"/>
                    <a:pt x="89227" y="674658"/>
                  </a:cubicBezTo>
                  <a:cubicBezTo>
                    <a:pt x="85871" y="677094"/>
                    <a:pt x="84611" y="681510"/>
                    <a:pt x="86182" y="685347"/>
                  </a:cubicBezTo>
                  <a:cubicBezTo>
                    <a:pt x="87750" y="689188"/>
                    <a:pt x="91748" y="691461"/>
                    <a:pt x="95842" y="690849"/>
                  </a:cubicBezTo>
                  <a:cubicBezTo>
                    <a:pt x="107348" y="689140"/>
                    <a:pt x="120051" y="688126"/>
                    <a:pt x="132006" y="687955"/>
                  </a:cubicBezTo>
                  <a:cubicBezTo>
                    <a:pt x="113346" y="718490"/>
                    <a:pt x="92380" y="764287"/>
                    <a:pt x="83206" y="789060"/>
                  </a:cubicBezTo>
                  <a:cubicBezTo>
                    <a:pt x="82182" y="791822"/>
                    <a:pt x="82575" y="794913"/>
                    <a:pt x="84259" y="797332"/>
                  </a:cubicBezTo>
                  <a:cubicBezTo>
                    <a:pt x="85943" y="799751"/>
                    <a:pt x="88701" y="801191"/>
                    <a:pt x="91649" y="801191"/>
                  </a:cubicBezTo>
                  <a:lnTo>
                    <a:pt x="411205" y="801191"/>
                  </a:lnTo>
                  <a:cubicBezTo>
                    <a:pt x="416076" y="801191"/>
                    <a:pt x="420065" y="797318"/>
                    <a:pt x="420206" y="792448"/>
                  </a:cubicBezTo>
                  <a:cubicBezTo>
                    <a:pt x="421450" y="749436"/>
                    <a:pt x="429711" y="727627"/>
                    <a:pt x="444761" y="727627"/>
                  </a:cubicBezTo>
                  <a:cubicBezTo>
                    <a:pt x="449207" y="727627"/>
                    <a:pt x="452987" y="724381"/>
                    <a:pt x="453660" y="719987"/>
                  </a:cubicBezTo>
                  <a:cubicBezTo>
                    <a:pt x="454225" y="716296"/>
                    <a:pt x="454785" y="712686"/>
                    <a:pt x="455345" y="709137"/>
                  </a:cubicBezTo>
                  <a:cubicBezTo>
                    <a:pt x="532526" y="691670"/>
                    <a:pt x="602600" y="648458"/>
                    <a:pt x="653216" y="586948"/>
                  </a:cubicBezTo>
                  <a:cubicBezTo>
                    <a:pt x="705872" y="522960"/>
                    <a:pt x="734871" y="442004"/>
                    <a:pt x="734871" y="358989"/>
                  </a:cubicBezTo>
                  <a:cubicBezTo>
                    <a:pt x="734877" y="161041"/>
                    <a:pt x="573837" y="0"/>
                    <a:pt x="375892" y="0"/>
                  </a:cubicBezTo>
                  <a:close/>
                  <a:moveTo>
                    <a:pt x="436912" y="710483"/>
                  </a:moveTo>
                  <a:cubicBezTo>
                    <a:pt x="408466" y="717092"/>
                    <a:pt x="403653" y="759848"/>
                    <a:pt x="402526" y="783181"/>
                  </a:cubicBezTo>
                  <a:lnTo>
                    <a:pt x="104855" y="783181"/>
                  </a:lnTo>
                  <a:cubicBezTo>
                    <a:pt x="117266" y="752941"/>
                    <a:pt x="139389" y="707389"/>
                    <a:pt x="155779" y="684538"/>
                  </a:cubicBezTo>
                  <a:cubicBezTo>
                    <a:pt x="157688" y="681874"/>
                    <a:pt x="157999" y="678380"/>
                    <a:pt x="156591" y="675420"/>
                  </a:cubicBezTo>
                  <a:cubicBezTo>
                    <a:pt x="155181" y="672459"/>
                    <a:pt x="152274" y="670500"/>
                    <a:pt x="149000" y="670301"/>
                  </a:cubicBezTo>
                  <a:cubicBezTo>
                    <a:pt x="141106" y="669825"/>
                    <a:pt x="132145" y="669802"/>
                    <a:pt x="123062" y="670206"/>
                  </a:cubicBezTo>
                  <a:cubicBezTo>
                    <a:pt x="139193" y="655902"/>
                    <a:pt x="157037" y="638219"/>
                    <a:pt x="170822" y="622577"/>
                  </a:cubicBezTo>
                  <a:cubicBezTo>
                    <a:pt x="173507" y="619530"/>
                    <a:pt x="173820" y="615060"/>
                    <a:pt x="171585" y="611669"/>
                  </a:cubicBezTo>
                  <a:cubicBezTo>
                    <a:pt x="169352" y="608276"/>
                    <a:pt x="165116" y="606801"/>
                    <a:pt x="161262" y="608066"/>
                  </a:cubicBezTo>
                  <a:cubicBezTo>
                    <a:pt x="131703" y="617761"/>
                    <a:pt x="108255" y="622275"/>
                    <a:pt x="87473" y="622275"/>
                  </a:cubicBezTo>
                  <a:cubicBezTo>
                    <a:pt x="61151" y="622275"/>
                    <a:pt x="40098" y="614800"/>
                    <a:pt x="23453" y="599474"/>
                  </a:cubicBezTo>
                  <a:cubicBezTo>
                    <a:pt x="33241" y="593388"/>
                    <a:pt x="41220" y="587157"/>
                    <a:pt x="48999" y="581086"/>
                  </a:cubicBezTo>
                  <a:cubicBezTo>
                    <a:pt x="68805" y="565622"/>
                    <a:pt x="87512" y="551016"/>
                    <a:pt x="134965" y="540424"/>
                  </a:cubicBezTo>
                  <a:cubicBezTo>
                    <a:pt x="156050" y="535717"/>
                    <a:pt x="158369" y="534036"/>
                    <a:pt x="170178" y="522299"/>
                  </a:cubicBezTo>
                  <a:cubicBezTo>
                    <a:pt x="171609" y="520876"/>
                    <a:pt x="173220" y="519274"/>
                    <a:pt x="175084" y="517459"/>
                  </a:cubicBezTo>
                  <a:cubicBezTo>
                    <a:pt x="223242" y="470569"/>
                    <a:pt x="292396" y="451814"/>
                    <a:pt x="325628" y="442801"/>
                  </a:cubicBezTo>
                  <a:cubicBezTo>
                    <a:pt x="334159" y="440488"/>
                    <a:pt x="339797" y="438959"/>
                    <a:pt x="343174" y="437479"/>
                  </a:cubicBezTo>
                  <a:cubicBezTo>
                    <a:pt x="355953" y="431877"/>
                    <a:pt x="369631" y="420263"/>
                    <a:pt x="382858" y="409034"/>
                  </a:cubicBezTo>
                  <a:cubicBezTo>
                    <a:pt x="388312" y="404405"/>
                    <a:pt x="393461" y="400033"/>
                    <a:pt x="398120" y="396468"/>
                  </a:cubicBezTo>
                  <a:cubicBezTo>
                    <a:pt x="405446" y="390866"/>
                    <a:pt x="413059" y="384884"/>
                    <a:pt x="420423" y="379099"/>
                  </a:cubicBezTo>
                  <a:cubicBezTo>
                    <a:pt x="433432" y="368877"/>
                    <a:pt x="447132" y="358114"/>
                    <a:pt x="460023" y="348882"/>
                  </a:cubicBezTo>
                  <a:cubicBezTo>
                    <a:pt x="464376" y="351271"/>
                    <a:pt x="471117" y="356999"/>
                    <a:pt x="470541" y="369434"/>
                  </a:cubicBezTo>
                  <a:cubicBezTo>
                    <a:pt x="470336" y="373836"/>
                    <a:pt x="473347" y="377739"/>
                    <a:pt x="477655" y="378659"/>
                  </a:cubicBezTo>
                  <a:cubicBezTo>
                    <a:pt x="478181" y="378773"/>
                    <a:pt x="484240" y="380022"/>
                    <a:pt x="492410" y="380022"/>
                  </a:cubicBezTo>
                  <a:cubicBezTo>
                    <a:pt x="501855" y="380022"/>
                    <a:pt x="514125" y="378349"/>
                    <a:pt x="523925" y="371310"/>
                  </a:cubicBezTo>
                  <a:cubicBezTo>
                    <a:pt x="525523" y="370163"/>
                    <a:pt x="526999" y="368918"/>
                    <a:pt x="528358" y="367574"/>
                  </a:cubicBezTo>
                  <a:cubicBezTo>
                    <a:pt x="530870" y="380967"/>
                    <a:pt x="531573" y="393360"/>
                    <a:pt x="530313" y="398438"/>
                  </a:cubicBezTo>
                  <a:cubicBezTo>
                    <a:pt x="527701" y="408954"/>
                    <a:pt x="520394" y="419853"/>
                    <a:pt x="512659" y="431389"/>
                  </a:cubicBezTo>
                  <a:cubicBezTo>
                    <a:pt x="499131" y="451564"/>
                    <a:pt x="483802" y="474429"/>
                    <a:pt x="492543" y="500604"/>
                  </a:cubicBezTo>
                  <a:cubicBezTo>
                    <a:pt x="493568" y="503674"/>
                    <a:pt x="496164" y="505960"/>
                    <a:pt x="499339" y="506585"/>
                  </a:cubicBezTo>
                  <a:cubicBezTo>
                    <a:pt x="502519" y="507215"/>
                    <a:pt x="505783" y="506085"/>
                    <a:pt x="507898" y="503633"/>
                  </a:cubicBezTo>
                  <a:cubicBezTo>
                    <a:pt x="517793" y="492171"/>
                    <a:pt x="529210" y="484469"/>
                    <a:pt x="536311" y="484469"/>
                  </a:cubicBezTo>
                  <a:cubicBezTo>
                    <a:pt x="538101" y="484469"/>
                    <a:pt x="540174" y="484887"/>
                    <a:pt x="542343" y="487608"/>
                  </a:cubicBezTo>
                  <a:cubicBezTo>
                    <a:pt x="539225" y="497083"/>
                    <a:pt x="518259" y="529176"/>
                    <a:pt x="499685" y="551001"/>
                  </a:cubicBezTo>
                  <a:cubicBezTo>
                    <a:pt x="457511" y="600554"/>
                    <a:pt x="447149" y="644971"/>
                    <a:pt x="436912" y="710483"/>
                  </a:cubicBezTo>
                  <a:close/>
                  <a:moveTo>
                    <a:pt x="475762" y="338199"/>
                  </a:moveTo>
                  <a:cubicBezTo>
                    <a:pt x="488567" y="330082"/>
                    <a:pt x="499713" y="324732"/>
                    <a:pt x="507335" y="324732"/>
                  </a:cubicBezTo>
                  <a:cubicBezTo>
                    <a:pt x="508202" y="324732"/>
                    <a:pt x="508981" y="324815"/>
                    <a:pt x="509654" y="324974"/>
                  </a:cubicBezTo>
                  <a:cubicBezTo>
                    <a:pt x="510128" y="325089"/>
                    <a:pt x="512676" y="325957"/>
                    <a:pt x="516395" y="332068"/>
                  </a:cubicBezTo>
                  <a:cubicBezTo>
                    <a:pt x="518278" y="335160"/>
                    <a:pt x="519979" y="338779"/>
                    <a:pt x="521508" y="342701"/>
                  </a:cubicBezTo>
                  <a:cubicBezTo>
                    <a:pt x="520426" y="348932"/>
                    <a:pt x="517797" y="353520"/>
                    <a:pt x="513464" y="356648"/>
                  </a:cubicBezTo>
                  <a:cubicBezTo>
                    <a:pt x="506401" y="361749"/>
                    <a:pt x="495699" y="362383"/>
                    <a:pt x="488196" y="361892"/>
                  </a:cubicBezTo>
                  <a:cubicBezTo>
                    <a:pt x="486770" y="351138"/>
                    <a:pt x="481603" y="343413"/>
                    <a:pt x="475762" y="338199"/>
                  </a:cubicBezTo>
                  <a:close/>
                  <a:moveTo>
                    <a:pt x="458547" y="689863"/>
                  </a:moveTo>
                  <a:cubicBezTo>
                    <a:pt x="467288" y="640172"/>
                    <a:pt x="478707" y="603439"/>
                    <a:pt x="513403" y="562673"/>
                  </a:cubicBezTo>
                  <a:cubicBezTo>
                    <a:pt x="523134" y="551238"/>
                    <a:pt x="535463" y="534539"/>
                    <a:pt x="544809" y="520128"/>
                  </a:cubicBezTo>
                  <a:cubicBezTo>
                    <a:pt x="561476" y="494434"/>
                    <a:pt x="562697" y="486303"/>
                    <a:pt x="559115" y="480286"/>
                  </a:cubicBezTo>
                  <a:cubicBezTo>
                    <a:pt x="552314" y="468858"/>
                    <a:pt x="542961" y="466459"/>
                    <a:pt x="536316" y="466459"/>
                  </a:cubicBezTo>
                  <a:cubicBezTo>
                    <a:pt x="526321" y="466459"/>
                    <a:pt x="516589" y="471842"/>
                    <a:pt x="508757" y="477956"/>
                  </a:cubicBezTo>
                  <a:cubicBezTo>
                    <a:pt x="511178" y="465942"/>
                    <a:pt x="519239" y="453914"/>
                    <a:pt x="527620" y="441418"/>
                  </a:cubicBezTo>
                  <a:cubicBezTo>
                    <a:pt x="535881" y="429098"/>
                    <a:pt x="544420" y="416359"/>
                    <a:pt x="547794" y="402777"/>
                  </a:cubicBezTo>
                  <a:cubicBezTo>
                    <a:pt x="551848" y="386459"/>
                    <a:pt x="544673" y="343887"/>
                    <a:pt x="531778" y="322705"/>
                  </a:cubicBezTo>
                  <a:cubicBezTo>
                    <a:pt x="526593" y="314187"/>
                    <a:pt x="520553" y="309059"/>
                    <a:pt x="513824" y="307456"/>
                  </a:cubicBezTo>
                  <a:cubicBezTo>
                    <a:pt x="511785" y="306970"/>
                    <a:pt x="509601" y="306726"/>
                    <a:pt x="507333" y="306726"/>
                  </a:cubicBezTo>
                  <a:cubicBezTo>
                    <a:pt x="483382" y="306726"/>
                    <a:pt x="447395" y="335003"/>
                    <a:pt x="409297" y="364938"/>
                  </a:cubicBezTo>
                  <a:cubicBezTo>
                    <a:pt x="401979" y="370688"/>
                    <a:pt x="394413" y="376634"/>
                    <a:pt x="387183" y="382164"/>
                  </a:cubicBezTo>
                  <a:cubicBezTo>
                    <a:pt x="382159" y="386007"/>
                    <a:pt x="376840" y="390523"/>
                    <a:pt x="371206" y="395305"/>
                  </a:cubicBezTo>
                  <a:cubicBezTo>
                    <a:pt x="359536" y="405212"/>
                    <a:pt x="346309" y="416440"/>
                    <a:pt x="335946" y="420984"/>
                  </a:cubicBezTo>
                  <a:cubicBezTo>
                    <a:pt x="333796" y="421926"/>
                    <a:pt x="327826" y="423547"/>
                    <a:pt x="320916" y="425420"/>
                  </a:cubicBezTo>
                  <a:cubicBezTo>
                    <a:pt x="286219" y="434830"/>
                    <a:pt x="214025" y="454410"/>
                    <a:pt x="162522" y="504557"/>
                  </a:cubicBezTo>
                  <a:cubicBezTo>
                    <a:pt x="160608" y="506419"/>
                    <a:pt x="158954" y="508065"/>
                    <a:pt x="157483" y="509526"/>
                  </a:cubicBezTo>
                  <a:cubicBezTo>
                    <a:pt x="147859" y="519094"/>
                    <a:pt x="147859" y="519094"/>
                    <a:pt x="131044" y="522848"/>
                  </a:cubicBezTo>
                  <a:cubicBezTo>
                    <a:pt x="112170" y="527060"/>
                    <a:pt x="97380" y="531960"/>
                    <a:pt x="85188" y="537261"/>
                  </a:cubicBezTo>
                  <a:cubicBezTo>
                    <a:pt x="52278" y="483716"/>
                    <a:pt x="34914" y="422252"/>
                    <a:pt x="34914" y="358983"/>
                  </a:cubicBezTo>
                  <a:cubicBezTo>
                    <a:pt x="34914" y="170971"/>
                    <a:pt x="187877" y="18008"/>
                    <a:pt x="375892" y="18008"/>
                  </a:cubicBezTo>
                  <a:cubicBezTo>
                    <a:pt x="563905" y="18008"/>
                    <a:pt x="716868" y="170971"/>
                    <a:pt x="716868" y="358984"/>
                  </a:cubicBezTo>
                  <a:cubicBezTo>
                    <a:pt x="716868" y="515329"/>
                    <a:pt x="609005" y="652381"/>
                    <a:pt x="458547" y="68986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2" name="Google Shape;1062;p24"/>
          <p:cNvGrpSpPr/>
          <p:nvPr/>
        </p:nvGrpSpPr>
        <p:grpSpPr>
          <a:xfrm>
            <a:off x="4749074" y="6203169"/>
            <a:ext cx="509462" cy="640152"/>
            <a:chOff x="6044317" y="7892113"/>
            <a:chExt cx="637624" cy="801192"/>
          </a:xfrm>
        </p:grpSpPr>
        <p:sp>
          <p:nvSpPr>
            <p:cNvPr id="1063" name="Google Shape;1063;p24"/>
            <p:cNvSpPr/>
            <p:nvPr/>
          </p:nvSpPr>
          <p:spPr>
            <a:xfrm>
              <a:off x="6234979" y="8149903"/>
              <a:ext cx="84976" cy="84976"/>
            </a:xfrm>
            <a:custGeom>
              <a:avLst/>
              <a:gdLst/>
              <a:ahLst/>
              <a:cxnLst/>
              <a:rect l="l" t="t" r="r" b="b"/>
              <a:pathLst>
                <a:path w="84976" h="84976" extrusionOk="0">
                  <a:moveTo>
                    <a:pt x="42490" y="84976"/>
                  </a:moveTo>
                  <a:cubicBezTo>
                    <a:pt x="65917" y="84976"/>
                    <a:pt x="84976" y="65917"/>
                    <a:pt x="84976" y="42488"/>
                  </a:cubicBezTo>
                  <a:cubicBezTo>
                    <a:pt x="84976" y="19060"/>
                    <a:pt x="65917" y="0"/>
                    <a:pt x="42490" y="0"/>
                  </a:cubicBezTo>
                  <a:cubicBezTo>
                    <a:pt x="19060" y="0"/>
                    <a:pt x="0" y="19060"/>
                    <a:pt x="0" y="42488"/>
                  </a:cubicBezTo>
                  <a:cubicBezTo>
                    <a:pt x="0" y="65917"/>
                    <a:pt x="19060" y="84976"/>
                    <a:pt x="42490" y="84976"/>
                  </a:cubicBezTo>
                  <a:close/>
                  <a:moveTo>
                    <a:pt x="36038" y="36030"/>
                  </a:moveTo>
                  <a:cubicBezTo>
                    <a:pt x="37737" y="34332"/>
                    <a:pt x="40091" y="33365"/>
                    <a:pt x="42501" y="33365"/>
                  </a:cubicBezTo>
                  <a:cubicBezTo>
                    <a:pt x="44890" y="33365"/>
                    <a:pt x="47245" y="34332"/>
                    <a:pt x="48941" y="36030"/>
                  </a:cubicBezTo>
                  <a:cubicBezTo>
                    <a:pt x="50639" y="37728"/>
                    <a:pt x="51608" y="40081"/>
                    <a:pt x="51608" y="42490"/>
                  </a:cubicBezTo>
                  <a:cubicBezTo>
                    <a:pt x="51608" y="44898"/>
                    <a:pt x="50639" y="47234"/>
                    <a:pt x="48941" y="48932"/>
                  </a:cubicBezTo>
                  <a:cubicBezTo>
                    <a:pt x="47244" y="50647"/>
                    <a:pt x="44890" y="51614"/>
                    <a:pt x="42501" y="51614"/>
                  </a:cubicBezTo>
                  <a:cubicBezTo>
                    <a:pt x="40092" y="51614"/>
                    <a:pt x="37737" y="50647"/>
                    <a:pt x="36038" y="48932"/>
                  </a:cubicBezTo>
                  <a:cubicBezTo>
                    <a:pt x="34340" y="47234"/>
                    <a:pt x="33375" y="44899"/>
                    <a:pt x="33375" y="42490"/>
                  </a:cubicBezTo>
                  <a:cubicBezTo>
                    <a:pt x="33375" y="40081"/>
                    <a:pt x="34340" y="37726"/>
                    <a:pt x="36038" y="360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24"/>
            <p:cNvSpPr/>
            <p:nvPr/>
          </p:nvSpPr>
          <p:spPr>
            <a:xfrm>
              <a:off x="6317479" y="8310224"/>
              <a:ext cx="23743" cy="27647"/>
            </a:xfrm>
            <a:custGeom>
              <a:avLst/>
              <a:gdLst/>
              <a:ahLst/>
              <a:cxnLst/>
              <a:rect l="l" t="t" r="r" b="b"/>
              <a:pathLst>
                <a:path w="23743" h="27647" extrusionOk="0">
                  <a:moveTo>
                    <a:pt x="0" y="0"/>
                  </a:moveTo>
                  <a:lnTo>
                    <a:pt x="23743" y="0"/>
                  </a:lnTo>
                  <a:lnTo>
                    <a:pt x="23743" y="27647"/>
                  </a:lnTo>
                  <a:lnTo>
                    <a:pt x="0" y="2764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24"/>
            <p:cNvSpPr/>
            <p:nvPr/>
          </p:nvSpPr>
          <p:spPr>
            <a:xfrm>
              <a:off x="6290442" y="8310227"/>
              <a:ext cx="145368" cy="73534"/>
            </a:xfrm>
            <a:custGeom>
              <a:avLst/>
              <a:gdLst/>
              <a:ahLst/>
              <a:cxnLst/>
              <a:rect l="l" t="t" r="r" b="b"/>
              <a:pathLst>
                <a:path w="145368" h="73534" extrusionOk="0">
                  <a:moveTo>
                    <a:pt x="7373" y="0"/>
                  </a:moveTo>
                  <a:cubicBezTo>
                    <a:pt x="3310" y="0"/>
                    <a:pt x="0" y="3308"/>
                    <a:pt x="0" y="7377"/>
                  </a:cubicBezTo>
                  <a:lnTo>
                    <a:pt x="0" y="66159"/>
                  </a:lnTo>
                  <a:cubicBezTo>
                    <a:pt x="0" y="70225"/>
                    <a:pt x="3308" y="73534"/>
                    <a:pt x="7373" y="73534"/>
                  </a:cubicBezTo>
                  <a:lnTo>
                    <a:pt x="76340" y="73534"/>
                  </a:lnTo>
                  <a:lnTo>
                    <a:pt x="76340" y="36769"/>
                  </a:lnTo>
                  <a:cubicBezTo>
                    <a:pt x="76340" y="31730"/>
                    <a:pt x="80426" y="27644"/>
                    <a:pt x="85464" y="27644"/>
                  </a:cubicBezTo>
                  <a:lnTo>
                    <a:pt x="127452" y="27644"/>
                  </a:lnTo>
                  <a:cubicBezTo>
                    <a:pt x="132490" y="27644"/>
                    <a:pt x="136576" y="31730"/>
                    <a:pt x="136576" y="36769"/>
                  </a:cubicBezTo>
                  <a:lnTo>
                    <a:pt x="136576" y="73534"/>
                  </a:lnTo>
                  <a:lnTo>
                    <a:pt x="137991" y="73534"/>
                  </a:lnTo>
                  <a:cubicBezTo>
                    <a:pt x="142059" y="73534"/>
                    <a:pt x="145369" y="70226"/>
                    <a:pt x="145369" y="66159"/>
                  </a:cubicBezTo>
                  <a:lnTo>
                    <a:pt x="145369" y="7377"/>
                  </a:lnTo>
                  <a:cubicBezTo>
                    <a:pt x="145369" y="3308"/>
                    <a:pt x="142058" y="0"/>
                    <a:pt x="137991" y="0"/>
                  </a:cubicBezTo>
                  <a:lnTo>
                    <a:pt x="69027" y="0"/>
                  </a:lnTo>
                  <a:lnTo>
                    <a:pt x="69027" y="36767"/>
                  </a:lnTo>
                  <a:cubicBezTo>
                    <a:pt x="69027" y="41806"/>
                    <a:pt x="64942" y="45892"/>
                    <a:pt x="59903" y="45892"/>
                  </a:cubicBezTo>
                  <a:lnTo>
                    <a:pt x="17914" y="45892"/>
                  </a:lnTo>
                  <a:cubicBezTo>
                    <a:pt x="12874" y="45892"/>
                    <a:pt x="8790" y="41806"/>
                    <a:pt x="8790" y="36767"/>
                  </a:cubicBezTo>
                  <a:lnTo>
                    <a:pt x="8790" y="0"/>
                  </a:lnTo>
                  <a:lnTo>
                    <a:pt x="7373"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24"/>
            <p:cNvSpPr/>
            <p:nvPr/>
          </p:nvSpPr>
          <p:spPr>
            <a:xfrm>
              <a:off x="6385037" y="8356121"/>
              <a:ext cx="23743" cy="27647"/>
            </a:xfrm>
            <a:custGeom>
              <a:avLst/>
              <a:gdLst/>
              <a:ahLst/>
              <a:cxnLst/>
              <a:rect l="l" t="t" r="r" b="b"/>
              <a:pathLst>
                <a:path w="23743" h="27647" extrusionOk="0">
                  <a:moveTo>
                    <a:pt x="0" y="0"/>
                  </a:moveTo>
                  <a:lnTo>
                    <a:pt x="23743" y="0"/>
                  </a:lnTo>
                  <a:lnTo>
                    <a:pt x="23743" y="27647"/>
                  </a:lnTo>
                  <a:lnTo>
                    <a:pt x="0" y="2764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4"/>
            <p:cNvSpPr/>
            <p:nvPr/>
          </p:nvSpPr>
          <p:spPr>
            <a:xfrm>
              <a:off x="6410930" y="8149903"/>
              <a:ext cx="75709" cy="23234"/>
            </a:xfrm>
            <a:custGeom>
              <a:avLst/>
              <a:gdLst/>
              <a:ahLst/>
              <a:cxnLst/>
              <a:rect l="l" t="t" r="r" b="b"/>
              <a:pathLst>
                <a:path w="75709" h="23234" extrusionOk="0">
                  <a:moveTo>
                    <a:pt x="37855" y="0"/>
                  </a:moveTo>
                  <a:cubicBezTo>
                    <a:pt x="21355" y="0"/>
                    <a:pt x="7034" y="9461"/>
                    <a:pt x="0" y="23234"/>
                  </a:cubicBezTo>
                  <a:lnTo>
                    <a:pt x="75709" y="23234"/>
                  </a:lnTo>
                  <a:cubicBezTo>
                    <a:pt x="68674" y="9461"/>
                    <a:pt x="54353" y="0"/>
                    <a:pt x="3785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4"/>
            <p:cNvSpPr/>
            <p:nvPr/>
          </p:nvSpPr>
          <p:spPr>
            <a:xfrm>
              <a:off x="6406295" y="8191388"/>
              <a:ext cx="84974" cy="43491"/>
            </a:xfrm>
            <a:custGeom>
              <a:avLst/>
              <a:gdLst/>
              <a:ahLst/>
              <a:cxnLst/>
              <a:rect l="l" t="t" r="r" b="b"/>
              <a:pathLst>
                <a:path w="84974" h="43491" extrusionOk="0">
                  <a:moveTo>
                    <a:pt x="42490" y="43491"/>
                  </a:moveTo>
                  <a:cubicBezTo>
                    <a:pt x="65917" y="43491"/>
                    <a:pt x="84975" y="24432"/>
                    <a:pt x="84975" y="1003"/>
                  </a:cubicBezTo>
                  <a:cubicBezTo>
                    <a:pt x="84975" y="667"/>
                    <a:pt x="84956" y="333"/>
                    <a:pt x="84949" y="0"/>
                  </a:cubicBezTo>
                  <a:lnTo>
                    <a:pt x="51512" y="0"/>
                  </a:lnTo>
                  <a:cubicBezTo>
                    <a:pt x="51553" y="336"/>
                    <a:pt x="51613" y="667"/>
                    <a:pt x="51613" y="1006"/>
                  </a:cubicBezTo>
                  <a:cubicBezTo>
                    <a:pt x="51613" y="3397"/>
                    <a:pt x="50647" y="5751"/>
                    <a:pt x="48949" y="7449"/>
                  </a:cubicBezTo>
                  <a:cubicBezTo>
                    <a:pt x="47234" y="9164"/>
                    <a:pt x="44896" y="10131"/>
                    <a:pt x="42486" y="10131"/>
                  </a:cubicBezTo>
                  <a:cubicBezTo>
                    <a:pt x="40078" y="10131"/>
                    <a:pt x="37742" y="9164"/>
                    <a:pt x="36046" y="7449"/>
                  </a:cubicBezTo>
                  <a:cubicBezTo>
                    <a:pt x="34348" y="5751"/>
                    <a:pt x="33360" y="3416"/>
                    <a:pt x="33360" y="1006"/>
                  </a:cubicBezTo>
                  <a:cubicBezTo>
                    <a:pt x="33360" y="667"/>
                    <a:pt x="33425" y="336"/>
                    <a:pt x="33464" y="0"/>
                  </a:cubicBezTo>
                  <a:lnTo>
                    <a:pt x="25" y="0"/>
                  </a:lnTo>
                  <a:cubicBezTo>
                    <a:pt x="17" y="333"/>
                    <a:pt x="0" y="667"/>
                    <a:pt x="0" y="1003"/>
                  </a:cubicBezTo>
                  <a:cubicBezTo>
                    <a:pt x="3" y="24430"/>
                    <a:pt x="19063" y="43491"/>
                    <a:pt x="42490" y="434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69" name="Google Shape;1069;p24"/>
            <p:cNvGrpSpPr/>
            <p:nvPr/>
          </p:nvGrpSpPr>
          <p:grpSpPr>
            <a:xfrm>
              <a:off x="6189592" y="8018979"/>
              <a:ext cx="265191" cy="499644"/>
              <a:chOff x="6189592" y="8018979"/>
              <a:chExt cx="265191" cy="499644"/>
            </a:xfrm>
          </p:grpSpPr>
          <p:sp>
            <p:nvSpPr>
              <p:cNvPr id="1070" name="Google Shape;1070;p24"/>
              <p:cNvSpPr/>
              <p:nvPr/>
            </p:nvSpPr>
            <p:spPr>
              <a:xfrm>
                <a:off x="6189592" y="8018979"/>
                <a:ext cx="99161" cy="75915"/>
              </a:xfrm>
              <a:custGeom>
                <a:avLst/>
                <a:gdLst/>
                <a:ahLst/>
                <a:cxnLst/>
                <a:rect l="l" t="t" r="r" b="b"/>
                <a:pathLst>
                  <a:path w="99161" h="75915" extrusionOk="0">
                    <a:moveTo>
                      <a:pt x="99161" y="0"/>
                    </a:moveTo>
                    <a:cubicBezTo>
                      <a:pt x="38039" y="15838"/>
                      <a:pt x="7136" y="50209"/>
                      <a:pt x="0" y="59075"/>
                    </a:cubicBezTo>
                    <a:lnTo>
                      <a:pt x="0" y="75916"/>
                    </a:lnTo>
                    <a:cubicBezTo>
                      <a:pt x="24815" y="42291"/>
                      <a:pt x="64939" y="16977"/>
                      <a:pt x="9916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24"/>
              <p:cNvSpPr/>
              <p:nvPr/>
            </p:nvSpPr>
            <p:spPr>
              <a:xfrm>
                <a:off x="6271494" y="8482288"/>
                <a:ext cx="183289" cy="36335"/>
              </a:xfrm>
              <a:custGeom>
                <a:avLst/>
                <a:gdLst/>
                <a:ahLst/>
                <a:cxnLst/>
                <a:rect l="l" t="t" r="r" b="b"/>
                <a:pathLst>
                  <a:path w="183289" h="36335" extrusionOk="0">
                    <a:moveTo>
                      <a:pt x="58337" y="7449"/>
                    </a:moveTo>
                    <a:cubicBezTo>
                      <a:pt x="36102" y="7449"/>
                      <a:pt x="16650" y="4935"/>
                      <a:pt x="0" y="8"/>
                    </a:cubicBezTo>
                    <a:cubicBezTo>
                      <a:pt x="12242" y="20770"/>
                      <a:pt x="49231" y="36335"/>
                      <a:pt x="91630" y="36335"/>
                    </a:cubicBezTo>
                    <a:cubicBezTo>
                      <a:pt x="134036" y="36335"/>
                      <a:pt x="171051" y="20768"/>
                      <a:pt x="183289" y="0"/>
                    </a:cubicBezTo>
                    <a:cubicBezTo>
                      <a:pt x="166635" y="4932"/>
                      <a:pt x="147173" y="7450"/>
                      <a:pt x="124929" y="7450"/>
                    </a:cubicBezTo>
                    <a:lnTo>
                      <a:pt x="58335" y="7450"/>
                    </a:lnTo>
                    <a:lnTo>
                      <a:pt x="58335" y="744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2" name="Google Shape;1072;p24"/>
            <p:cNvGrpSpPr/>
            <p:nvPr/>
          </p:nvGrpSpPr>
          <p:grpSpPr>
            <a:xfrm>
              <a:off x="6117202" y="8442775"/>
              <a:ext cx="545248" cy="232277"/>
              <a:chOff x="6117202" y="8442775"/>
              <a:chExt cx="545248" cy="232277"/>
            </a:xfrm>
          </p:grpSpPr>
          <p:sp>
            <p:nvSpPr>
              <p:cNvPr id="1073" name="Google Shape;1073;p24"/>
              <p:cNvSpPr/>
              <p:nvPr/>
            </p:nvSpPr>
            <p:spPr>
              <a:xfrm>
                <a:off x="6329658" y="8624870"/>
                <a:ext cx="142622" cy="50182"/>
              </a:xfrm>
              <a:custGeom>
                <a:avLst/>
                <a:gdLst/>
                <a:ahLst/>
                <a:cxnLst/>
                <a:rect l="l" t="t" r="r" b="b"/>
                <a:pathLst>
                  <a:path w="142622" h="50182" extrusionOk="0">
                    <a:moveTo>
                      <a:pt x="130010" y="44732"/>
                    </a:moveTo>
                    <a:cubicBezTo>
                      <a:pt x="128963" y="45120"/>
                      <a:pt x="127890" y="45305"/>
                      <a:pt x="126835" y="45305"/>
                    </a:cubicBezTo>
                    <a:cubicBezTo>
                      <a:pt x="123128" y="45305"/>
                      <a:pt x="119646" y="43031"/>
                      <a:pt x="118280" y="39354"/>
                    </a:cubicBezTo>
                    <a:cubicBezTo>
                      <a:pt x="116524" y="34631"/>
                      <a:pt x="118931" y="29378"/>
                      <a:pt x="123655" y="27622"/>
                    </a:cubicBezTo>
                    <a:lnTo>
                      <a:pt x="132253" y="24430"/>
                    </a:lnTo>
                    <a:lnTo>
                      <a:pt x="122414" y="0"/>
                    </a:lnTo>
                    <a:lnTo>
                      <a:pt x="97360" y="8150"/>
                    </a:lnTo>
                    <a:lnTo>
                      <a:pt x="97360" y="23995"/>
                    </a:lnTo>
                    <a:cubicBezTo>
                      <a:pt x="97360" y="29034"/>
                      <a:pt x="93274" y="33119"/>
                      <a:pt x="88236" y="33119"/>
                    </a:cubicBezTo>
                    <a:cubicBezTo>
                      <a:pt x="83197" y="33119"/>
                      <a:pt x="79111" y="29034"/>
                      <a:pt x="79111" y="23995"/>
                    </a:cubicBezTo>
                    <a:lnTo>
                      <a:pt x="79111" y="14088"/>
                    </a:lnTo>
                    <a:lnTo>
                      <a:pt x="0" y="39823"/>
                    </a:lnTo>
                    <a:lnTo>
                      <a:pt x="5283" y="50182"/>
                    </a:lnTo>
                    <a:lnTo>
                      <a:pt x="142623" y="50182"/>
                    </a:lnTo>
                    <a:lnTo>
                      <a:pt x="139075" y="41366"/>
                    </a:lnTo>
                    <a:lnTo>
                      <a:pt x="130010" y="4473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4"/>
              <p:cNvSpPr/>
              <p:nvPr/>
            </p:nvSpPr>
            <p:spPr>
              <a:xfrm>
                <a:off x="6117202" y="8442775"/>
                <a:ext cx="60065" cy="70371"/>
              </a:xfrm>
              <a:custGeom>
                <a:avLst/>
                <a:gdLst/>
                <a:ahLst/>
                <a:cxnLst/>
                <a:rect l="l" t="t" r="r" b="b"/>
                <a:pathLst>
                  <a:path w="60065" h="70371" extrusionOk="0">
                    <a:moveTo>
                      <a:pt x="19310" y="65738"/>
                    </a:moveTo>
                    <a:lnTo>
                      <a:pt x="17589" y="47275"/>
                    </a:lnTo>
                    <a:cubicBezTo>
                      <a:pt x="17121" y="42258"/>
                      <a:pt x="20809" y="37811"/>
                      <a:pt x="25826" y="37341"/>
                    </a:cubicBezTo>
                    <a:cubicBezTo>
                      <a:pt x="30844" y="36881"/>
                      <a:pt x="35293" y="40562"/>
                      <a:pt x="35759" y="45579"/>
                    </a:cubicBezTo>
                    <a:lnTo>
                      <a:pt x="36470" y="53187"/>
                    </a:lnTo>
                    <a:lnTo>
                      <a:pt x="60066" y="35928"/>
                    </a:lnTo>
                    <a:lnTo>
                      <a:pt x="33033" y="0"/>
                    </a:lnTo>
                    <a:cubicBezTo>
                      <a:pt x="21997" y="9405"/>
                      <a:pt x="10683" y="20621"/>
                      <a:pt x="0" y="33849"/>
                    </a:cubicBezTo>
                    <a:lnTo>
                      <a:pt x="12969" y="70372"/>
                    </a:lnTo>
                    <a:lnTo>
                      <a:pt x="19310" y="6573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4"/>
              <p:cNvSpPr/>
              <p:nvPr/>
            </p:nvSpPr>
            <p:spPr>
              <a:xfrm>
                <a:off x="6617988" y="8577752"/>
                <a:ext cx="44462" cy="97294"/>
              </a:xfrm>
              <a:custGeom>
                <a:avLst/>
                <a:gdLst/>
                <a:ahLst/>
                <a:cxnLst/>
                <a:rect l="l" t="t" r="r" b="b"/>
                <a:pathLst>
                  <a:path w="44462" h="97294" extrusionOk="0">
                    <a:moveTo>
                      <a:pt x="21419" y="12540"/>
                    </a:moveTo>
                    <a:cubicBezTo>
                      <a:pt x="26599" y="20393"/>
                      <a:pt x="31138" y="27278"/>
                      <a:pt x="31573" y="27935"/>
                    </a:cubicBezTo>
                    <a:cubicBezTo>
                      <a:pt x="34349" y="32141"/>
                      <a:pt x="33188" y="37801"/>
                      <a:pt x="28981" y="40576"/>
                    </a:cubicBezTo>
                    <a:cubicBezTo>
                      <a:pt x="27433" y="41596"/>
                      <a:pt x="25688" y="42084"/>
                      <a:pt x="23965" y="42084"/>
                    </a:cubicBezTo>
                    <a:cubicBezTo>
                      <a:pt x="21001" y="42084"/>
                      <a:pt x="18092" y="40643"/>
                      <a:pt x="16338" y="37981"/>
                    </a:cubicBezTo>
                    <a:cubicBezTo>
                      <a:pt x="14338" y="34950"/>
                      <a:pt x="11922" y="31287"/>
                      <a:pt x="9380" y="27430"/>
                    </a:cubicBezTo>
                    <a:lnTo>
                      <a:pt x="2" y="39031"/>
                    </a:lnTo>
                    <a:lnTo>
                      <a:pt x="2" y="62519"/>
                    </a:lnTo>
                    <a:lnTo>
                      <a:pt x="13903" y="61994"/>
                    </a:lnTo>
                    <a:cubicBezTo>
                      <a:pt x="18936" y="61785"/>
                      <a:pt x="23173" y="65730"/>
                      <a:pt x="23366" y="70768"/>
                    </a:cubicBezTo>
                    <a:cubicBezTo>
                      <a:pt x="23555" y="75803"/>
                      <a:pt x="19626" y="80041"/>
                      <a:pt x="14590" y="80230"/>
                    </a:cubicBezTo>
                    <a:lnTo>
                      <a:pt x="0" y="80781"/>
                    </a:lnTo>
                    <a:lnTo>
                      <a:pt x="0" y="97294"/>
                    </a:lnTo>
                    <a:lnTo>
                      <a:pt x="44463" y="97294"/>
                    </a:lnTo>
                    <a:cubicBezTo>
                      <a:pt x="38864" y="53359"/>
                      <a:pt x="34636" y="21995"/>
                      <a:pt x="31550" y="0"/>
                    </a:cubicBezTo>
                    <a:lnTo>
                      <a:pt x="21419" y="1254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76" name="Google Shape;1076;p24"/>
            <p:cNvSpPr/>
            <p:nvPr/>
          </p:nvSpPr>
          <p:spPr>
            <a:xfrm>
              <a:off x="6063793" y="8406858"/>
              <a:ext cx="582198" cy="268196"/>
            </a:xfrm>
            <a:custGeom>
              <a:avLst/>
              <a:gdLst/>
              <a:ahLst/>
              <a:cxnLst/>
              <a:rect l="l" t="t" r="r" b="b"/>
              <a:pathLst>
                <a:path w="582198" h="268196" extrusionOk="0">
                  <a:moveTo>
                    <a:pt x="546954" y="156664"/>
                  </a:moveTo>
                  <a:cubicBezTo>
                    <a:pt x="551146" y="153864"/>
                    <a:pt x="556811" y="154996"/>
                    <a:pt x="559610" y="159186"/>
                  </a:cubicBezTo>
                  <a:cubicBezTo>
                    <a:pt x="559850" y="159541"/>
                    <a:pt x="562045" y="162868"/>
                    <a:pt x="565068" y="167453"/>
                  </a:cubicBezTo>
                  <a:lnTo>
                    <a:pt x="582198" y="146262"/>
                  </a:lnTo>
                  <a:cubicBezTo>
                    <a:pt x="580372" y="133963"/>
                    <a:pt x="579344" y="127757"/>
                    <a:pt x="578964" y="125538"/>
                  </a:cubicBezTo>
                  <a:cubicBezTo>
                    <a:pt x="546428" y="49866"/>
                    <a:pt x="484031" y="12808"/>
                    <a:pt x="457709" y="0"/>
                  </a:cubicBezTo>
                  <a:cubicBezTo>
                    <a:pt x="457746" y="4267"/>
                    <a:pt x="456992" y="27927"/>
                    <a:pt x="436786" y="49043"/>
                  </a:cubicBezTo>
                  <a:cubicBezTo>
                    <a:pt x="430174" y="55955"/>
                    <a:pt x="422269" y="61804"/>
                    <a:pt x="413115" y="66608"/>
                  </a:cubicBezTo>
                  <a:cubicBezTo>
                    <a:pt x="408272" y="102610"/>
                    <a:pt x="360053" y="130012"/>
                    <a:pt x="299329" y="130012"/>
                  </a:cubicBezTo>
                  <a:cubicBezTo>
                    <a:pt x="238607" y="130012"/>
                    <a:pt x="190390" y="102610"/>
                    <a:pt x="185546" y="66608"/>
                  </a:cubicBezTo>
                  <a:cubicBezTo>
                    <a:pt x="176390" y="61806"/>
                    <a:pt x="168483" y="55950"/>
                    <a:pt x="161871" y="49042"/>
                  </a:cubicBezTo>
                  <a:cubicBezTo>
                    <a:pt x="141670" y="27927"/>
                    <a:pt x="140915" y="4269"/>
                    <a:pt x="140953" y="0"/>
                  </a:cubicBezTo>
                  <a:cubicBezTo>
                    <a:pt x="131309" y="4691"/>
                    <a:pt x="116825" y="12648"/>
                    <a:pt x="100729" y="24566"/>
                  </a:cubicBezTo>
                  <a:lnTo>
                    <a:pt x="108821" y="35318"/>
                  </a:lnTo>
                  <a:lnTo>
                    <a:pt x="119390" y="22645"/>
                  </a:lnTo>
                  <a:cubicBezTo>
                    <a:pt x="122619" y="18773"/>
                    <a:pt x="128373" y="18254"/>
                    <a:pt x="132243" y="21480"/>
                  </a:cubicBezTo>
                  <a:cubicBezTo>
                    <a:pt x="136115" y="24707"/>
                    <a:pt x="136634" y="30461"/>
                    <a:pt x="133409" y="34332"/>
                  </a:cubicBezTo>
                  <a:lnTo>
                    <a:pt x="120094" y="50298"/>
                  </a:lnTo>
                  <a:lnTo>
                    <a:pt x="133617" y="68269"/>
                  </a:lnTo>
                  <a:cubicBezTo>
                    <a:pt x="135086" y="70220"/>
                    <a:pt x="135711" y="72678"/>
                    <a:pt x="135351" y="75093"/>
                  </a:cubicBezTo>
                  <a:cubicBezTo>
                    <a:pt x="134996" y="77507"/>
                    <a:pt x="133683" y="79679"/>
                    <a:pt x="131713" y="81120"/>
                  </a:cubicBezTo>
                  <a:lnTo>
                    <a:pt x="91852" y="110273"/>
                  </a:lnTo>
                  <a:lnTo>
                    <a:pt x="93770" y="130827"/>
                  </a:lnTo>
                  <a:cubicBezTo>
                    <a:pt x="94238" y="135844"/>
                    <a:pt x="90550" y="140291"/>
                    <a:pt x="85533" y="140760"/>
                  </a:cubicBezTo>
                  <a:cubicBezTo>
                    <a:pt x="85245" y="140789"/>
                    <a:pt x="84959" y="140801"/>
                    <a:pt x="84674" y="140801"/>
                  </a:cubicBezTo>
                  <a:cubicBezTo>
                    <a:pt x="80016" y="140801"/>
                    <a:pt x="76043" y="137254"/>
                    <a:pt x="75598" y="132523"/>
                  </a:cubicBezTo>
                  <a:lnTo>
                    <a:pt x="74694" y="122823"/>
                  </a:lnTo>
                  <a:lnTo>
                    <a:pt x="67265" y="128256"/>
                  </a:lnTo>
                  <a:cubicBezTo>
                    <a:pt x="65685" y="129412"/>
                    <a:pt x="63795" y="130015"/>
                    <a:pt x="61879" y="130015"/>
                  </a:cubicBezTo>
                  <a:cubicBezTo>
                    <a:pt x="60978" y="130015"/>
                    <a:pt x="60072" y="129882"/>
                    <a:pt x="59191" y="129610"/>
                  </a:cubicBezTo>
                  <a:cubicBezTo>
                    <a:pt x="56435" y="128761"/>
                    <a:pt x="54243" y="126658"/>
                    <a:pt x="53282" y="123943"/>
                  </a:cubicBezTo>
                  <a:lnTo>
                    <a:pt x="40351" y="87539"/>
                  </a:lnTo>
                  <a:cubicBezTo>
                    <a:pt x="32730" y="98961"/>
                    <a:pt x="25698" y="111580"/>
                    <a:pt x="19698" y="125538"/>
                  </a:cubicBezTo>
                  <a:cubicBezTo>
                    <a:pt x="18687" y="131453"/>
                    <a:pt x="13063" y="165682"/>
                    <a:pt x="0" y="268195"/>
                  </a:cubicBezTo>
                  <a:lnTo>
                    <a:pt x="117204" y="268195"/>
                  </a:lnTo>
                  <a:lnTo>
                    <a:pt x="117204" y="174543"/>
                  </a:lnTo>
                  <a:lnTo>
                    <a:pt x="100340" y="141651"/>
                  </a:lnTo>
                  <a:cubicBezTo>
                    <a:pt x="98041" y="137168"/>
                    <a:pt x="99812" y="131667"/>
                    <a:pt x="104295" y="129369"/>
                  </a:cubicBezTo>
                  <a:cubicBezTo>
                    <a:pt x="108777" y="127070"/>
                    <a:pt x="114279" y="128841"/>
                    <a:pt x="116578" y="133324"/>
                  </a:cubicBezTo>
                  <a:lnTo>
                    <a:pt x="134448" y="168179"/>
                  </a:lnTo>
                  <a:cubicBezTo>
                    <a:pt x="135107" y="169467"/>
                    <a:pt x="135454" y="170894"/>
                    <a:pt x="135454" y="172342"/>
                  </a:cubicBezTo>
                  <a:lnTo>
                    <a:pt x="135454" y="268196"/>
                  </a:lnTo>
                  <a:lnTo>
                    <a:pt x="250664" y="268196"/>
                  </a:lnTo>
                  <a:lnTo>
                    <a:pt x="244757" y="256612"/>
                  </a:lnTo>
                  <a:cubicBezTo>
                    <a:pt x="243543" y="254234"/>
                    <a:pt x="243432" y="251443"/>
                    <a:pt x="244453" y="248979"/>
                  </a:cubicBezTo>
                  <a:cubicBezTo>
                    <a:pt x="245474" y="246511"/>
                    <a:pt x="247525" y="244616"/>
                    <a:pt x="250062" y="243790"/>
                  </a:cubicBezTo>
                  <a:lnTo>
                    <a:pt x="344979" y="212914"/>
                  </a:lnTo>
                  <a:lnTo>
                    <a:pt x="344979" y="198094"/>
                  </a:lnTo>
                  <a:cubicBezTo>
                    <a:pt x="344979" y="193055"/>
                    <a:pt x="349065" y="188970"/>
                    <a:pt x="354104" y="188970"/>
                  </a:cubicBezTo>
                  <a:cubicBezTo>
                    <a:pt x="359142" y="188970"/>
                    <a:pt x="363228" y="193055"/>
                    <a:pt x="363228" y="198094"/>
                  </a:cubicBezTo>
                  <a:lnTo>
                    <a:pt x="363228" y="206978"/>
                  </a:lnTo>
                  <a:lnTo>
                    <a:pt x="390741" y="198028"/>
                  </a:lnTo>
                  <a:cubicBezTo>
                    <a:pt x="395305" y="196548"/>
                    <a:pt x="400236" y="198848"/>
                    <a:pt x="402028" y="203297"/>
                  </a:cubicBezTo>
                  <a:lnTo>
                    <a:pt x="415233" y="236091"/>
                  </a:lnTo>
                  <a:lnTo>
                    <a:pt x="422319" y="233459"/>
                  </a:lnTo>
                  <a:cubicBezTo>
                    <a:pt x="427042" y="231703"/>
                    <a:pt x="432296" y="234110"/>
                    <a:pt x="434050" y="238836"/>
                  </a:cubicBezTo>
                  <a:cubicBezTo>
                    <a:pt x="435806" y="243558"/>
                    <a:pt x="433396" y="248811"/>
                    <a:pt x="428675" y="250566"/>
                  </a:cubicBezTo>
                  <a:lnTo>
                    <a:pt x="422053" y="253024"/>
                  </a:lnTo>
                  <a:lnTo>
                    <a:pt x="428164" y="268196"/>
                  </a:lnTo>
                  <a:lnTo>
                    <a:pt x="463216" y="268196"/>
                  </a:lnTo>
                  <a:lnTo>
                    <a:pt x="463216" y="172342"/>
                  </a:lnTo>
                  <a:cubicBezTo>
                    <a:pt x="463216" y="170893"/>
                    <a:pt x="463560" y="169467"/>
                    <a:pt x="464222" y="168179"/>
                  </a:cubicBezTo>
                  <a:lnTo>
                    <a:pt x="482092" y="133324"/>
                  </a:lnTo>
                  <a:cubicBezTo>
                    <a:pt x="484389" y="128841"/>
                    <a:pt x="489888" y="127067"/>
                    <a:pt x="494374" y="129369"/>
                  </a:cubicBezTo>
                  <a:cubicBezTo>
                    <a:pt x="498858" y="131667"/>
                    <a:pt x="500630" y="137166"/>
                    <a:pt x="498330" y="141651"/>
                  </a:cubicBezTo>
                  <a:lnTo>
                    <a:pt x="481466" y="174543"/>
                  </a:lnTo>
                  <a:lnTo>
                    <a:pt x="481466" y="268195"/>
                  </a:lnTo>
                  <a:lnTo>
                    <a:pt x="535955" y="268195"/>
                  </a:lnTo>
                  <a:lnTo>
                    <a:pt x="535955" y="252371"/>
                  </a:lnTo>
                  <a:lnTo>
                    <a:pt x="519710" y="252986"/>
                  </a:lnTo>
                  <a:cubicBezTo>
                    <a:pt x="519591" y="252990"/>
                    <a:pt x="519477" y="252991"/>
                    <a:pt x="519361" y="252991"/>
                  </a:cubicBezTo>
                  <a:cubicBezTo>
                    <a:pt x="514479" y="252991"/>
                    <a:pt x="510434" y="249129"/>
                    <a:pt x="510248" y="244211"/>
                  </a:cubicBezTo>
                  <a:cubicBezTo>
                    <a:pt x="510060" y="239175"/>
                    <a:pt x="513988" y="234938"/>
                    <a:pt x="519023" y="234747"/>
                  </a:cubicBezTo>
                  <a:lnTo>
                    <a:pt x="535955" y="234107"/>
                  </a:lnTo>
                  <a:lnTo>
                    <a:pt x="535955" y="206701"/>
                  </a:lnTo>
                  <a:cubicBezTo>
                    <a:pt x="535955" y="204613"/>
                    <a:pt x="536671" y="202588"/>
                    <a:pt x="537984" y="200965"/>
                  </a:cubicBezTo>
                  <a:lnTo>
                    <a:pt x="553036" y="182344"/>
                  </a:lnTo>
                  <a:cubicBezTo>
                    <a:pt x="548353" y="175243"/>
                    <a:pt x="544727" y="169752"/>
                    <a:pt x="544439" y="169317"/>
                  </a:cubicBezTo>
                  <a:cubicBezTo>
                    <a:pt x="541635" y="165128"/>
                    <a:pt x="542765" y="159462"/>
                    <a:pt x="546954" y="1566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7" name="Google Shape;1077;p24"/>
            <p:cNvGrpSpPr/>
            <p:nvPr/>
          </p:nvGrpSpPr>
          <p:grpSpPr>
            <a:xfrm>
              <a:off x="6177216" y="7960118"/>
              <a:ext cx="371821" cy="511368"/>
              <a:chOff x="6177216" y="7960118"/>
              <a:chExt cx="371821" cy="511368"/>
            </a:xfrm>
          </p:grpSpPr>
          <p:sp>
            <p:nvSpPr>
              <p:cNvPr id="1078" name="Google Shape;1078;p24"/>
              <p:cNvSpPr/>
              <p:nvPr/>
            </p:nvSpPr>
            <p:spPr>
              <a:xfrm>
                <a:off x="6177216" y="7960118"/>
                <a:ext cx="371821" cy="511368"/>
              </a:xfrm>
              <a:custGeom>
                <a:avLst/>
                <a:gdLst/>
                <a:ahLst/>
                <a:cxnLst/>
                <a:rect l="l" t="t" r="r" b="b"/>
                <a:pathLst>
                  <a:path w="371821" h="511368" extrusionOk="0">
                    <a:moveTo>
                      <a:pt x="45787" y="342357"/>
                    </a:moveTo>
                    <a:lnTo>
                      <a:pt x="45787" y="446499"/>
                    </a:lnTo>
                    <a:cubicBezTo>
                      <a:pt x="45787" y="446633"/>
                      <a:pt x="45786" y="446766"/>
                      <a:pt x="45778" y="446902"/>
                    </a:cubicBezTo>
                    <a:cubicBezTo>
                      <a:pt x="45767" y="447256"/>
                      <a:pt x="45681" y="451875"/>
                      <a:pt x="47487" y="458482"/>
                    </a:cubicBezTo>
                    <a:lnTo>
                      <a:pt x="66427" y="437747"/>
                    </a:lnTo>
                    <a:cubicBezTo>
                      <a:pt x="69826" y="434027"/>
                      <a:pt x="75597" y="433764"/>
                      <a:pt x="79318" y="437163"/>
                    </a:cubicBezTo>
                    <a:cubicBezTo>
                      <a:pt x="83040" y="440562"/>
                      <a:pt x="83302" y="446333"/>
                      <a:pt x="79901" y="450054"/>
                    </a:cubicBezTo>
                    <a:lnTo>
                      <a:pt x="55949" y="476274"/>
                    </a:lnTo>
                    <a:cubicBezTo>
                      <a:pt x="57652" y="478678"/>
                      <a:pt x="59630" y="481102"/>
                      <a:pt x="61947" y="483489"/>
                    </a:cubicBezTo>
                    <a:cubicBezTo>
                      <a:pt x="79904" y="501989"/>
                      <a:pt x="110407" y="511368"/>
                      <a:pt x="152613" y="511368"/>
                    </a:cubicBezTo>
                    <a:lnTo>
                      <a:pt x="219206" y="511368"/>
                    </a:lnTo>
                    <a:cubicBezTo>
                      <a:pt x="261409" y="511368"/>
                      <a:pt x="291914" y="501989"/>
                      <a:pt x="309870" y="483489"/>
                    </a:cubicBezTo>
                    <a:cubicBezTo>
                      <a:pt x="326426" y="466431"/>
                      <a:pt x="326063" y="447630"/>
                      <a:pt x="326038" y="446838"/>
                    </a:cubicBezTo>
                    <a:cubicBezTo>
                      <a:pt x="326036" y="446747"/>
                      <a:pt x="326033" y="446589"/>
                      <a:pt x="326033" y="446499"/>
                    </a:cubicBezTo>
                    <a:lnTo>
                      <a:pt x="326033" y="386182"/>
                    </a:lnTo>
                    <a:lnTo>
                      <a:pt x="301623" y="362249"/>
                    </a:lnTo>
                    <a:cubicBezTo>
                      <a:pt x="298023" y="358721"/>
                      <a:pt x="297966" y="352943"/>
                      <a:pt x="301495" y="349345"/>
                    </a:cubicBezTo>
                    <a:cubicBezTo>
                      <a:pt x="305022" y="345747"/>
                      <a:pt x="310801" y="345690"/>
                      <a:pt x="314397" y="349217"/>
                    </a:cubicBezTo>
                    <a:lnTo>
                      <a:pt x="326033" y="360624"/>
                    </a:lnTo>
                    <a:lnTo>
                      <a:pt x="326033" y="342357"/>
                    </a:lnTo>
                    <a:cubicBezTo>
                      <a:pt x="326033" y="337318"/>
                      <a:pt x="330119" y="333232"/>
                      <a:pt x="335157" y="333232"/>
                    </a:cubicBezTo>
                    <a:cubicBezTo>
                      <a:pt x="342844" y="333232"/>
                      <a:pt x="349130" y="330597"/>
                      <a:pt x="354372" y="325176"/>
                    </a:cubicBezTo>
                    <a:cubicBezTo>
                      <a:pt x="369882" y="309140"/>
                      <a:pt x="372197" y="273013"/>
                      <a:pt x="371777" y="260443"/>
                    </a:cubicBezTo>
                    <a:cubicBezTo>
                      <a:pt x="371774" y="260343"/>
                      <a:pt x="371773" y="260241"/>
                      <a:pt x="371773" y="260139"/>
                    </a:cubicBezTo>
                    <a:cubicBezTo>
                      <a:pt x="371773" y="219423"/>
                      <a:pt x="365053" y="209153"/>
                      <a:pt x="363891" y="207682"/>
                    </a:cubicBezTo>
                    <a:cubicBezTo>
                      <a:pt x="361171" y="206060"/>
                      <a:pt x="359442" y="203105"/>
                      <a:pt x="359442" y="199845"/>
                    </a:cubicBezTo>
                    <a:lnTo>
                      <a:pt x="359442" y="150902"/>
                    </a:lnTo>
                    <a:cubicBezTo>
                      <a:pt x="344503" y="143516"/>
                      <a:pt x="296362" y="121663"/>
                      <a:pt x="247193" y="120258"/>
                    </a:cubicBezTo>
                    <a:cubicBezTo>
                      <a:pt x="242983" y="120138"/>
                      <a:pt x="239401" y="117150"/>
                      <a:pt x="238528" y="113030"/>
                    </a:cubicBezTo>
                    <a:cubicBezTo>
                      <a:pt x="237653" y="108910"/>
                      <a:pt x="239714" y="104727"/>
                      <a:pt x="243514" y="102907"/>
                    </a:cubicBezTo>
                    <a:cubicBezTo>
                      <a:pt x="245160" y="102117"/>
                      <a:pt x="283088" y="84604"/>
                      <a:pt x="359239" y="97692"/>
                    </a:cubicBezTo>
                    <a:cubicBezTo>
                      <a:pt x="356002" y="43281"/>
                      <a:pt x="310726" y="0"/>
                      <a:pt x="255516" y="0"/>
                    </a:cubicBezTo>
                    <a:lnTo>
                      <a:pt x="116300" y="0"/>
                    </a:lnTo>
                    <a:cubicBezTo>
                      <a:pt x="63567" y="0"/>
                      <a:pt x="19911" y="39491"/>
                      <a:pt x="13278" y="90447"/>
                    </a:cubicBezTo>
                    <a:cubicBezTo>
                      <a:pt x="38079" y="67578"/>
                      <a:pt x="90329" y="32537"/>
                      <a:pt x="177686" y="32537"/>
                    </a:cubicBezTo>
                    <a:cubicBezTo>
                      <a:pt x="182202" y="32537"/>
                      <a:pt x="186038" y="35842"/>
                      <a:pt x="186707" y="40308"/>
                    </a:cubicBezTo>
                    <a:cubicBezTo>
                      <a:pt x="187379" y="44774"/>
                      <a:pt x="184679" y="49059"/>
                      <a:pt x="180362" y="50386"/>
                    </a:cubicBezTo>
                    <a:cubicBezTo>
                      <a:pt x="178968" y="50814"/>
                      <a:pt x="41414" y="93888"/>
                      <a:pt x="12375" y="172162"/>
                    </a:cubicBezTo>
                    <a:lnTo>
                      <a:pt x="12375" y="199843"/>
                    </a:lnTo>
                    <a:cubicBezTo>
                      <a:pt x="12375" y="203103"/>
                      <a:pt x="10643" y="206059"/>
                      <a:pt x="7927" y="207680"/>
                    </a:cubicBezTo>
                    <a:cubicBezTo>
                      <a:pt x="6762" y="209151"/>
                      <a:pt x="45" y="219423"/>
                      <a:pt x="45" y="260138"/>
                    </a:cubicBezTo>
                    <a:cubicBezTo>
                      <a:pt x="45" y="260239"/>
                      <a:pt x="43" y="260339"/>
                      <a:pt x="40" y="260443"/>
                    </a:cubicBezTo>
                    <a:cubicBezTo>
                      <a:pt x="-358" y="273033"/>
                      <a:pt x="1994" y="309228"/>
                      <a:pt x="17463" y="325192"/>
                    </a:cubicBezTo>
                    <a:cubicBezTo>
                      <a:pt x="22703" y="330602"/>
                      <a:pt x="28983" y="333230"/>
                      <a:pt x="36664" y="333230"/>
                    </a:cubicBezTo>
                    <a:cubicBezTo>
                      <a:pt x="41700" y="333232"/>
                      <a:pt x="45787" y="337318"/>
                      <a:pt x="45787" y="342357"/>
                    </a:cubicBezTo>
                    <a:close/>
                    <a:moveTo>
                      <a:pt x="207358" y="473414"/>
                    </a:moveTo>
                    <a:lnTo>
                      <a:pt x="164457" y="473414"/>
                    </a:lnTo>
                    <a:cubicBezTo>
                      <a:pt x="159419" y="473414"/>
                      <a:pt x="155333" y="469328"/>
                      <a:pt x="155333" y="464289"/>
                    </a:cubicBezTo>
                    <a:cubicBezTo>
                      <a:pt x="155333" y="459250"/>
                      <a:pt x="159419" y="455165"/>
                      <a:pt x="164457" y="455165"/>
                    </a:cubicBezTo>
                    <a:lnTo>
                      <a:pt x="207358" y="455165"/>
                    </a:lnTo>
                    <a:cubicBezTo>
                      <a:pt x="212397" y="455165"/>
                      <a:pt x="216483" y="459250"/>
                      <a:pt x="216483" y="464289"/>
                    </a:cubicBezTo>
                    <a:cubicBezTo>
                      <a:pt x="216483" y="469328"/>
                      <a:pt x="212396" y="473414"/>
                      <a:pt x="207358" y="473414"/>
                    </a:cubicBezTo>
                    <a:close/>
                    <a:moveTo>
                      <a:pt x="271569" y="171536"/>
                    </a:moveTo>
                    <a:cubicBezTo>
                      <a:pt x="305058" y="171536"/>
                      <a:pt x="332303" y="198783"/>
                      <a:pt x="332303" y="232273"/>
                    </a:cubicBezTo>
                    <a:cubicBezTo>
                      <a:pt x="332303" y="265765"/>
                      <a:pt x="305057" y="293010"/>
                      <a:pt x="271569" y="293010"/>
                    </a:cubicBezTo>
                    <a:cubicBezTo>
                      <a:pt x="238077" y="293010"/>
                      <a:pt x="210834" y="265763"/>
                      <a:pt x="210834" y="232273"/>
                    </a:cubicBezTo>
                    <a:cubicBezTo>
                      <a:pt x="210834" y="198783"/>
                      <a:pt x="238079" y="171536"/>
                      <a:pt x="271569" y="171536"/>
                    </a:cubicBezTo>
                    <a:close/>
                    <a:moveTo>
                      <a:pt x="197414" y="275534"/>
                    </a:moveTo>
                    <a:cubicBezTo>
                      <a:pt x="202026" y="273500"/>
                      <a:pt x="207413" y="275586"/>
                      <a:pt x="209447" y="280192"/>
                    </a:cubicBezTo>
                    <a:lnTo>
                      <a:pt x="221961" y="308520"/>
                    </a:lnTo>
                    <a:cubicBezTo>
                      <a:pt x="223999" y="313130"/>
                      <a:pt x="221913" y="318520"/>
                      <a:pt x="217303" y="320554"/>
                    </a:cubicBezTo>
                    <a:cubicBezTo>
                      <a:pt x="216104" y="321083"/>
                      <a:pt x="214852" y="321335"/>
                      <a:pt x="213621" y="321335"/>
                    </a:cubicBezTo>
                    <a:cubicBezTo>
                      <a:pt x="210117" y="321335"/>
                      <a:pt x="206775" y="319305"/>
                      <a:pt x="205269" y="315894"/>
                    </a:cubicBezTo>
                    <a:lnTo>
                      <a:pt x="192756" y="287566"/>
                    </a:lnTo>
                    <a:cubicBezTo>
                      <a:pt x="190720" y="282957"/>
                      <a:pt x="192807" y="277570"/>
                      <a:pt x="197414" y="275534"/>
                    </a:cubicBezTo>
                    <a:close/>
                    <a:moveTo>
                      <a:pt x="251216" y="331860"/>
                    </a:moveTo>
                    <a:cubicBezTo>
                      <a:pt x="265346" y="331860"/>
                      <a:pt x="276843" y="343355"/>
                      <a:pt x="276843" y="357485"/>
                    </a:cubicBezTo>
                    <a:lnTo>
                      <a:pt x="276843" y="416268"/>
                    </a:lnTo>
                    <a:cubicBezTo>
                      <a:pt x="276843" y="430397"/>
                      <a:pt x="265346" y="441892"/>
                      <a:pt x="251216" y="441892"/>
                    </a:cubicBezTo>
                    <a:lnTo>
                      <a:pt x="120600" y="441892"/>
                    </a:lnTo>
                    <a:cubicBezTo>
                      <a:pt x="106473" y="441892"/>
                      <a:pt x="94978" y="430397"/>
                      <a:pt x="94978" y="416268"/>
                    </a:cubicBezTo>
                    <a:lnTo>
                      <a:pt x="94978" y="357485"/>
                    </a:lnTo>
                    <a:cubicBezTo>
                      <a:pt x="94978" y="343355"/>
                      <a:pt x="106473" y="331860"/>
                      <a:pt x="120600" y="331860"/>
                    </a:cubicBezTo>
                    <a:lnTo>
                      <a:pt x="251216" y="331860"/>
                    </a:lnTo>
                    <a:close/>
                    <a:moveTo>
                      <a:pt x="174408" y="275535"/>
                    </a:moveTo>
                    <a:cubicBezTo>
                      <a:pt x="179018" y="277571"/>
                      <a:pt x="181104" y="282959"/>
                      <a:pt x="179066" y="287569"/>
                    </a:cubicBezTo>
                    <a:lnTo>
                      <a:pt x="166548" y="315897"/>
                    </a:lnTo>
                    <a:cubicBezTo>
                      <a:pt x="165042" y="319308"/>
                      <a:pt x="161698" y="321335"/>
                      <a:pt x="158196" y="321335"/>
                    </a:cubicBezTo>
                    <a:cubicBezTo>
                      <a:pt x="156965" y="321335"/>
                      <a:pt x="155715" y="321083"/>
                      <a:pt x="154511" y="320554"/>
                    </a:cubicBezTo>
                    <a:cubicBezTo>
                      <a:pt x="149903" y="318518"/>
                      <a:pt x="147817" y="313130"/>
                      <a:pt x="149854" y="308520"/>
                    </a:cubicBezTo>
                    <a:lnTo>
                      <a:pt x="162373" y="280192"/>
                    </a:lnTo>
                    <a:cubicBezTo>
                      <a:pt x="164410" y="275582"/>
                      <a:pt x="169798" y="273497"/>
                      <a:pt x="174408" y="275535"/>
                    </a:cubicBezTo>
                    <a:close/>
                    <a:moveTo>
                      <a:pt x="100253" y="171536"/>
                    </a:moveTo>
                    <a:cubicBezTo>
                      <a:pt x="133741" y="171536"/>
                      <a:pt x="160988" y="198783"/>
                      <a:pt x="160988" y="232273"/>
                    </a:cubicBezTo>
                    <a:cubicBezTo>
                      <a:pt x="160988" y="265765"/>
                      <a:pt x="133741" y="293010"/>
                      <a:pt x="100253" y="293010"/>
                    </a:cubicBezTo>
                    <a:cubicBezTo>
                      <a:pt x="66759" y="293010"/>
                      <a:pt x="39512" y="265763"/>
                      <a:pt x="39512" y="232273"/>
                    </a:cubicBezTo>
                    <a:cubicBezTo>
                      <a:pt x="39514" y="198783"/>
                      <a:pt x="66762" y="171536"/>
                      <a:pt x="100253" y="1715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4"/>
              <p:cNvSpPr/>
              <p:nvPr/>
            </p:nvSpPr>
            <p:spPr>
              <a:xfrm>
                <a:off x="6483023" y="8071239"/>
                <a:ext cx="53634" cy="19528"/>
              </a:xfrm>
              <a:custGeom>
                <a:avLst/>
                <a:gdLst/>
                <a:ahLst/>
                <a:cxnLst/>
                <a:rect l="l" t="t" r="r" b="b"/>
                <a:pathLst>
                  <a:path w="53634" h="19528" extrusionOk="0">
                    <a:moveTo>
                      <a:pt x="53634" y="19529"/>
                    </a:moveTo>
                    <a:lnTo>
                      <a:pt x="53634" y="5129"/>
                    </a:lnTo>
                    <a:cubicBezTo>
                      <a:pt x="32702" y="1343"/>
                      <a:pt x="14809" y="9"/>
                      <a:pt x="0" y="0"/>
                    </a:cubicBezTo>
                    <a:cubicBezTo>
                      <a:pt x="22593" y="6117"/>
                      <a:pt x="41640" y="14002"/>
                      <a:pt x="53634" y="1952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80" name="Google Shape;1080;p24"/>
            <p:cNvSpPr/>
            <p:nvPr/>
          </p:nvSpPr>
          <p:spPr>
            <a:xfrm>
              <a:off x="6332548" y="8415281"/>
              <a:ext cx="61150" cy="18248"/>
            </a:xfrm>
            <a:custGeom>
              <a:avLst/>
              <a:gdLst/>
              <a:ahLst/>
              <a:cxnLst/>
              <a:rect l="l" t="t" r="r" b="b"/>
              <a:pathLst>
                <a:path w="61150" h="18248" extrusionOk="0">
                  <a:moveTo>
                    <a:pt x="52026" y="0"/>
                  </a:moveTo>
                  <a:lnTo>
                    <a:pt x="9124" y="0"/>
                  </a:lnTo>
                  <a:cubicBezTo>
                    <a:pt x="4086" y="0"/>
                    <a:pt x="0" y="4086"/>
                    <a:pt x="0" y="9124"/>
                  </a:cubicBezTo>
                  <a:cubicBezTo>
                    <a:pt x="0" y="14163"/>
                    <a:pt x="4086" y="18249"/>
                    <a:pt x="9124" y="18249"/>
                  </a:cubicBezTo>
                  <a:lnTo>
                    <a:pt x="52026" y="18249"/>
                  </a:lnTo>
                  <a:cubicBezTo>
                    <a:pt x="57064" y="18249"/>
                    <a:pt x="61150" y="14163"/>
                    <a:pt x="61150" y="9124"/>
                  </a:cubicBezTo>
                  <a:cubicBezTo>
                    <a:pt x="61150" y="4086"/>
                    <a:pt x="57063" y="0"/>
                    <a:pt x="5202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4"/>
            <p:cNvSpPr/>
            <p:nvPr/>
          </p:nvSpPr>
          <p:spPr>
            <a:xfrm>
              <a:off x="6216728" y="8131654"/>
              <a:ext cx="121475" cy="121474"/>
            </a:xfrm>
            <a:custGeom>
              <a:avLst/>
              <a:gdLst/>
              <a:ahLst/>
              <a:cxnLst/>
              <a:rect l="l" t="t" r="r" b="b"/>
              <a:pathLst>
                <a:path w="121475" h="121474" extrusionOk="0">
                  <a:moveTo>
                    <a:pt x="60740" y="121474"/>
                  </a:moveTo>
                  <a:cubicBezTo>
                    <a:pt x="94229" y="121474"/>
                    <a:pt x="121476" y="94227"/>
                    <a:pt x="121476" y="60737"/>
                  </a:cubicBezTo>
                  <a:cubicBezTo>
                    <a:pt x="121476" y="27247"/>
                    <a:pt x="94229" y="0"/>
                    <a:pt x="60740" y="0"/>
                  </a:cubicBezTo>
                  <a:cubicBezTo>
                    <a:pt x="27247" y="0"/>
                    <a:pt x="0" y="27247"/>
                    <a:pt x="0" y="60737"/>
                  </a:cubicBezTo>
                  <a:cubicBezTo>
                    <a:pt x="2" y="94229"/>
                    <a:pt x="27250" y="121474"/>
                    <a:pt x="60740" y="121474"/>
                  </a:cubicBezTo>
                  <a:close/>
                  <a:moveTo>
                    <a:pt x="60740" y="18249"/>
                  </a:moveTo>
                  <a:cubicBezTo>
                    <a:pt x="84167" y="18249"/>
                    <a:pt x="103227" y="37309"/>
                    <a:pt x="103227" y="60737"/>
                  </a:cubicBezTo>
                  <a:cubicBezTo>
                    <a:pt x="103227" y="84166"/>
                    <a:pt x="84167" y="103225"/>
                    <a:pt x="60740" y="103225"/>
                  </a:cubicBezTo>
                  <a:cubicBezTo>
                    <a:pt x="37310" y="103225"/>
                    <a:pt x="18251" y="84166"/>
                    <a:pt x="18251" y="60737"/>
                  </a:cubicBezTo>
                  <a:cubicBezTo>
                    <a:pt x="18251" y="37309"/>
                    <a:pt x="37310" y="18249"/>
                    <a:pt x="60740" y="18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4"/>
            <p:cNvSpPr/>
            <p:nvPr/>
          </p:nvSpPr>
          <p:spPr>
            <a:xfrm>
              <a:off x="6268352" y="8183268"/>
              <a:ext cx="18233" cy="18248"/>
            </a:xfrm>
            <a:custGeom>
              <a:avLst/>
              <a:gdLst/>
              <a:ahLst/>
              <a:cxnLst/>
              <a:rect l="l" t="t" r="r" b="b"/>
              <a:pathLst>
                <a:path w="18233" h="18248" extrusionOk="0">
                  <a:moveTo>
                    <a:pt x="9126" y="18249"/>
                  </a:moveTo>
                  <a:cubicBezTo>
                    <a:pt x="11516" y="18249"/>
                    <a:pt x="13871" y="17282"/>
                    <a:pt x="15567" y="15567"/>
                  </a:cubicBezTo>
                  <a:cubicBezTo>
                    <a:pt x="17265" y="13869"/>
                    <a:pt x="18233" y="11534"/>
                    <a:pt x="18233" y="9124"/>
                  </a:cubicBezTo>
                  <a:cubicBezTo>
                    <a:pt x="18233" y="6715"/>
                    <a:pt x="17265" y="4361"/>
                    <a:pt x="15567" y="2665"/>
                  </a:cubicBezTo>
                  <a:cubicBezTo>
                    <a:pt x="13869" y="967"/>
                    <a:pt x="11516" y="0"/>
                    <a:pt x="9126" y="0"/>
                  </a:cubicBezTo>
                  <a:cubicBezTo>
                    <a:pt x="6718" y="0"/>
                    <a:pt x="4363" y="967"/>
                    <a:pt x="2663" y="2665"/>
                  </a:cubicBezTo>
                  <a:cubicBezTo>
                    <a:pt x="966" y="4363"/>
                    <a:pt x="0" y="6716"/>
                    <a:pt x="0" y="9124"/>
                  </a:cubicBezTo>
                  <a:cubicBezTo>
                    <a:pt x="0" y="11533"/>
                    <a:pt x="966" y="13869"/>
                    <a:pt x="2663" y="15567"/>
                  </a:cubicBezTo>
                  <a:cubicBezTo>
                    <a:pt x="4363" y="17282"/>
                    <a:pt x="6718" y="18249"/>
                    <a:pt x="9126" y="18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4"/>
            <p:cNvSpPr/>
            <p:nvPr/>
          </p:nvSpPr>
          <p:spPr>
            <a:xfrm>
              <a:off x="6388050" y="8131654"/>
              <a:ext cx="121469" cy="121474"/>
            </a:xfrm>
            <a:custGeom>
              <a:avLst/>
              <a:gdLst/>
              <a:ahLst/>
              <a:cxnLst/>
              <a:rect l="l" t="t" r="r" b="b"/>
              <a:pathLst>
                <a:path w="121469" h="121474" extrusionOk="0">
                  <a:moveTo>
                    <a:pt x="60735" y="121474"/>
                  </a:moveTo>
                  <a:cubicBezTo>
                    <a:pt x="94224" y="121474"/>
                    <a:pt x="121469" y="94227"/>
                    <a:pt x="121469" y="60737"/>
                  </a:cubicBezTo>
                  <a:cubicBezTo>
                    <a:pt x="121469" y="27247"/>
                    <a:pt x="94223" y="0"/>
                    <a:pt x="60735" y="0"/>
                  </a:cubicBezTo>
                  <a:cubicBezTo>
                    <a:pt x="27244" y="0"/>
                    <a:pt x="0" y="27247"/>
                    <a:pt x="0" y="60737"/>
                  </a:cubicBezTo>
                  <a:cubicBezTo>
                    <a:pt x="0" y="94229"/>
                    <a:pt x="27245" y="121474"/>
                    <a:pt x="60735" y="121474"/>
                  </a:cubicBezTo>
                  <a:close/>
                  <a:moveTo>
                    <a:pt x="60735" y="18249"/>
                  </a:moveTo>
                  <a:cubicBezTo>
                    <a:pt x="77233" y="18249"/>
                    <a:pt x="91555" y="27710"/>
                    <a:pt x="98590" y="41483"/>
                  </a:cubicBezTo>
                  <a:lnTo>
                    <a:pt x="22881" y="41483"/>
                  </a:lnTo>
                  <a:cubicBezTo>
                    <a:pt x="29916" y="27710"/>
                    <a:pt x="44236" y="18249"/>
                    <a:pt x="60735" y="18249"/>
                  </a:cubicBezTo>
                  <a:close/>
                  <a:moveTo>
                    <a:pt x="18274" y="59734"/>
                  </a:moveTo>
                  <a:lnTo>
                    <a:pt x="51713" y="59734"/>
                  </a:lnTo>
                  <a:cubicBezTo>
                    <a:pt x="51675" y="60070"/>
                    <a:pt x="51609" y="60401"/>
                    <a:pt x="51609" y="60740"/>
                  </a:cubicBezTo>
                  <a:cubicBezTo>
                    <a:pt x="51609" y="63148"/>
                    <a:pt x="52597" y="65485"/>
                    <a:pt x="54295" y="67183"/>
                  </a:cubicBezTo>
                  <a:cubicBezTo>
                    <a:pt x="55992" y="68898"/>
                    <a:pt x="58326" y="69865"/>
                    <a:pt x="60735" y="69865"/>
                  </a:cubicBezTo>
                  <a:cubicBezTo>
                    <a:pt x="63144" y="69865"/>
                    <a:pt x="65482" y="68898"/>
                    <a:pt x="67198" y="67183"/>
                  </a:cubicBezTo>
                  <a:cubicBezTo>
                    <a:pt x="68896" y="65485"/>
                    <a:pt x="69861" y="63131"/>
                    <a:pt x="69861" y="60740"/>
                  </a:cubicBezTo>
                  <a:cubicBezTo>
                    <a:pt x="69861" y="60401"/>
                    <a:pt x="69802" y="60070"/>
                    <a:pt x="69761" y="59734"/>
                  </a:cubicBezTo>
                  <a:lnTo>
                    <a:pt x="103198" y="59734"/>
                  </a:lnTo>
                  <a:cubicBezTo>
                    <a:pt x="103206" y="60067"/>
                    <a:pt x="103223" y="60401"/>
                    <a:pt x="103223" y="60737"/>
                  </a:cubicBezTo>
                  <a:cubicBezTo>
                    <a:pt x="103223" y="84164"/>
                    <a:pt x="84166" y="103225"/>
                    <a:pt x="60739" y="103225"/>
                  </a:cubicBezTo>
                  <a:cubicBezTo>
                    <a:pt x="37312" y="103225"/>
                    <a:pt x="18252" y="84166"/>
                    <a:pt x="18252" y="60737"/>
                  </a:cubicBezTo>
                  <a:cubicBezTo>
                    <a:pt x="18249" y="60399"/>
                    <a:pt x="18268" y="60067"/>
                    <a:pt x="18274" y="5973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24"/>
            <p:cNvSpPr/>
            <p:nvPr/>
          </p:nvSpPr>
          <p:spPr>
            <a:xfrm>
              <a:off x="6326291" y="8234872"/>
              <a:ext cx="30773" cy="46580"/>
            </a:xfrm>
            <a:custGeom>
              <a:avLst/>
              <a:gdLst/>
              <a:ahLst/>
              <a:cxnLst/>
              <a:rect l="l" t="t" r="r" b="b"/>
              <a:pathLst>
                <a:path w="30773" h="46580" extrusionOk="0">
                  <a:moveTo>
                    <a:pt x="5438" y="45800"/>
                  </a:moveTo>
                  <a:cubicBezTo>
                    <a:pt x="6638" y="46329"/>
                    <a:pt x="7890" y="46581"/>
                    <a:pt x="9123" y="46581"/>
                  </a:cubicBezTo>
                  <a:cubicBezTo>
                    <a:pt x="12625" y="46581"/>
                    <a:pt x="15969" y="44551"/>
                    <a:pt x="17474" y="41143"/>
                  </a:cubicBezTo>
                  <a:lnTo>
                    <a:pt x="29993" y="12815"/>
                  </a:lnTo>
                  <a:cubicBezTo>
                    <a:pt x="32029" y="8205"/>
                    <a:pt x="29946" y="2818"/>
                    <a:pt x="25334" y="782"/>
                  </a:cubicBezTo>
                  <a:cubicBezTo>
                    <a:pt x="20724" y="-1257"/>
                    <a:pt x="15337" y="830"/>
                    <a:pt x="13301" y="5439"/>
                  </a:cubicBezTo>
                  <a:lnTo>
                    <a:pt x="782" y="33767"/>
                  </a:lnTo>
                  <a:cubicBezTo>
                    <a:pt x="-1257" y="38377"/>
                    <a:pt x="828" y="43764"/>
                    <a:pt x="5438" y="4580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24"/>
            <p:cNvSpPr/>
            <p:nvPr/>
          </p:nvSpPr>
          <p:spPr>
            <a:xfrm>
              <a:off x="6369192" y="8234875"/>
              <a:ext cx="30767" cy="46580"/>
            </a:xfrm>
            <a:custGeom>
              <a:avLst/>
              <a:gdLst/>
              <a:ahLst/>
              <a:cxnLst/>
              <a:rect l="l" t="t" r="r" b="b"/>
              <a:pathLst>
                <a:path w="30767" h="46580" extrusionOk="0">
                  <a:moveTo>
                    <a:pt x="13295" y="41140"/>
                  </a:moveTo>
                  <a:cubicBezTo>
                    <a:pt x="14800" y="44551"/>
                    <a:pt x="18143" y="46581"/>
                    <a:pt x="21646" y="46581"/>
                  </a:cubicBezTo>
                  <a:cubicBezTo>
                    <a:pt x="22878" y="46581"/>
                    <a:pt x="24128" y="46329"/>
                    <a:pt x="25328" y="45800"/>
                  </a:cubicBezTo>
                  <a:cubicBezTo>
                    <a:pt x="29937" y="43764"/>
                    <a:pt x="32024" y="38377"/>
                    <a:pt x="29987" y="33767"/>
                  </a:cubicBezTo>
                  <a:lnTo>
                    <a:pt x="17473" y="5439"/>
                  </a:lnTo>
                  <a:cubicBezTo>
                    <a:pt x="15439" y="830"/>
                    <a:pt x="10052" y="-1256"/>
                    <a:pt x="5439" y="780"/>
                  </a:cubicBezTo>
                  <a:cubicBezTo>
                    <a:pt x="831" y="2816"/>
                    <a:pt x="-1257" y="8204"/>
                    <a:pt x="781" y="12814"/>
                  </a:cubicBezTo>
                  <a:lnTo>
                    <a:pt x="13295" y="4114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24"/>
            <p:cNvSpPr/>
            <p:nvPr/>
          </p:nvSpPr>
          <p:spPr>
            <a:xfrm>
              <a:off x="6272193" y="8291978"/>
              <a:ext cx="181865" cy="110032"/>
            </a:xfrm>
            <a:custGeom>
              <a:avLst/>
              <a:gdLst/>
              <a:ahLst/>
              <a:cxnLst/>
              <a:rect l="l" t="t" r="r" b="b"/>
              <a:pathLst>
                <a:path w="181865" h="110032" extrusionOk="0">
                  <a:moveTo>
                    <a:pt x="0" y="25626"/>
                  </a:moveTo>
                  <a:lnTo>
                    <a:pt x="0" y="84408"/>
                  </a:lnTo>
                  <a:cubicBezTo>
                    <a:pt x="0" y="98537"/>
                    <a:pt x="11495" y="110032"/>
                    <a:pt x="25622" y="110032"/>
                  </a:cubicBezTo>
                  <a:lnTo>
                    <a:pt x="156238" y="110032"/>
                  </a:lnTo>
                  <a:cubicBezTo>
                    <a:pt x="170368" y="110032"/>
                    <a:pt x="181865" y="98537"/>
                    <a:pt x="181865" y="84408"/>
                  </a:cubicBezTo>
                  <a:lnTo>
                    <a:pt x="181865" y="25626"/>
                  </a:lnTo>
                  <a:cubicBezTo>
                    <a:pt x="181865" y="11495"/>
                    <a:pt x="170368" y="0"/>
                    <a:pt x="156238" y="0"/>
                  </a:cubicBezTo>
                  <a:lnTo>
                    <a:pt x="25622" y="0"/>
                  </a:lnTo>
                  <a:cubicBezTo>
                    <a:pt x="11494" y="0"/>
                    <a:pt x="0" y="11495"/>
                    <a:pt x="0" y="25626"/>
                  </a:cubicBezTo>
                  <a:close/>
                  <a:moveTo>
                    <a:pt x="136575" y="91783"/>
                  </a:moveTo>
                  <a:lnTo>
                    <a:pt x="112836" y="91783"/>
                  </a:lnTo>
                  <a:lnTo>
                    <a:pt x="112836" y="64142"/>
                  </a:lnTo>
                  <a:lnTo>
                    <a:pt x="136575" y="64142"/>
                  </a:lnTo>
                  <a:lnTo>
                    <a:pt x="136575" y="91783"/>
                  </a:lnTo>
                  <a:close/>
                  <a:moveTo>
                    <a:pt x="45288" y="18249"/>
                  </a:moveTo>
                  <a:lnTo>
                    <a:pt x="69027" y="18249"/>
                  </a:lnTo>
                  <a:lnTo>
                    <a:pt x="69027" y="45892"/>
                  </a:lnTo>
                  <a:lnTo>
                    <a:pt x="45288" y="45892"/>
                  </a:lnTo>
                  <a:lnTo>
                    <a:pt x="45288" y="18249"/>
                  </a:lnTo>
                  <a:close/>
                  <a:moveTo>
                    <a:pt x="36163" y="64141"/>
                  </a:moveTo>
                  <a:lnTo>
                    <a:pt x="78153" y="64141"/>
                  </a:lnTo>
                  <a:cubicBezTo>
                    <a:pt x="83192" y="64141"/>
                    <a:pt x="87278" y="60055"/>
                    <a:pt x="87278" y="55016"/>
                  </a:cubicBezTo>
                  <a:lnTo>
                    <a:pt x="87278" y="18249"/>
                  </a:lnTo>
                  <a:lnTo>
                    <a:pt x="156238" y="18249"/>
                  </a:lnTo>
                  <a:cubicBezTo>
                    <a:pt x="160307" y="18249"/>
                    <a:pt x="163616" y="21557"/>
                    <a:pt x="163616" y="25626"/>
                  </a:cubicBezTo>
                  <a:lnTo>
                    <a:pt x="163616" y="84408"/>
                  </a:lnTo>
                  <a:cubicBezTo>
                    <a:pt x="163616" y="88473"/>
                    <a:pt x="160305" y="91783"/>
                    <a:pt x="156238" y="91783"/>
                  </a:cubicBezTo>
                  <a:lnTo>
                    <a:pt x="154824" y="91783"/>
                  </a:lnTo>
                  <a:lnTo>
                    <a:pt x="154824" y="55018"/>
                  </a:lnTo>
                  <a:cubicBezTo>
                    <a:pt x="154824" y="49979"/>
                    <a:pt x="150738" y="45893"/>
                    <a:pt x="145699" y="45893"/>
                  </a:cubicBezTo>
                  <a:lnTo>
                    <a:pt x="103710" y="45893"/>
                  </a:lnTo>
                  <a:cubicBezTo>
                    <a:pt x="98671" y="45893"/>
                    <a:pt x="94586" y="49979"/>
                    <a:pt x="94586" y="55018"/>
                  </a:cubicBezTo>
                  <a:lnTo>
                    <a:pt x="94586" y="91783"/>
                  </a:lnTo>
                  <a:lnTo>
                    <a:pt x="25619" y="91783"/>
                  </a:lnTo>
                  <a:cubicBezTo>
                    <a:pt x="21555" y="91783"/>
                    <a:pt x="18246" y="88475"/>
                    <a:pt x="18246" y="84408"/>
                  </a:cubicBezTo>
                  <a:lnTo>
                    <a:pt x="18246" y="25626"/>
                  </a:lnTo>
                  <a:cubicBezTo>
                    <a:pt x="18246" y="21557"/>
                    <a:pt x="21554" y="18249"/>
                    <a:pt x="25619" y="18249"/>
                  </a:cubicBezTo>
                  <a:lnTo>
                    <a:pt x="27035" y="18249"/>
                  </a:lnTo>
                  <a:lnTo>
                    <a:pt x="27035" y="55016"/>
                  </a:lnTo>
                  <a:cubicBezTo>
                    <a:pt x="27039" y="60055"/>
                    <a:pt x="31123" y="64141"/>
                    <a:pt x="36163" y="641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24"/>
            <p:cNvSpPr/>
            <p:nvPr/>
          </p:nvSpPr>
          <p:spPr>
            <a:xfrm>
              <a:off x="6044317" y="7892113"/>
              <a:ext cx="637624" cy="801192"/>
            </a:xfrm>
            <a:custGeom>
              <a:avLst/>
              <a:gdLst/>
              <a:ahLst/>
              <a:cxnLst/>
              <a:rect l="l" t="t" r="r" b="b"/>
              <a:pathLst>
                <a:path w="637624" h="801192" extrusionOk="0">
                  <a:moveTo>
                    <a:pt x="616225" y="636033"/>
                  </a:moveTo>
                  <a:cubicBezTo>
                    <a:pt x="616104" y="635371"/>
                    <a:pt x="615909" y="634725"/>
                    <a:pt x="615646" y="634104"/>
                  </a:cubicBezTo>
                  <a:cubicBezTo>
                    <a:pt x="576794" y="542633"/>
                    <a:pt x="499523" y="504104"/>
                    <a:pt x="477181" y="494593"/>
                  </a:cubicBezTo>
                  <a:lnTo>
                    <a:pt x="477181" y="418642"/>
                  </a:lnTo>
                  <a:cubicBezTo>
                    <a:pt x="486039" y="416938"/>
                    <a:pt x="493816" y="412662"/>
                    <a:pt x="500389" y="405870"/>
                  </a:cubicBezTo>
                  <a:cubicBezTo>
                    <a:pt x="523969" y="381494"/>
                    <a:pt x="523030" y="331827"/>
                    <a:pt x="522924" y="328006"/>
                  </a:cubicBezTo>
                  <a:cubicBezTo>
                    <a:pt x="522910" y="288724"/>
                    <a:pt x="517095" y="271055"/>
                    <a:pt x="510591" y="263590"/>
                  </a:cubicBezTo>
                  <a:lnTo>
                    <a:pt x="510591" y="179360"/>
                  </a:lnTo>
                  <a:cubicBezTo>
                    <a:pt x="520223" y="175675"/>
                    <a:pt x="527088" y="166344"/>
                    <a:pt x="527088" y="155429"/>
                  </a:cubicBezTo>
                  <a:lnTo>
                    <a:pt x="527088" y="126054"/>
                  </a:lnTo>
                  <a:cubicBezTo>
                    <a:pt x="527088" y="121016"/>
                    <a:pt x="523002" y="116930"/>
                    <a:pt x="517963" y="116930"/>
                  </a:cubicBezTo>
                  <a:cubicBezTo>
                    <a:pt x="512924" y="116930"/>
                    <a:pt x="508839" y="121016"/>
                    <a:pt x="508839" y="126054"/>
                  </a:cubicBezTo>
                  <a:lnTo>
                    <a:pt x="508839" y="151433"/>
                  </a:lnTo>
                  <a:cubicBezTo>
                    <a:pt x="504296" y="124666"/>
                    <a:pt x="491025" y="100845"/>
                    <a:pt x="472056" y="82995"/>
                  </a:cubicBezTo>
                  <a:cubicBezTo>
                    <a:pt x="477400" y="78299"/>
                    <a:pt x="480788" y="71437"/>
                    <a:pt x="480788" y="63781"/>
                  </a:cubicBezTo>
                  <a:lnTo>
                    <a:pt x="480788" y="34403"/>
                  </a:lnTo>
                  <a:cubicBezTo>
                    <a:pt x="480788" y="29364"/>
                    <a:pt x="476702" y="25278"/>
                    <a:pt x="471663" y="25278"/>
                  </a:cubicBezTo>
                  <a:cubicBezTo>
                    <a:pt x="466625" y="25278"/>
                    <a:pt x="462539" y="29364"/>
                    <a:pt x="462539" y="34403"/>
                  </a:cubicBezTo>
                  <a:lnTo>
                    <a:pt x="462539" y="63781"/>
                  </a:lnTo>
                  <a:cubicBezTo>
                    <a:pt x="462539" y="67204"/>
                    <a:pt x="460185" y="70063"/>
                    <a:pt x="457018" y="70891"/>
                  </a:cubicBezTo>
                  <a:cubicBezTo>
                    <a:pt x="440046" y="59332"/>
                    <a:pt x="420023" y="51963"/>
                    <a:pt x="398430" y="50201"/>
                  </a:cubicBezTo>
                  <a:lnTo>
                    <a:pt x="398430" y="9124"/>
                  </a:lnTo>
                  <a:cubicBezTo>
                    <a:pt x="398430" y="4086"/>
                    <a:pt x="394345" y="0"/>
                    <a:pt x="389305" y="0"/>
                  </a:cubicBezTo>
                  <a:cubicBezTo>
                    <a:pt x="384265" y="0"/>
                    <a:pt x="380181" y="4086"/>
                    <a:pt x="380181" y="9124"/>
                  </a:cubicBezTo>
                  <a:lnTo>
                    <a:pt x="380181" y="49757"/>
                  </a:lnTo>
                  <a:lnTo>
                    <a:pt x="257450" y="49757"/>
                  </a:lnTo>
                  <a:lnTo>
                    <a:pt x="257450" y="9124"/>
                  </a:lnTo>
                  <a:cubicBezTo>
                    <a:pt x="257450" y="4086"/>
                    <a:pt x="253366" y="0"/>
                    <a:pt x="248326" y="0"/>
                  </a:cubicBezTo>
                  <a:cubicBezTo>
                    <a:pt x="243285" y="0"/>
                    <a:pt x="239201" y="4086"/>
                    <a:pt x="239201" y="9124"/>
                  </a:cubicBezTo>
                  <a:lnTo>
                    <a:pt x="239201" y="50200"/>
                  </a:lnTo>
                  <a:cubicBezTo>
                    <a:pt x="218232" y="51908"/>
                    <a:pt x="198749" y="58919"/>
                    <a:pt x="182099" y="69908"/>
                  </a:cubicBezTo>
                  <a:cubicBezTo>
                    <a:pt x="178204" y="69713"/>
                    <a:pt x="175087" y="66513"/>
                    <a:pt x="175087" y="62568"/>
                  </a:cubicBezTo>
                  <a:lnTo>
                    <a:pt x="175087" y="33191"/>
                  </a:lnTo>
                  <a:cubicBezTo>
                    <a:pt x="175087" y="28153"/>
                    <a:pt x="171001" y="24067"/>
                    <a:pt x="165963" y="24067"/>
                  </a:cubicBezTo>
                  <a:cubicBezTo>
                    <a:pt x="160924" y="24067"/>
                    <a:pt x="156838" y="28153"/>
                    <a:pt x="156838" y="33191"/>
                  </a:cubicBezTo>
                  <a:lnTo>
                    <a:pt x="156838" y="62569"/>
                  </a:lnTo>
                  <a:cubicBezTo>
                    <a:pt x="156838" y="70542"/>
                    <a:pt x="160509" y="77657"/>
                    <a:pt x="166238" y="82355"/>
                  </a:cubicBezTo>
                  <a:cubicBezTo>
                    <a:pt x="146905" y="100275"/>
                    <a:pt x="133378" y="124352"/>
                    <a:pt x="128782" y="151442"/>
                  </a:cubicBezTo>
                  <a:lnTo>
                    <a:pt x="128782" y="124845"/>
                  </a:lnTo>
                  <a:cubicBezTo>
                    <a:pt x="128782" y="119806"/>
                    <a:pt x="124697" y="115720"/>
                    <a:pt x="119658" y="115720"/>
                  </a:cubicBezTo>
                  <a:cubicBezTo>
                    <a:pt x="114619" y="115720"/>
                    <a:pt x="110534" y="119806"/>
                    <a:pt x="110534" y="124845"/>
                  </a:cubicBezTo>
                  <a:lnTo>
                    <a:pt x="110534" y="154223"/>
                  </a:lnTo>
                  <a:cubicBezTo>
                    <a:pt x="110534" y="165134"/>
                    <a:pt x="117402" y="174454"/>
                    <a:pt x="127031" y="178141"/>
                  </a:cubicBezTo>
                  <a:lnTo>
                    <a:pt x="127031" y="263591"/>
                  </a:lnTo>
                  <a:cubicBezTo>
                    <a:pt x="120530" y="271059"/>
                    <a:pt x="114713" y="288725"/>
                    <a:pt x="114699" y="328007"/>
                  </a:cubicBezTo>
                  <a:cubicBezTo>
                    <a:pt x="114588" y="331824"/>
                    <a:pt x="113648" y="381493"/>
                    <a:pt x="137229" y="405871"/>
                  </a:cubicBezTo>
                  <a:cubicBezTo>
                    <a:pt x="143803" y="412666"/>
                    <a:pt x="151582" y="416939"/>
                    <a:pt x="160442" y="418643"/>
                  </a:cubicBezTo>
                  <a:lnTo>
                    <a:pt x="160442" y="494595"/>
                  </a:lnTo>
                  <a:cubicBezTo>
                    <a:pt x="138099" y="504106"/>
                    <a:pt x="60824" y="542637"/>
                    <a:pt x="21972" y="634105"/>
                  </a:cubicBezTo>
                  <a:cubicBezTo>
                    <a:pt x="21710" y="634723"/>
                    <a:pt x="21515" y="635371"/>
                    <a:pt x="21395" y="636035"/>
                  </a:cubicBezTo>
                  <a:cubicBezTo>
                    <a:pt x="21167" y="637283"/>
                    <a:pt x="15632" y="668038"/>
                    <a:pt x="73" y="790921"/>
                  </a:cubicBezTo>
                  <a:cubicBezTo>
                    <a:pt x="-257" y="793520"/>
                    <a:pt x="547" y="796135"/>
                    <a:pt x="2279" y="798100"/>
                  </a:cubicBezTo>
                  <a:cubicBezTo>
                    <a:pt x="4011" y="800066"/>
                    <a:pt x="6504" y="801192"/>
                    <a:pt x="9125" y="801192"/>
                  </a:cubicBezTo>
                  <a:lnTo>
                    <a:pt x="628499" y="801192"/>
                  </a:lnTo>
                  <a:cubicBezTo>
                    <a:pt x="631119" y="801192"/>
                    <a:pt x="633613" y="800066"/>
                    <a:pt x="635345" y="798100"/>
                  </a:cubicBezTo>
                  <a:cubicBezTo>
                    <a:pt x="637077" y="796135"/>
                    <a:pt x="637882" y="793520"/>
                    <a:pt x="637552" y="790921"/>
                  </a:cubicBezTo>
                  <a:cubicBezTo>
                    <a:pt x="621988" y="668038"/>
                    <a:pt x="616450" y="637282"/>
                    <a:pt x="616225" y="636033"/>
                  </a:cubicBezTo>
                  <a:close/>
                  <a:moveTo>
                    <a:pt x="145276" y="185942"/>
                  </a:moveTo>
                  <a:cubicBezTo>
                    <a:pt x="152411" y="177075"/>
                    <a:pt x="183315" y="142704"/>
                    <a:pt x="244437" y="126866"/>
                  </a:cubicBezTo>
                  <a:cubicBezTo>
                    <a:pt x="210214" y="143843"/>
                    <a:pt x="170091" y="169157"/>
                    <a:pt x="145276" y="202782"/>
                  </a:cubicBezTo>
                  <a:cubicBezTo>
                    <a:pt x="145276" y="202782"/>
                    <a:pt x="145276" y="185942"/>
                    <a:pt x="145276" y="185942"/>
                  </a:cubicBezTo>
                  <a:close/>
                  <a:moveTo>
                    <a:pt x="150360" y="393199"/>
                  </a:moveTo>
                  <a:cubicBezTo>
                    <a:pt x="134892" y="377235"/>
                    <a:pt x="132540" y="341041"/>
                    <a:pt x="132937" y="328450"/>
                  </a:cubicBezTo>
                  <a:cubicBezTo>
                    <a:pt x="132940" y="328348"/>
                    <a:pt x="132942" y="328248"/>
                    <a:pt x="132942" y="328145"/>
                  </a:cubicBezTo>
                  <a:cubicBezTo>
                    <a:pt x="132942" y="287428"/>
                    <a:pt x="139661" y="277158"/>
                    <a:pt x="140824" y="275687"/>
                  </a:cubicBezTo>
                  <a:cubicBezTo>
                    <a:pt x="143542" y="274066"/>
                    <a:pt x="145273" y="271110"/>
                    <a:pt x="145273" y="267851"/>
                  </a:cubicBezTo>
                  <a:lnTo>
                    <a:pt x="145273" y="240169"/>
                  </a:lnTo>
                  <a:cubicBezTo>
                    <a:pt x="174311" y="161895"/>
                    <a:pt x="311865" y="118820"/>
                    <a:pt x="313259" y="118393"/>
                  </a:cubicBezTo>
                  <a:cubicBezTo>
                    <a:pt x="317575" y="117066"/>
                    <a:pt x="320276" y="112781"/>
                    <a:pt x="319605" y="108315"/>
                  </a:cubicBezTo>
                  <a:cubicBezTo>
                    <a:pt x="318935" y="103849"/>
                    <a:pt x="315100" y="100545"/>
                    <a:pt x="310584" y="100545"/>
                  </a:cubicBezTo>
                  <a:cubicBezTo>
                    <a:pt x="223226" y="100545"/>
                    <a:pt x="170976" y="135586"/>
                    <a:pt x="146175" y="158454"/>
                  </a:cubicBezTo>
                  <a:cubicBezTo>
                    <a:pt x="152809" y="107499"/>
                    <a:pt x="196464" y="68007"/>
                    <a:pt x="249197" y="68007"/>
                  </a:cubicBezTo>
                  <a:lnTo>
                    <a:pt x="388413" y="68007"/>
                  </a:lnTo>
                  <a:cubicBezTo>
                    <a:pt x="443623" y="68007"/>
                    <a:pt x="488900" y="111287"/>
                    <a:pt x="492136" y="165699"/>
                  </a:cubicBezTo>
                  <a:cubicBezTo>
                    <a:pt x="415984" y="152611"/>
                    <a:pt x="378057" y="170124"/>
                    <a:pt x="376411" y="170915"/>
                  </a:cubicBezTo>
                  <a:cubicBezTo>
                    <a:pt x="372612" y="172734"/>
                    <a:pt x="370551" y="176917"/>
                    <a:pt x="371425" y="181037"/>
                  </a:cubicBezTo>
                  <a:cubicBezTo>
                    <a:pt x="372300" y="185158"/>
                    <a:pt x="375880" y="188145"/>
                    <a:pt x="380090" y="188265"/>
                  </a:cubicBezTo>
                  <a:cubicBezTo>
                    <a:pt x="429260" y="189671"/>
                    <a:pt x="477401" y="211526"/>
                    <a:pt x="492339" y="218909"/>
                  </a:cubicBezTo>
                  <a:lnTo>
                    <a:pt x="492339" y="267852"/>
                  </a:lnTo>
                  <a:cubicBezTo>
                    <a:pt x="492339" y="271112"/>
                    <a:pt x="494070" y="274068"/>
                    <a:pt x="496788" y="275689"/>
                  </a:cubicBezTo>
                  <a:cubicBezTo>
                    <a:pt x="497952" y="277160"/>
                    <a:pt x="504670" y="287430"/>
                    <a:pt x="504670" y="328146"/>
                  </a:cubicBezTo>
                  <a:cubicBezTo>
                    <a:pt x="504670" y="328247"/>
                    <a:pt x="504672" y="328348"/>
                    <a:pt x="504675" y="328450"/>
                  </a:cubicBezTo>
                  <a:cubicBezTo>
                    <a:pt x="505091" y="341019"/>
                    <a:pt x="502778" y="377149"/>
                    <a:pt x="487269" y="393184"/>
                  </a:cubicBezTo>
                  <a:cubicBezTo>
                    <a:pt x="482025" y="398604"/>
                    <a:pt x="475741" y="401239"/>
                    <a:pt x="468055" y="401239"/>
                  </a:cubicBezTo>
                  <a:cubicBezTo>
                    <a:pt x="463016" y="401239"/>
                    <a:pt x="458930" y="405325"/>
                    <a:pt x="458930" y="410364"/>
                  </a:cubicBezTo>
                  <a:lnTo>
                    <a:pt x="458930" y="428631"/>
                  </a:lnTo>
                  <a:lnTo>
                    <a:pt x="447294" y="417224"/>
                  </a:lnTo>
                  <a:cubicBezTo>
                    <a:pt x="443695" y="413695"/>
                    <a:pt x="437918" y="413755"/>
                    <a:pt x="434392" y="417352"/>
                  </a:cubicBezTo>
                  <a:cubicBezTo>
                    <a:pt x="430864" y="420951"/>
                    <a:pt x="430922" y="426729"/>
                    <a:pt x="434521" y="430256"/>
                  </a:cubicBezTo>
                  <a:lnTo>
                    <a:pt x="458930" y="454190"/>
                  </a:lnTo>
                  <a:lnTo>
                    <a:pt x="458930" y="514506"/>
                  </a:lnTo>
                  <a:cubicBezTo>
                    <a:pt x="458930" y="514597"/>
                    <a:pt x="458933" y="514755"/>
                    <a:pt x="458937" y="514845"/>
                  </a:cubicBezTo>
                  <a:cubicBezTo>
                    <a:pt x="458962" y="515637"/>
                    <a:pt x="459325" y="534440"/>
                    <a:pt x="442769" y="551497"/>
                  </a:cubicBezTo>
                  <a:cubicBezTo>
                    <a:pt x="424811" y="569996"/>
                    <a:pt x="394308" y="579375"/>
                    <a:pt x="352105" y="579375"/>
                  </a:cubicBezTo>
                  <a:lnTo>
                    <a:pt x="285512" y="579375"/>
                  </a:lnTo>
                  <a:cubicBezTo>
                    <a:pt x="243306" y="579375"/>
                    <a:pt x="212801" y="569996"/>
                    <a:pt x="194846" y="551497"/>
                  </a:cubicBezTo>
                  <a:cubicBezTo>
                    <a:pt x="192529" y="549107"/>
                    <a:pt x="190551" y="546685"/>
                    <a:pt x="188848" y="544281"/>
                  </a:cubicBezTo>
                  <a:lnTo>
                    <a:pt x="212799" y="518061"/>
                  </a:lnTo>
                  <a:cubicBezTo>
                    <a:pt x="216200" y="514340"/>
                    <a:pt x="215938" y="508567"/>
                    <a:pt x="212217" y="505170"/>
                  </a:cubicBezTo>
                  <a:cubicBezTo>
                    <a:pt x="208498" y="501771"/>
                    <a:pt x="202725" y="502034"/>
                    <a:pt x="199326" y="505754"/>
                  </a:cubicBezTo>
                  <a:lnTo>
                    <a:pt x="180386" y="526489"/>
                  </a:lnTo>
                  <a:cubicBezTo>
                    <a:pt x="178583" y="519882"/>
                    <a:pt x="178669" y="515265"/>
                    <a:pt x="178677" y="514909"/>
                  </a:cubicBezTo>
                  <a:cubicBezTo>
                    <a:pt x="178685" y="514775"/>
                    <a:pt x="178686" y="514642"/>
                    <a:pt x="178686" y="514506"/>
                  </a:cubicBezTo>
                  <a:lnTo>
                    <a:pt x="178686" y="410364"/>
                  </a:lnTo>
                  <a:cubicBezTo>
                    <a:pt x="178686" y="405325"/>
                    <a:pt x="174600" y="401239"/>
                    <a:pt x="169562" y="401239"/>
                  </a:cubicBezTo>
                  <a:cubicBezTo>
                    <a:pt x="161883" y="401238"/>
                    <a:pt x="155602" y="398609"/>
                    <a:pt x="150360" y="393199"/>
                  </a:cubicBezTo>
                  <a:close/>
                  <a:moveTo>
                    <a:pt x="492341" y="184256"/>
                  </a:moveTo>
                  <a:lnTo>
                    <a:pt x="492341" y="198656"/>
                  </a:lnTo>
                  <a:cubicBezTo>
                    <a:pt x="480350" y="193130"/>
                    <a:pt x="461301" y="185244"/>
                    <a:pt x="438707" y="179127"/>
                  </a:cubicBezTo>
                  <a:cubicBezTo>
                    <a:pt x="453513" y="179138"/>
                    <a:pt x="471408" y="180471"/>
                    <a:pt x="492341" y="184256"/>
                  </a:cubicBezTo>
                  <a:close/>
                  <a:moveTo>
                    <a:pt x="410465" y="590176"/>
                  </a:moveTo>
                  <a:cubicBezTo>
                    <a:pt x="398228" y="610944"/>
                    <a:pt x="361213" y="626511"/>
                    <a:pt x="318805" y="626511"/>
                  </a:cubicBezTo>
                  <a:cubicBezTo>
                    <a:pt x="276406" y="626511"/>
                    <a:pt x="239417" y="610946"/>
                    <a:pt x="227175" y="590184"/>
                  </a:cubicBezTo>
                  <a:cubicBezTo>
                    <a:pt x="243824" y="595111"/>
                    <a:pt x="263276" y="597624"/>
                    <a:pt x="285512" y="597624"/>
                  </a:cubicBezTo>
                  <a:lnTo>
                    <a:pt x="352105" y="597624"/>
                  </a:lnTo>
                  <a:cubicBezTo>
                    <a:pt x="374349" y="597624"/>
                    <a:pt x="393810" y="595108"/>
                    <a:pt x="410465" y="590176"/>
                  </a:cubicBezTo>
                  <a:close/>
                  <a:moveTo>
                    <a:pt x="105917" y="550669"/>
                  </a:moveTo>
                  <a:lnTo>
                    <a:pt x="132950" y="586597"/>
                  </a:lnTo>
                  <a:lnTo>
                    <a:pt x="109354" y="603856"/>
                  </a:lnTo>
                  <a:lnTo>
                    <a:pt x="108643" y="596247"/>
                  </a:lnTo>
                  <a:cubicBezTo>
                    <a:pt x="108175" y="591229"/>
                    <a:pt x="103728" y="587550"/>
                    <a:pt x="98710" y="588010"/>
                  </a:cubicBezTo>
                  <a:cubicBezTo>
                    <a:pt x="93693" y="588480"/>
                    <a:pt x="90005" y="592925"/>
                    <a:pt x="90473" y="597944"/>
                  </a:cubicBezTo>
                  <a:lnTo>
                    <a:pt x="92194" y="616407"/>
                  </a:lnTo>
                  <a:lnTo>
                    <a:pt x="85852" y="621044"/>
                  </a:lnTo>
                  <a:lnTo>
                    <a:pt x="72882" y="584521"/>
                  </a:lnTo>
                  <a:cubicBezTo>
                    <a:pt x="83565" y="571292"/>
                    <a:pt x="94881" y="560073"/>
                    <a:pt x="105917" y="550669"/>
                  </a:cubicBezTo>
                  <a:close/>
                  <a:moveTo>
                    <a:pt x="290621" y="782940"/>
                  </a:moveTo>
                  <a:lnTo>
                    <a:pt x="285338" y="772583"/>
                  </a:lnTo>
                  <a:lnTo>
                    <a:pt x="364449" y="746847"/>
                  </a:lnTo>
                  <a:lnTo>
                    <a:pt x="364449" y="756754"/>
                  </a:lnTo>
                  <a:cubicBezTo>
                    <a:pt x="364449" y="761793"/>
                    <a:pt x="368535" y="765879"/>
                    <a:pt x="373574" y="765879"/>
                  </a:cubicBezTo>
                  <a:cubicBezTo>
                    <a:pt x="378613" y="765879"/>
                    <a:pt x="382698" y="761793"/>
                    <a:pt x="382698" y="756754"/>
                  </a:cubicBezTo>
                  <a:lnTo>
                    <a:pt x="382698" y="740909"/>
                  </a:lnTo>
                  <a:lnTo>
                    <a:pt x="407753" y="732759"/>
                  </a:lnTo>
                  <a:lnTo>
                    <a:pt x="417591" y="757189"/>
                  </a:lnTo>
                  <a:lnTo>
                    <a:pt x="408994" y="760382"/>
                  </a:lnTo>
                  <a:cubicBezTo>
                    <a:pt x="404271" y="762136"/>
                    <a:pt x="401864" y="767387"/>
                    <a:pt x="403618" y="772112"/>
                  </a:cubicBezTo>
                  <a:cubicBezTo>
                    <a:pt x="404983" y="775789"/>
                    <a:pt x="408466" y="778063"/>
                    <a:pt x="412173" y="778063"/>
                  </a:cubicBezTo>
                  <a:cubicBezTo>
                    <a:pt x="413228" y="778063"/>
                    <a:pt x="414302" y="777878"/>
                    <a:pt x="415348" y="777490"/>
                  </a:cubicBezTo>
                  <a:lnTo>
                    <a:pt x="424409" y="774124"/>
                  </a:lnTo>
                  <a:lnTo>
                    <a:pt x="427956" y="782940"/>
                  </a:lnTo>
                  <a:lnTo>
                    <a:pt x="290621" y="782940"/>
                  </a:lnTo>
                  <a:lnTo>
                    <a:pt x="290621" y="782940"/>
                  </a:lnTo>
                  <a:close/>
                  <a:moveTo>
                    <a:pt x="557455" y="715712"/>
                  </a:moveTo>
                  <a:cubicBezTo>
                    <a:pt x="556140" y="717336"/>
                    <a:pt x="555425" y="719360"/>
                    <a:pt x="555425" y="721447"/>
                  </a:cubicBezTo>
                  <a:lnTo>
                    <a:pt x="555425" y="748854"/>
                  </a:lnTo>
                  <a:lnTo>
                    <a:pt x="538494" y="749494"/>
                  </a:lnTo>
                  <a:cubicBezTo>
                    <a:pt x="533456" y="749683"/>
                    <a:pt x="529529" y="753920"/>
                    <a:pt x="529718" y="758958"/>
                  </a:cubicBezTo>
                  <a:cubicBezTo>
                    <a:pt x="529906" y="763876"/>
                    <a:pt x="533949" y="767738"/>
                    <a:pt x="538832" y="767738"/>
                  </a:cubicBezTo>
                  <a:cubicBezTo>
                    <a:pt x="538946" y="767738"/>
                    <a:pt x="539063" y="767736"/>
                    <a:pt x="539181" y="767733"/>
                  </a:cubicBezTo>
                  <a:lnTo>
                    <a:pt x="555425" y="767118"/>
                  </a:lnTo>
                  <a:lnTo>
                    <a:pt x="555425" y="782942"/>
                  </a:lnTo>
                  <a:lnTo>
                    <a:pt x="500936" y="782942"/>
                  </a:lnTo>
                  <a:lnTo>
                    <a:pt x="500936" y="689290"/>
                  </a:lnTo>
                  <a:lnTo>
                    <a:pt x="517800" y="656398"/>
                  </a:lnTo>
                  <a:cubicBezTo>
                    <a:pt x="520099" y="651914"/>
                    <a:pt x="518328" y="646414"/>
                    <a:pt x="513845" y="644115"/>
                  </a:cubicBezTo>
                  <a:cubicBezTo>
                    <a:pt x="509358" y="641813"/>
                    <a:pt x="503858" y="643588"/>
                    <a:pt x="501562" y="648071"/>
                  </a:cubicBezTo>
                  <a:lnTo>
                    <a:pt x="483692" y="682926"/>
                  </a:lnTo>
                  <a:cubicBezTo>
                    <a:pt x="483033" y="684214"/>
                    <a:pt x="482686" y="685641"/>
                    <a:pt x="482686" y="687088"/>
                  </a:cubicBezTo>
                  <a:lnTo>
                    <a:pt x="482686" y="782943"/>
                  </a:lnTo>
                  <a:lnTo>
                    <a:pt x="447634" y="782943"/>
                  </a:lnTo>
                  <a:lnTo>
                    <a:pt x="441523" y="767771"/>
                  </a:lnTo>
                  <a:lnTo>
                    <a:pt x="448146" y="765312"/>
                  </a:lnTo>
                  <a:cubicBezTo>
                    <a:pt x="452868" y="763558"/>
                    <a:pt x="455275" y="758307"/>
                    <a:pt x="453521" y="753581"/>
                  </a:cubicBezTo>
                  <a:cubicBezTo>
                    <a:pt x="451767" y="748857"/>
                    <a:pt x="446513" y="746448"/>
                    <a:pt x="441791" y="748204"/>
                  </a:cubicBezTo>
                  <a:lnTo>
                    <a:pt x="434705" y="750836"/>
                  </a:lnTo>
                  <a:lnTo>
                    <a:pt x="421500" y="718042"/>
                  </a:lnTo>
                  <a:cubicBezTo>
                    <a:pt x="419708" y="713592"/>
                    <a:pt x="414777" y="711293"/>
                    <a:pt x="410213" y="712773"/>
                  </a:cubicBezTo>
                  <a:lnTo>
                    <a:pt x="382700" y="721723"/>
                  </a:lnTo>
                  <a:lnTo>
                    <a:pt x="382700" y="712839"/>
                  </a:lnTo>
                  <a:cubicBezTo>
                    <a:pt x="382700" y="707800"/>
                    <a:pt x="378614" y="703715"/>
                    <a:pt x="373575" y="703715"/>
                  </a:cubicBezTo>
                  <a:cubicBezTo>
                    <a:pt x="368537" y="703715"/>
                    <a:pt x="364451" y="707800"/>
                    <a:pt x="364451" y="712839"/>
                  </a:cubicBezTo>
                  <a:lnTo>
                    <a:pt x="364451" y="727660"/>
                  </a:lnTo>
                  <a:lnTo>
                    <a:pt x="269534" y="758535"/>
                  </a:lnTo>
                  <a:cubicBezTo>
                    <a:pt x="266995" y="759361"/>
                    <a:pt x="264945" y="761258"/>
                    <a:pt x="263925" y="763724"/>
                  </a:cubicBezTo>
                  <a:cubicBezTo>
                    <a:pt x="262903" y="766192"/>
                    <a:pt x="263015" y="768980"/>
                    <a:pt x="264229" y="771357"/>
                  </a:cubicBezTo>
                  <a:lnTo>
                    <a:pt x="270136" y="782942"/>
                  </a:lnTo>
                  <a:lnTo>
                    <a:pt x="154924" y="782942"/>
                  </a:lnTo>
                  <a:lnTo>
                    <a:pt x="154924" y="687087"/>
                  </a:lnTo>
                  <a:cubicBezTo>
                    <a:pt x="154924" y="685638"/>
                    <a:pt x="154580" y="684212"/>
                    <a:pt x="153918" y="682924"/>
                  </a:cubicBezTo>
                  <a:lnTo>
                    <a:pt x="136048" y="648070"/>
                  </a:lnTo>
                  <a:cubicBezTo>
                    <a:pt x="133749" y="643586"/>
                    <a:pt x="128249" y="641813"/>
                    <a:pt x="123766" y="644114"/>
                  </a:cubicBezTo>
                  <a:cubicBezTo>
                    <a:pt x="119282" y="646412"/>
                    <a:pt x="117510" y="651911"/>
                    <a:pt x="119810" y="656396"/>
                  </a:cubicBezTo>
                  <a:lnTo>
                    <a:pt x="136674" y="689289"/>
                  </a:lnTo>
                  <a:lnTo>
                    <a:pt x="136674" y="782940"/>
                  </a:lnTo>
                  <a:lnTo>
                    <a:pt x="19477" y="782940"/>
                  </a:lnTo>
                  <a:cubicBezTo>
                    <a:pt x="32540" y="680425"/>
                    <a:pt x="38164" y="646197"/>
                    <a:pt x="39175" y="640283"/>
                  </a:cubicBezTo>
                  <a:cubicBezTo>
                    <a:pt x="45176" y="626325"/>
                    <a:pt x="52208" y="613706"/>
                    <a:pt x="59827" y="602284"/>
                  </a:cubicBezTo>
                  <a:lnTo>
                    <a:pt x="72759" y="638688"/>
                  </a:lnTo>
                  <a:cubicBezTo>
                    <a:pt x="73721" y="641403"/>
                    <a:pt x="75913" y="643507"/>
                    <a:pt x="78667" y="644355"/>
                  </a:cubicBezTo>
                  <a:cubicBezTo>
                    <a:pt x="79547" y="644625"/>
                    <a:pt x="80455" y="644760"/>
                    <a:pt x="81356" y="644760"/>
                  </a:cubicBezTo>
                  <a:cubicBezTo>
                    <a:pt x="83270" y="644760"/>
                    <a:pt x="85162" y="644158"/>
                    <a:pt x="86742" y="643001"/>
                  </a:cubicBezTo>
                  <a:lnTo>
                    <a:pt x="94170" y="637568"/>
                  </a:lnTo>
                  <a:lnTo>
                    <a:pt x="95075" y="647267"/>
                  </a:lnTo>
                  <a:cubicBezTo>
                    <a:pt x="95516" y="651997"/>
                    <a:pt x="99491" y="655545"/>
                    <a:pt x="104151" y="655545"/>
                  </a:cubicBezTo>
                  <a:cubicBezTo>
                    <a:pt x="104434" y="655545"/>
                    <a:pt x="104722" y="655532"/>
                    <a:pt x="105010" y="655504"/>
                  </a:cubicBezTo>
                  <a:cubicBezTo>
                    <a:pt x="110027" y="655035"/>
                    <a:pt x="113713" y="650589"/>
                    <a:pt x="113247" y="645571"/>
                  </a:cubicBezTo>
                  <a:lnTo>
                    <a:pt x="111328" y="625017"/>
                  </a:lnTo>
                  <a:lnTo>
                    <a:pt x="151189" y="595864"/>
                  </a:lnTo>
                  <a:cubicBezTo>
                    <a:pt x="153161" y="594424"/>
                    <a:pt x="154472" y="592252"/>
                    <a:pt x="154827" y="589836"/>
                  </a:cubicBezTo>
                  <a:cubicBezTo>
                    <a:pt x="155187" y="587422"/>
                    <a:pt x="154561" y="584963"/>
                    <a:pt x="153094" y="583012"/>
                  </a:cubicBezTo>
                  <a:lnTo>
                    <a:pt x="139570" y="565042"/>
                  </a:lnTo>
                  <a:lnTo>
                    <a:pt x="152885" y="549076"/>
                  </a:lnTo>
                  <a:cubicBezTo>
                    <a:pt x="156112" y="545204"/>
                    <a:pt x="155589" y="539451"/>
                    <a:pt x="151720" y="536224"/>
                  </a:cubicBezTo>
                  <a:cubicBezTo>
                    <a:pt x="147851" y="532997"/>
                    <a:pt x="142096" y="533517"/>
                    <a:pt x="138866" y="537388"/>
                  </a:cubicBezTo>
                  <a:lnTo>
                    <a:pt x="128297" y="550062"/>
                  </a:lnTo>
                  <a:lnTo>
                    <a:pt x="120206" y="539310"/>
                  </a:lnTo>
                  <a:cubicBezTo>
                    <a:pt x="136301" y="527394"/>
                    <a:pt x="150784" y="519437"/>
                    <a:pt x="160429" y="514744"/>
                  </a:cubicBezTo>
                  <a:cubicBezTo>
                    <a:pt x="160393" y="519012"/>
                    <a:pt x="161146" y="542671"/>
                    <a:pt x="181348" y="563785"/>
                  </a:cubicBezTo>
                  <a:cubicBezTo>
                    <a:pt x="187959" y="570695"/>
                    <a:pt x="195866" y="576549"/>
                    <a:pt x="205022" y="581352"/>
                  </a:cubicBezTo>
                  <a:cubicBezTo>
                    <a:pt x="209865" y="617354"/>
                    <a:pt x="258082" y="644755"/>
                    <a:pt x="318805" y="644755"/>
                  </a:cubicBezTo>
                  <a:cubicBezTo>
                    <a:pt x="379528" y="644755"/>
                    <a:pt x="427746" y="617354"/>
                    <a:pt x="432591" y="581352"/>
                  </a:cubicBezTo>
                  <a:cubicBezTo>
                    <a:pt x="441745" y="576549"/>
                    <a:pt x="449651" y="570695"/>
                    <a:pt x="456262" y="563787"/>
                  </a:cubicBezTo>
                  <a:cubicBezTo>
                    <a:pt x="476467" y="542671"/>
                    <a:pt x="477221" y="519009"/>
                    <a:pt x="477185" y="514744"/>
                  </a:cubicBezTo>
                  <a:cubicBezTo>
                    <a:pt x="503509" y="527549"/>
                    <a:pt x="565905" y="564610"/>
                    <a:pt x="598440" y="640281"/>
                  </a:cubicBezTo>
                  <a:cubicBezTo>
                    <a:pt x="598821" y="642500"/>
                    <a:pt x="599847" y="648705"/>
                    <a:pt x="601675" y="661006"/>
                  </a:cubicBezTo>
                  <a:lnTo>
                    <a:pt x="584545" y="682197"/>
                  </a:lnTo>
                  <a:cubicBezTo>
                    <a:pt x="581522" y="677615"/>
                    <a:pt x="579326" y="674285"/>
                    <a:pt x="579087" y="673930"/>
                  </a:cubicBezTo>
                  <a:cubicBezTo>
                    <a:pt x="576289" y="669739"/>
                    <a:pt x="570623" y="668608"/>
                    <a:pt x="566430" y="671407"/>
                  </a:cubicBezTo>
                  <a:cubicBezTo>
                    <a:pt x="562240" y="674205"/>
                    <a:pt x="561110" y="679871"/>
                    <a:pt x="563908" y="684064"/>
                  </a:cubicBezTo>
                  <a:cubicBezTo>
                    <a:pt x="564196" y="684499"/>
                    <a:pt x="567823" y="689990"/>
                    <a:pt x="572505" y="697091"/>
                  </a:cubicBezTo>
                  <a:lnTo>
                    <a:pt x="557455" y="715712"/>
                  </a:lnTo>
                  <a:close/>
                  <a:moveTo>
                    <a:pt x="573674" y="782940"/>
                  </a:moveTo>
                  <a:lnTo>
                    <a:pt x="573674" y="766427"/>
                  </a:lnTo>
                  <a:lnTo>
                    <a:pt x="588264" y="765876"/>
                  </a:lnTo>
                  <a:cubicBezTo>
                    <a:pt x="593302" y="765686"/>
                    <a:pt x="597228" y="761449"/>
                    <a:pt x="597040" y="756413"/>
                  </a:cubicBezTo>
                  <a:cubicBezTo>
                    <a:pt x="596849" y="751376"/>
                    <a:pt x="592608" y="747431"/>
                    <a:pt x="587577" y="747639"/>
                  </a:cubicBezTo>
                  <a:lnTo>
                    <a:pt x="573676" y="748165"/>
                  </a:lnTo>
                  <a:lnTo>
                    <a:pt x="573676" y="724677"/>
                  </a:lnTo>
                  <a:lnTo>
                    <a:pt x="583054" y="713075"/>
                  </a:lnTo>
                  <a:cubicBezTo>
                    <a:pt x="585598" y="716931"/>
                    <a:pt x="588014" y="720596"/>
                    <a:pt x="590012" y="723627"/>
                  </a:cubicBezTo>
                  <a:cubicBezTo>
                    <a:pt x="591766" y="726287"/>
                    <a:pt x="594675" y="727730"/>
                    <a:pt x="597639" y="727730"/>
                  </a:cubicBezTo>
                  <a:cubicBezTo>
                    <a:pt x="599362" y="727730"/>
                    <a:pt x="601107" y="727240"/>
                    <a:pt x="602655" y="726222"/>
                  </a:cubicBezTo>
                  <a:cubicBezTo>
                    <a:pt x="606862" y="723447"/>
                    <a:pt x="608022" y="717789"/>
                    <a:pt x="605247" y="713581"/>
                  </a:cubicBezTo>
                  <a:cubicBezTo>
                    <a:pt x="604812" y="712922"/>
                    <a:pt x="600273" y="706037"/>
                    <a:pt x="595093" y="698186"/>
                  </a:cubicBezTo>
                  <a:lnTo>
                    <a:pt x="605227" y="685650"/>
                  </a:lnTo>
                  <a:cubicBezTo>
                    <a:pt x="608313" y="707647"/>
                    <a:pt x="612541" y="739009"/>
                    <a:pt x="618140" y="782945"/>
                  </a:cubicBezTo>
                  <a:lnTo>
                    <a:pt x="573674" y="782945"/>
                  </a:lnTo>
                  <a:lnTo>
                    <a:pt x="573674" y="78294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88" name="Google Shape;1088;p24"/>
          <p:cNvGrpSpPr/>
          <p:nvPr/>
        </p:nvGrpSpPr>
        <p:grpSpPr>
          <a:xfrm>
            <a:off x="4737972" y="5474306"/>
            <a:ext cx="531659" cy="640148"/>
            <a:chOff x="6030422" y="6979894"/>
            <a:chExt cx="665405" cy="801187"/>
          </a:xfrm>
        </p:grpSpPr>
        <p:sp>
          <p:nvSpPr>
            <p:cNvPr id="1089" name="Google Shape;1089;p24"/>
            <p:cNvSpPr/>
            <p:nvPr/>
          </p:nvSpPr>
          <p:spPr>
            <a:xfrm>
              <a:off x="6480970" y="7639651"/>
              <a:ext cx="25382" cy="14473"/>
            </a:xfrm>
            <a:custGeom>
              <a:avLst/>
              <a:gdLst/>
              <a:ahLst/>
              <a:cxnLst/>
              <a:rect l="l" t="t" r="r" b="b"/>
              <a:pathLst>
                <a:path w="25382" h="14473" extrusionOk="0">
                  <a:moveTo>
                    <a:pt x="44" y="0"/>
                  </a:moveTo>
                  <a:lnTo>
                    <a:pt x="0" y="14473"/>
                  </a:lnTo>
                  <a:lnTo>
                    <a:pt x="25383" y="1330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4"/>
            <p:cNvSpPr/>
            <p:nvPr/>
          </p:nvSpPr>
          <p:spPr>
            <a:xfrm>
              <a:off x="6124273" y="6998393"/>
              <a:ext cx="471963" cy="674426"/>
            </a:xfrm>
            <a:custGeom>
              <a:avLst/>
              <a:gdLst/>
              <a:ahLst/>
              <a:cxnLst/>
              <a:rect l="l" t="t" r="r" b="b"/>
              <a:pathLst>
                <a:path w="471963" h="674426" extrusionOk="0">
                  <a:moveTo>
                    <a:pt x="143069" y="513864"/>
                  </a:moveTo>
                  <a:lnTo>
                    <a:pt x="143069" y="667261"/>
                  </a:lnTo>
                  <a:lnTo>
                    <a:pt x="158186" y="674426"/>
                  </a:lnTo>
                  <a:cubicBezTo>
                    <a:pt x="158186" y="674426"/>
                    <a:pt x="256683" y="660344"/>
                    <a:pt x="256980" y="660330"/>
                  </a:cubicBezTo>
                  <a:lnTo>
                    <a:pt x="338679" y="656587"/>
                  </a:lnTo>
                  <a:lnTo>
                    <a:pt x="338679" y="476902"/>
                  </a:lnTo>
                  <a:cubicBezTo>
                    <a:pt x="338682" y="475722"/>
                    <a:pt x="338911" y="474553"/>
                    <a:pt x="339352" y="473459"/>
                  </a:cubicBezTo>
                  <a:cubicBezTo>
                    <a:pt x="343790" y="462457"/>
                    <a:pt x="425123" y="371073"/>
                    <a:pt x="434839" y="356011"/>
                  </a:cubicBezTo>
                  <a:cubicBezTo>
                    <a:pt x="470223" y="301171"/>
                    <a:pt x="479552" y="239125"/>
                    <a:pt x="466065" y="215589"/>
                  </a:cubicBezTo>
                  <a:cubicBezTo>
                    <a:pt x="462549" y="209450"/>
                    <a:pt x="457914" y="206713"/>
                    <a:pt x="451516" y="206993"/>
                  </a:cubicBezTo>
                  <a:cubicBezTo>
                    <a:pt x="439883" y="207492"/>
                    <a:pt x="432278" y="239858"/>
                    <a:pt x="427735" y="259199"/>
                  </a:cubicBezTo>
                  <a:cubicBezTo>
                    <a:pt x="424493" y="272999"/>
                    <a:pt x="421931" y="283900"/>
                    <a:pt x="417902" y="290308"/>
                  </a:cubicBezTo>
                  <a:cubicBezTo>
                    <a:pt x="407683" y="306541"/>
                    <a:pt x="382252" y="314159"/>
                    <a:pt x="369927" y="312070"/>
                  </a:cubicBezTo>
                  <a:cubicBezTo>
                    <a:pt x="360491" y="310475"/>
                    <a:pt x="358067" y="304209"/>
                    <a:pt x="357463" y="301590"/>
                  </a:cubicBezTo>
                  <a:cubicBezTo>
                    <a:pt x="357096" y="299992"/>
                    <a:pt x="357157" y="298327"/>
                    <a:pt x="357642" y="296762"/>
                  </a:cubicBezTo>
                  <a:cubicBezTo>
                    <a:pt x="357761" y="296376"/>
                    <a:pt x="369696" y="257822"/>
                    <a:pt x="379942" y="223454"/>
                  </a:cubicBezTo>
                  <a:cubicBezTo>
                    <a:pt x="392915" y="179941"/>
                    <a:pt x="386807" y="75789"/>
                    <a:pt x="357955" y="49943"/>
                  </a:cubicBezTo>
                  <a:cubicBezTo>
                    <a:pt x="351303" y="43987"/>
                    <a:pt x="344056" y="42965"/>
                    <a:pt x="335143" y="46729"/>
                  </a:cubicBezTo>
                  <a:cubicBezTo>
                    <a:pt x="324061" y="51406"/>
                    <a:pt x="330580" y="90622"/>
                    <a:pt x="334894" y="116572"/>
                  </a:cubicBezTo>
                  <a:cubicBezTo>
                    <a:pt x="337418" y="131758"/>
                    <a:pt x="339804" y="146101"/>
                    <a:pt x="340377" y="158291"/>
                  </a:cubicBezTo>
                  <a:cubicBezTo>
                    <a:pt x="342333" y="199967"/>
                    <a:pt x="299215" y="278345"/>
                    <a:pt x="297376" y="281660"/>
                  </a:cubicBezTo>
                  <a:cubicBezTo>
                    <a:pt x="295301" y="285403"/>
                    <a:pt x="290938" y="287247"/>
                    <a:pt x="286807" y="286111"/>
                  </a:cubicBezTo>
                  <a:cubicBezTo>
                    <a:pt x="282679" y="284978"/>
                    <a:pt x="279864" y="281166"/>
                    <a:pt x="279992" y="276886"/>
                  </a:cubicBezTo>
                  <a:cubicBezTo>
                    <a:pt x="280034" y="275448"/>
                    <a:pt x="284313" y="132575"/>
                    <a:pt x="280592" y="84222"/>
                  </a:cubicBezTo>
                  <a:cubicBezTo>
                    <a:pt x="278075" y="51534"/>
                    <a:pt x="247057" y="13733"/>
                    <a:pt x="222053" y="3025"/>
                  </a:cubicBezTo>
                  <a:cubicBezTo>
                    <a:pt x="212304" y="-1150"/>
                    <a:pt x="204596" y="-1001"/>
                    <a:pt x="199130" y="3458"/>
                  </a:cubicBezTo>
                  <a:cubicBezTo>
                    <a:pt x="191067" y="10043"/>
                    <a:pt x="194029" y="18714"/>
                    <a:pt x="207682" y="43177"/>
                  </a:cubicBezTo>
                  <a:cubicBezTo>
                    <a:pt x="216223" y="58484"/>
                    <a:pt x="225907" y="75836"/>
                    <a:pt x="228355" y="95083"/>
                  </a:cubicBezTo>
                  <a:cubicBezTo>
                    <a:pt x="229225" y="101936"/>
                    <a:pt x="228348" y="146144"/>
                    <a:pt x="227020" y="181535"/>
                  </a:cubicBezTo>
                  <a:cubicBezTo>
                    <a:pt x="226450" y="196683"/>
                    <a:pt x="225507" y="218280"/>
                    <a:pt x="224225" y="235141"/>
                  </a:cubicBezTo>
                  <a:cubicBezTo>
                    <a:pt x="222444" y="258601"/>
                    <a:pt x="221485" y="266106"/>
                    <a:pt x="213206" y="267845"/>
                  </a:cubicBezTo>
                  <a:cubicBezTo>
                    <a:pt x="209905" y="268539"/>
                    <a:pt x="203706" y="267622"/>
                    <a:pt x="201388" y="259804"/>
                  </a:cubicBezTo>
                  <a:cubicBezTo>
                    <a:pt x="199811" y="254493"/>
                    <a:pt x="198274" y="246148"/>
                    <a:pt x="196326" y="235579"/>
                  </a:cubicBezTo>
                  <a:cubicBezTo>
                    <a:pt x="191002" y="206687"/>
                    <a:pt x="182092" y="158330"/>
                    <a:pt x="164613" y="141150"/>
                  </a:cubicBezTo>
                  <a:cubicBezTo>
                    <a:pt x="136205" y="113228"/>
                    <a:pt x="94559" y="101482"/>
                    <a:pt x="72278" y="106608"/>
                  </a:cubicBezTo>
                  <a:cubicBezTo>
                    <a:pt x="68843" y="107399"/>
                    <a:pt x="62862" y="109353"/>
                    <a:pt x="61360" y="113573"/>
                  </a:cubicBezTo>
                  <a:cubicBezTo>
                    <a:pt x="58589" y="121365"/>
                    <a:pt x="58728" y="127743"/>
                    <a:pt x="61784" y="133068"/>
                  </a:cubicBezTo>
                  <a:cubicBezTo>
                    <a:pt x="66878" y="141940"/>
                    <a:pt x="80603" y="148893"/>
                    <a:pt x="100429" y="152642"/>
                  </a:cubicBezTo>
                  <a:cubicBezTo>
                    <a:pt x="130229" y="158279"/>
                    <a:pt x="135529" y="195440"/>
                    <a:pt x="146081" y="269478"/>
                  </a:cubicBezTo>
                  <a:cubicBezTo>
                    <a:pt x="149661" y="294603"/>
                    <a:pt x="146403" y="312559"/>
                    <a:pt x="136121" y="324377"/>
                  </a:cubicBezTo>
                  <a:cubicBezTo>
                    <a:pt x="127503" y="334278"/>
                    <a:pt x="114359" y="339285"/>
                    <a:pt x="96978" y="339222"/>
                  </a:cubicBezTo>
                  <a:cubicBezTo>
                    <a:pt x="62059" y="339119"/>
                    <a:pt x="49636" y="321878"/>
                    <a:pt x="47741" y="270894"/>
                  </a:cubicBezTo>
                  <a:cubicBezTo>
                    <a:pt x="46745" y="244037"/>
                    <a:pt x="39717" y="232769"/>
                    <a:pt x="33999" y="228043"/>
                  </a:cubicBezTo>
                  <a:cubicBezTo>
                    <a:pt x="29012" y="223923"/>
                    <a:pt x="27915" y="224386"/>
                    <a:pt x="22524" y="224386"/>
                  </a:cubicBezTo>
                  <a:cubicBezTo>
                    <a:pt x="17135" y="224386"/>
                    <a:pt x="14027" y="225946"/>
                    <a:pt x="10869" y="229290"/>
                  </a:cubicBezTo>
                  <a:cubicBezTo>
                    <a:pt x="410" y="240360"/>
                    <a:pt x="-413" y="267178"/>
                    <a:pt x="122" y="275700"/>
                  </a:cubicBezTo>
                  <a:cubicBezTo>
                    <a:pt x="132" y="275844"/>
                    <a:pt x="136" y="275988"/>
                    <a:pt x="139" y="276132"/>
                  </a:cubicBezTo>
                  <a:cubicBezTo>
                    <a:pt x="1444" y="356905"/>
                    <a:pt x="13181" y="367173"/>
                    <a:pt x="24529" y="377105"/>
                  </a:cubicBezTo>
                  <a:cubicBezTo>
                    <a:pt x="33228" y="384718"/>
                    <a:pt x="43088" y="393346"/>
                    <a:pt x="48547" y="421602"/>
                  </a:cubicBezTo>
                  <a:cubicBezTo>
                    <a:pt x="61529" y="488788"/>
                    <a:pt x="135351" y="504601"/>
                    <a:pt x="136096" y="504752"/>
                  </a:cubicBezTo>
                  <a:cubicBezTo>
                    <a:pt x="140432" y="505632"/>
                    <a:pt x="143080" y="509447"/>
                    <a:pt x="143069" y="513864"/>
                  </a:cubicBezTo>
                  <a:close/>
                  <a:moveTo>
                    <a:pt x="282552" y="410475"/>
                  </a:moveTo>
                  <a:lnTo>
                    <a:pt x="314315" y="361166"/>
                  </a:lnTo>
                  <a:cubicBezTo>
                    <a:pt x="317090" y="356863"/>
                    <a:pt x="322825" y="355620"/>
                    <a:pt x="327134" y="358391"/>
                  </a:cubicBezTo>
                  <a:cubicBezTo>
                    <a:pt x="331439" y="361166"/>
                    <a:pt x="332681" y="366906"/>
                    <a:pt x="329907" y="371210"/>
                  </a:cubicBezTo>
                  <a:lnTo>
                    <a:pt x="298144" y="420520"/>
                  </a:lnTo>
                  <a:cubicBezTo>
                    <a:pt x="296371" y="423272"/>
                    <a:pt x="293389" y="424773"/>
                    <a:pt x="290339" y="424773"/>
                  </a:cubicBezTo>
                  <a:cubicBezTo>
                    <a:pt x="288619" y="424773"/>
                    <a:pt x="286879" y="424294"/>
                    <a:pt x="285325" y="423294"/>
                  </a:cubicBezTo>
                  <a:cubicBezTo>
                    <a:pt x="281020" y="420521"/>
                    <a:pt x="279778" y="414783"/>
                    <a:pt x="282552" y="410475"/>
                  </a:cubicBezTo>
                  <a:close/>
                  <a:moveTo>
                    <a:pt x="242288" y="330383"/>
                  </a:moveTo>
                  <a:cubicBezTo>
                    <a:pt x="242302" y="325270"/>
                    <a:pt x="246452" y="321136"/>
                    <a:pt x="251563" y="321136"/>
                  </a:cubicBezTo>
                  <a:cubicBezTo>
                    <a:pt x="251572" y="321136"/>
                    <a:pt x="251581" y="321136"/>
                    <a:pt x="251591" y="321136"/>
                  </a:cubicBezTo>
                  <a:cubicBezTo>
                    <a:pt x="256714" y="321150"/>
                    <a:pt x="260851" y="325316"/>
                    <a:pt x="260837" y="330437"/>
                  </a:cubicBezTo>
                  <a:lnTo>
                    <a:pt x="260696" y="377863"/>
                  </a:lnTo>
                  <a:cubicBezTo>
                    <a:pt x="260682" y="382975"/>
                    <a:pt x="256532" y="387109"/>
                    <a:pt x="251422" y="387109"/>
                  </a:cubicBezTo>
                  <a:cubicBezTo>
                    <a:pt x="251412" y="387109"/>
                    <a:pt x="251403" y="387109"/>
                    <a:pt x="251394" y="387109"/>
                  </a:cubicBezTo>
                  <a:cubicBezTo>
                    <a:pt x="246270" y="387095"/>
                    <a:pt x="242133" y="382929"/>
                    <a:pt x="242147" y="377808"/>
                  </a:cubicBezTo>
                  <a:lnTo>
                    <a:pt x="242288" y="330383"/>
                  </a:lnTo>
                  <a:close/>
                  <a:moveTo>
                    <a:pt x="179291" y="357953"/>
                  </a:moveTo>
                  <a:cubicBezTo>
                    <a:pt x="183612" y="355202"/>
                    <a:pt x="189347" y="356481"/>
                    <a:pt x="192093" y="360804"/>
                  </a:cubicBezTo>
                  <a:lnTo>
                    <a:pt x="223563" y="410301"/>
                  </a:lnTo>
                  <a:cubicBezTo>
                    <a:pt x="226309" y="414623"/>
                    <a:pt x="225034" y="420354"/>
                    <a:pt x="220712" y="423103"/>
                  </a:cubicBezTo>
                  <a:cubicBezTo>
                    <a:pt x="219171" y="424084"/>
                    <a:pt x="217446" y="424552"/>
                    <a:pt x="215745" y="424552"/>
                  </a:cubicBezTo>
                  <a:cubicBezTo>
                    <a:pt x="212680" y="424552"/>
                    <a:pt x="209679" y="423033"/>
                    <a:pt x="207909" y="420252"/>
                  </a:cubicBezTo>
                  <a:lnTo>
                    <a:pt x="176439" y="370757"/>
                  </a:lnTo>
                  <a:cubicBezTo>
                    <a:pt x="173691" y="366433"/>
                    <a:pt x="174969" y="360701"/>
                    <a:pt x="179291" y="35795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91" name="Google Shape;1091;p24"/>
            <p:cNvGrpSpPr/>
            <p:nvPr/>
          </p:nvGrpSpPr>
          <p:grpSpPr>
            <a:xfrm>
              <a:off x="6065755" y="7598994"/>
              <a:ext cx="592228" cy="163062"/>
              <a:chOff x="6065755" y="7598994"/>
              <a:chExt cx="592228" cy="163062"/>
            </a:xfrm>
          </p:grpSpPr>
          <p:sp>
            <p:nvSpPr>
              <p:cNvPr id="1092" name="Google Shape;1092;p24"/>
              <p:cNvSpPr/>
              <p:nvPr/>
            </p:nvSpPr>
            <p:spPr>
              <a:xfrm>
                <a:off x="6065755" y="7598994"/>
                <a:ext cx="592228" cy="163062"/>
              </a:xfrm>
              <a:custGeom>
                <a:avLst/>
                <a:gdLst/>
                <a:ahLst/>
                <a:cxnLst/>
                <a:rect l="l" t="t" r="r" b="b"/>
                <a:pathLst>
                  <a:path w="592228" h="163062" extrusionOk="0">
                    <a:moveTo>
                      <a:pt x="526516" y="28902"/>
                    </a:moveTo>
                    <a:lnTo>
                      <a:pt x="497709" y="12994"/>
                    </a:lnTo>
                    <a:lnTo>
                      <a:pt x="415381" y="0"/>
                    </a:lnTo>
                    <a:lnTo>
                      <a:pt x="415323" y="19742"/>
                    </a:lnTo>
                    <a:lnTo>
                      <a:pt x="479504" y="53440"/>
                    </a:lnTo>
                    <a:cubicBezTo>
                      <a:pt x="483211" y="55385"/>
                      <a:pt x="485156" y="59576"/>
                      <a:pt x="484247" y="63663"/>
                    </a:cubicBezTo>
                    <a:cubicBezTo>
                      <a:pt x="483338" y="67751"/>
                      <a:pt x="479803" y="70722"/>
                      <a:pt x="475622" y="70916"/>
                    </a:cubicBezTo>
                    <a:lnTo>
                      <a:pt x="316800" y="78240"/>
                    </a:lnTo>
                    <a:lnTo>
                      <a:pt x="216573" y="92584"/>
                    </a:lnTo>
                    <a:cubicBezTo>
                      <a:pt x="216136" y="92647"/>
                      <a:pt x="213528" y="93072"/>
                      <a:pt x="211287" y="91783"/>
                    </a:cubicBezTo>
                    <a:lnTo>
                      <a:pt x="133242" y="54795"/>
                    </a:lnTo>
                    <a:cubicBezTo>
                      <a:pt x="129782" y="53155"/>
                      <a:pt x="127685" y="49558"/>
                      <a:pt x="127965" y="45738"/>
                    </a:cubicBezTo>
                    <a:cubicBezTo>
                      <a:pt x="128243" y="41918"/>
                      <a:pt x="130841" y="38664"/>
                      <a:pt x="134503" y="37545"/>
                    </a:cubicBezTo>
                    <a:lnTo>
                      <a:pt x="183170" y="22679"/>
                    </a:lnTo>
                    <a:lnTo>
                      <a:pt x="183219" y="6087"/>
                    </a:lnTo>
                    <a:lnTo>
                      <a:pt x="113866" y="21698"/>
                    </a:lnTo>
                    <a:cubicBezTo>
                      <a:pt x="113271" y="21831"/>
                      <a:pt x="112664" y="21908"/>
                      <a:pt x="112052" y="21922"/>
                    </a:cubicBezTo>
                    <a:lnTo>
                      <a:pt x="54392" y="23311"/>
                    </a:lnTo>
                    <a:lnTo>
                      <a:pt x="65876" y="41164"/>
                    </a:lnTo>
                    <a:cubicBezTo>
                      <a:pt x="67314" y="43403"/>
                      <a:pt x="67724" y="46150"/>
                      <a:pt x="66999" y="48710"/>
                    </a:cubicBezTo>
                    <a:cubicBezTo>
                      <a:pt x="66275" y="51270"/>
                      <a:pt x="64486" y="53393"/>
                      <a:pt x="62086" y="54545"/>
                    </a:cubicBezTo>
                    <a:lnTo>
                      <a:pt x="0" y="84327"/>
                    </a:lnTo>
                    <a:lnTo>
                      <a:pt x="45782" y="97370"/>
                    </a:lnTo>
                    <a:cubicBezTo>
                      <a:pt x="48351" y="98102"/>
                      <a:pt x="50478" y="99905"/>
                      <a:pt x="51620" y="102317"/>
                    </a:cubicBezTo>
                    <a:lnTo>
                      <a:pt x="69671" y="140433"/>
                    </a:lnTo>
                    <a:lnTo>
                      <a:pt x="219349" y="150120"/>
                    </a:lnTo>
                    <a:lnTo>
                      <a:pt x="268207" y="117800"/>
                    </a:lnTo>
                    <a:cubicBezTo>
                      <a:pt x="270666" y="116176"/>
                      <a:pt x="273745" y="115817"/>
                      <a:pt x="276512" y="116826"/>
                    </a:cubicBezTo>
                    <a:lnTo>
                      <a:pt x="402904" y="163062"/>
                    </a:lnTo>
                    <a:lnTo>
                      <a:pt x="555017" y="119222"/>
                    </a:lnTo>
                    <a:lnTo>
                      <a:pt x="522665" y="90214"/>
                    </a:lnTo>
                    <a:cubicBezTo>
                      <a:pt x="520261" y="88059"/>
                      <a:pt x="519152" y="84809"/>
                      <a:pt x="519734" y="81635"/>
                    </a:cubicBezTo>
                    <a:cubicBezTo>
                      <a:pt x="520316" y="78462"/>
                      <a:pt x="522507" y="75817"/>
                      <a:pt x="525519" y="74656"/>
                    </a:cubicBezTo>
                    <a:lnTo>
                      <a:pt x="592229" y="48932"/>
                    </a:lnTo>
                    <a:lnTo>
                      <a:pt x="528318" y="29667"/>
                    </a:lnTo>
                    <a:cubicBezTo>
                      <a:pt x="527694" y="29473"/>
                      <a:pt x="527090" y="29218"/>
                      <a:pt x="526516" y="2890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24"/>
              <p:cNvSpPr/>
              <p:nvPr/>
            </p:nvSpPr>
            <p:spPr>
              <a:xfrm>
                <a:off x="6228573" y="7641082"/>
                <a:ext cx="20292" cy="15793"/>
              </a:xfrm>
              <a:custGeom>
                <a:avLst/>
                <a:gdLst/>
                <a:ahLst/>
                <a:cxnLst/>
                <a:rect l="l" t="t" r="r" b="b"/>
                <a:pathLst>
                  <a:path w="20292" h="15793" extrusionOk="0">
                    <a:moveTo>
                      <a:pt x="20293" y="0"/>
                    </a:moveTo>
                    <a:lnTo>
                      <a:pt x="0" y="6197"/>
                    </a:lnTo>
                    <a:lnTo>
                      <a:pt x="20244" y="1579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4" name="Google Shape;1094;p24"/>
            <p:cNvSpPr/>
            <p:nvPr/>
          </p:nvSpPr>
          <p:spPr>
            <a:xfrm>
              <a:off x="6299267" y="7354895"/>
              <a:ext cx="50018" cy="68049"/>
            </a:xfrm>
            <a:custGeom>
              <a:avLst/>
              <a:gdLst/>
              <a:ahLst/>
              <a:cxnLst/>
              <a:rect l="l" t="t" r="r" b="b"/>
              <a:pathLst>
                <a:path w="50018" h="68049" extrusionOk="0">
                  <a:moveTo>
                    <a:pt x="32917" y="63749"/>
                  </a:moveTo>
                  <a:cubicBezTo>
                    <a:pt x="34685" y="66530"/>
                    <a:pt x="37685" y="68049"/>
                    <a:pt x="40753" y="68049"/>
                  </a:cubicBezTo>
                  <a:cubicBezTo>
                    <a:pt x="42454" y="68049"/>
                    <a:pt x="44179" y="67580"/>
                    <a:pt x="45720" y="66600"/>
                  </a:cubicBezTo>
                  <a:cubicBezTo>
                    <a:pt x="50042" y="63854"/>
                    <a:pt x="51317" y="58120"/>
                    <a:pt x="48571" y="53798"/>
                  </a:cubicBezTo>
                  <a:lnTo>
                    <a:pt x="17101" y="4302"/>
                  </a:lnTo>
                  <a:cubicBezTo>
                    <a:pt x="14351" y="-22"/>
                    <a:pt x="8620" y="-1301"/>
                    <a:pt x="4299" y="1450"/>
                  </a:cubicBezTo>
                  <a:cubicBezTo>
                    <a:pt x="-23" y="4200"/>
                    <a:pt x="-1298" y="9930"/>
                    <a:pt x="1448" y="14252"/>
                  </a:cubicBezTo>
                  <a:lnTo>
                    <a:pt x="32917" y="6374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24"/>
            <p:cNvSpPr/>
            <p:nvPr/>
          </p:nvSpPr>
          <p:spPr>
            <a:xfrm>
              <a:off x="6405346" y="7355308"/>
              <a:ext cx="50312" cy="67858"/>
            </a:xfrm>
            <a:custGeom>
              <a:avLst/>
              <a:gdLst/>
              <a:ahLst/>
              <a:cxnLst/>
              <a:rect l="l" t="t" r="r" b="b"/>
              <a:pathLst>
                <a:path w="50312" h="67858" extrusionOk="0">
                  <a:moveTo>
                    <a:pt x="4252" y="66379"/>
                  </a:moveTo>
                  <a:cubicBezTo>
                    <a:pt x="5806" y="67379"/>
                    <a:pt x="7546" y="67858"/>
                    <a:pt x="9266" y="67858"/>
                  </a:cubicBezTo>
                  <a:cubicBezTo>
                    <a:pt x="12316" y="67858"/>
                    <a:pt x="15298" y="66358"/>
                    <a:pt x="17071" y="63605"/>
                  </a:cubicBezTo>
                  <a:lnTo>
                    <a:pt x="48834" y="14296"/>
                  </a:lnTo>
                  <a:cubicBezTo>
                    <a:pt x="51608" y="9991"/>
                    <a:pt x="50366" y="4250"/>
                    <a:pt x="46061" y="1477"/>
                  </a:cubicBezTo>
                  <a:cubicBezTo>
                    <a:pt x="41753" y="-1294"/>
                    <a:pt x="36018" y="-52"/>
                    <a:pt x="33242" y="4251"/>
                  </a:cubicBezTo>
                  <a:lnTo>
                    <a:pt x="1479" y="53560"/>
                  </a:lnTo>
                  <a:cubicBezTo>
                    <a:pt x="-1295" y="57868"/>
                    <a:pt x="-53" y="63607"/>
                    <a:pt x="4252" y="663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24"/>
            <p:cNvSpPr/>
            <p:nvPr/>
          </p:nvSpPr>
          <p:spPr>
            <a:xfrm>
              <a:off x="6366418" y="7319529"/>
              <a:ext cx="18690" cy="65972"/>
            </a:xfrm>
            <a:custGeom>
              <a:avLst/>
              <a:gdLst/>
              <a:ahLst/>
              <a:cxnLst/>
              <a:rect l="l" t="t" r="r" b="b"/>
              <a:pathLst>
                <a:path w="18690" h="65972" extrusionOk="0">
                  <a:moveTo>
                    <a:pt x="9247" y="65973"/>
                  </a:moveTo>
                  <a:cubicBezTo>
                    <a:pt x="9256" y="65973"/>
                    <a:pt x="9265" y="65973"/>
                    <a:pt x="9275" y="65973"/>
                  </a:cubicBezTo>
                  <a:cubicBezTo>
                    <a:pt x="14385" y="65973"/>
                    <a:pt x="18534" y="61839"/>
                    <a:pt x="18549" y="56726"/>
                  </a:cubicBezTo>
                  <a:lnTo>
                    <a:pt x="18690" y="9301"/>
                  </a:lnTo>
                  <a:cubicBezTo>
                    <a:pt x="18704" y="4178"/>
                    <a:pt x="14565" y="14"/>
                    <a:pt x="9444" y="0"/>
                  </a:cubicBezTo>
                  <a:cubicBezTo>
                    <a:pt x="9434" y="0"/>
                    <a:pt x="9425" y="0"/>
                    <a:pt x="9416" y="0"/>
                  </a:cubicBezTo>
                  <a:cubicBezTo>
                    <a:pt x="4305" y="0"/>
                    <a:pt x="157" y="4134"/>
                    <a:pt x="141" y="9247"/>
                  </a:cubicBezTo>
                  <a:lnTo>
                    <a:pt x="0" y="56672"/>
                  </a:lnTo>
                  <a:cubicBezTo>
                    <a:pt x="-14" y="61793"/>
                    <a:pt x="4123" y="65957"/>
                    <a:pt x="9247" y="659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24"/>
            <p:cNvSpPr/>
            <p:nvPr/>
          </p:nvSpPr>
          <p:spPr>
            <a:xfrm>
              <a:off x="6030422" y="6979894"/>
              <a:ext cx="665405" cy="801187"/>
            </a:xfrm>
            <a:custGeom>
              <a:avLst/>
              <a:gdLst/>
              <a:ahLst/>
              <a:cxnLst/>
              <a:rect l="l" t="t" r="r" b="b"/>
              <a:pathLst>
                <a:path w="665405" h="801187" extrusionOk="0">
                  <a:moveTo>
                    <a:pt x="658809" y="658070"/>
                  </a:moveTo>
                  <a:lnTo>
                    <a:pt x="569954" y="631289"/>
                  </a:lnTo>
                  <a:lnTo>
                    <a:pt x="540581" y="615069"/>
                  </a:lnTo>
                  <a:cubicBezTo>
                    <a:pt x="539637" y="614548"/>
                    <a:pt x="538608" y="614196"/>
                    <a:pt x="537542" y="614027"/>
                  </a:cubicBezTo>
                  <a:lnTo>
                    <a:pt x="450768" y="600332"/>
                  </a:lnTo>
                  <a:lnTo>
                    <a:pt x="451075" y="497462"/>
                  </a:lnTo>
                  <a:cubicBezTo>
                    <a:pt x="456076" y="487740"/>
                    <a:pt x="533772" y="400853"/>
                    <a:pt x="544279" y="384572"/>
                  </a:cubicBezTo>
                  <a:cubicBezTo>
                    <a:pt x="580881" y="327843"/>
                    <a:pt x="594819" y="257695"/>
                    <a:pt x="576012" y="224871"/>
                  </a:cubicBezTo>
                  <a:cubicBezTo>
                    <a:pt x="569072" y="212753"/>
                    <a:pt x="557891" y="206391"/>
                    <a:pt x="544576" y="206967"/>
                  </a:cubicBezTo>
                  <a:cubicBezTo>
                    <a:pt x="518892" y="208067"/>
                    <a:pt x="510375" y="244325"/>
                    <a:pt x="503531" y="273461"/>
                  </a:cubicBezTo>
                  <a:cubicBezTo>
                    <a:pt x="501025" y="284123"/>
                    <a:pt x="498436" y="295149"/>
                    <a:pt x="496055" y="298934"/>
                  </a:cubicBezTo>
                  <a:cubicBezTo>
                    <a:pt x="491461" y="306233"/>
                    <a:pt x="479373" y="311016"/>
                    <a:pt x="471852" y="312193"/>
                  </a:cubicBezTo>
                  <a:cubicBezTo>
                    <a:pt x="475968" y="298826"/>
                    <a:pt x="484202" y="271966"/>
                    <a:pt x="491571" y="247259"/>
                  </a:cubicBezTo>
                  <a:cubicBezTo>
                    <a:pt x="504757" y="203014"/>
                    <a:pt x="502180" y="88672"/>
                    <a:pt x="464183" y="54633"/>
                  </a:cubicBezTo>
                  <a:cubicBezTo>
                    <a:pt x="452081" y="43790"/>
                    <a:pt x="437417" y="41545"/>
                    <a:pt x="421784" y="48147"/>
                  </a:cubicBezTo>
                  <a:cubicBezTo>
                    <a:pt x="397215" y="58518"/>
                    <a:pt x="403945" y="98985"/>
                    <a:pt x="410452" y="138119"/>
                  </a:cubicBezTo>
                  <a:cubicBezTo>
                    <a:pt x="412887" y="152752"/>
                    <a:pt x="415184" y="166572"/>
                    <a:pt x="415706" y="177667"/>
                  </a:cubicBezTo>
                  <a:cubicBezTo>
                    <a:pt x="416594" y="196562"/>
                    <a:pt x="405089" y="227834"/>
                    <a:pt x="393455" y="253844"/>
                  </a:cubicBezTo>
                  <a:cubicBezTo>
                    <a:pt x="394464" y="207134"/>
                    <a:pt x="395473" y="134204"/>
                    <a:pt x="392943" y="101304"/>
                  </a:cubicBezTo>
                  <a:cubicBezTo>
                    <a:pt x="390103" y="64416"/>
                    <a:pt x="357519" y="19171"/>
                    <a:pt x="323211" y="4480"/>
                  </a:cubicBezTo>
                  <a:cubicBezTo>
                    <a:pt x="307078" y="-2427"/>
                    <a:pt x="292183" y="-1317"/>
                    <a:pt x="281254" y="7600"/>
                  </a:cubicBezTo>
                  <a:cubicBezTo>
                    <a:pt x="259863" y="25070"/>
                    <a:pt x="273400" y="49323"/>
                    <a:pt x="285341" y="70725"/>
                  </a:cubicBezTo>
                  <a:cubicBezTo>
                    <a:pt x="293065" y="84562"/>
                    <a:pt x="301817" y="100249"/>
                    <a:pt x="303809" y="115925"/>
                  </a:cubicBezTo>
                  <a:cubicBezTo>
                    <a:pt x="304581" y="122413"/>
                    <a:pt x="303492" y="174037"/>
                    <a:pt x="301600" y="216543"/>
                  </a:cubicBezTo>
                  <a:cubicBezTo>
                    <a:pt x="295445" y="189505"/>
                    <a:pt x="286427" y="161133"/>
                    <a:pt x="271472" y="146435"/>
                  </a:cubicBezTo>
                  <a:cubicBezTo>
                    <a:pt x="238145" y="113675"/>
                    <a:pt x="189627" y="100679"/>
                    <a:pt x="161974" y="107046"/>
                  </a:cubicBezTo>
                  <a:cubicBezTo>
                    <a:pt x="149655" y="109880"/>
                    <a:pt x="141052" y="116567"/>
                    <a:pt x="137742" y="125873"/>
                  </a:cubicBezTo>
                  <a:cubicBezTo>
                    <a:pt x="133111" y="138895"/>
                    <a:pt x="133722" y="150652"/>
                    <a:pt x="139558" y="160815"/>
                  </a:cubicBezTo>
                  <a:cubicBezTo>
                    <a:pt x="147505" y="174661"/>
                    <a:pt x="165241" y="184540"/>
                    <a:pt x="190843" y="189381"/>
                  </a:cubicBezTo>
                  <a:cubicBezTo>
                    <a:pt x="206889" y="192415"/>
                    <a:pt x="212140" y="224383"/>
                    <a:pt x="221578" y="290608"/>
                  </a:cubicBezTo>
                  <a:cubicBezTo>
                    <a:pt x="224316" y="309813"/>
                    <a:pt x="222435" y="323306"/>
                    <a:pt x="215987" y="330713"/>
                  </a:cubicBezTo>
                  <a:cubicBezTo>
                    <a:pt x="210995" y="336451"/>
                    <a:pt x="202844" y="339232"/>
                    <a:pt x="190893" y="339188"/>
                  </a:cubicBezTo>
                  <a:cubicBezTo>
                    <a:pt x="173499" y="339136"/>
                    <a:pt x="162008" y="339102"/>
                    <a:pt x="160137" y="288719"/>
                  </a:cubicBezTo>
                  <a:cubicBezTo>
                    <a:pt x="159132" y="261642"/>
                    <a:pt x="152247" y="242646"/>
                    <a:pt x="139673" y="232257"/>
                  </a:cubicBezTo>
                  <a:cubicBezTo>
                    <a:pt x="129587" y="223926"/>
                    <a:pt x="119304" y="224062"/>
                    <a:pt x="116073" y="224352"/>
                  </a:cubicBezTo>
                  <a:cubicBezTo>
                    <a:pt x="106374" y="224432"/>
                    <a:pt x="97797" y="228128"/>
                    <a:pt x="91244" y="235065"/>
                  </a:cubicBezTo>
                  <a:cubicBezTo>
                    <a:pt x="73697" y="253639"/>
                    <a:pt x="75153" y="290007"/>
                    <a:pt x="75456" y="295151"/>
                  </a:cubicBezTo>
                  <a:cubicBezTo>
                    <a:pt x="76808" y="377589"/>
                    <a:pt x="89040" y="394583"/>
                    <a:pt x="106174" y="409574"/>
                  </a:cubicBezTo>
                  <a:cubicBezTo>
                    <a:pt x="113561" y="416039"/>
                    <a:pt x="119943" y="421623"/>
                    <a:pt x="124194" y="443632"/>
                  </a:cubicBezTo>
                  <a:cubicBezTo>
                    <a:pt x="137005" y="509943"/>
                    <a:pt x="197386" y="533263"/>
                    <a:pt x="218803" y="539527"/>
                  </a:cubicBezTo>
                  <a:lnTo>
                    <a:pt x="218606" y="606176"/>
                  </a:lnTo>
                  <a:lnTo>
                    <a:pt x="146020" y="622513"/>
                  </a:lnTo>
                  <a:lnTo>
                    <a:pt x="72765" y="624277"/>
                  </a:lnTo>
                  <a:cubicBezTo>
                    <a:pt x="69411" y="624356"/>
                    <a:pt x="66366" y="626240"/>
                    <a:pt x="64794" y="629203"/>
                  </a:cubicBezTo>
                  <a:cubicBezTo>
                    <a:pt x="63222" y="632165"/>
                    <a:pt x="63374" y="635745"/>
                    <a:pt x="65188" y="638563"/>
                  </a:cubicBezTo>
                  <a:lnTo>
                    <a:pt x="79925" y="661472"/>
                  </a:lnTo>
                  <a:lnTo>
                    <a:pt x="5265" y="697280"/>
                  </a:lnTo>
                  <a:cubicBezTo>
                    <a:pt x="1789" y="698948"/>
                    <a:pt x="-292" y="702588"/>
                    <a:pt x="33" y="706428"/>
                  </a:cubicBezTo>
                  <a:cubicBezTo>
                    <a:pt x="362" y="710268"/>
                    <a:pt x="3027" y="713504"/>
                    <a:pt x="6732" y="714562"/>
                  </a:cubicBezTo>
                  <a:lnTo>
                    <a:pt x="71996" y="733157"/>
                  </a:lnTo>
                  <a:lnTo>
                    <a:pt x="90585" y="772406"/>
                  </a:lnTo>
                  <a:cubicBezTo>
                    <a:pt x="92026" y="775451"/>
                    <a:pt x="95007" y="777473"/>
                    <a:pt x="98365" y="777692"/>
                  </a:cubicBezTo>
                  <a:lnTo>
                    <a:pt x="256603" y="787932"/>
                  </a:lnTo>
                  <a:cubicBezTo>
                    <a:pt x="258639" y="788065"/>
                    <a:pt x="260631" y="787530"/>
                    <a:pt x="262319" y="786413"/>
                  </a:cubicBezTo>
                  <a:lnTo>
                    <a:pt x="309876" y="754955"/>
                  </a:lnTo>
                  <a:lnTo>
                    <a:pt x="434714" y="800624"/>
                  </a:lnTo>
                  <a:cubicBezTo>
                    <a:pt x="435742" y="801001"/>
                    <a:pt x="436821" y="801188"/>
                    <a:pt x="437900" y="801188"/>
                  </a:cubicBezTo>
                  <a:cubicBezTo>
                    <a:pt x="438764" y="801188"/>
                    <a:pt x="439629" y="801067"/>
                    <a:pt x="440470" y="800825"/>
                  </a:cubicBezTo>
                  <a:lnTo>
                    <a:pt x="611583" y="751508"/>
                  </a:lnTo>
                  <a:cubicBezTo>
                    <a:pt x="614824" y="750575"/>
                    <a:pt x="617301" y="747955"/>
                    <a:pt x="618055" y="744668"/>
                  </a:cubicBezTo>
                  <a:cubicBezTo>
                    <a:pt x="618806" y="741382"/>
                    <a:pt x="617716" y="737944"/>
                    <a:pt x="615206" y="735692"/>
                  </a:cubicBezTo>
                  <a:lnTo>
                    <a:pt x="581661" y="705613"/>
                  </a:lnTo>
                  <a:lnTo>
                    <a:pt x="659470" y="675607"/>
                  </a:lnTo>
                  <a:cubicBezTo>
                    <a:pt x="663166" y="674180"/>
                    <a:pt x="665549" y="670566"/>
                    <a:pt x="665399" y="666607"/>
                  </a:cubicBezTo>
                  <a:cubicBezTo>
                    <a:pt x="665249" y="662641"/>
                    <a:pt x="662599" y="659214"/>
                    <a:pt x="658809" y="658070"/>
                  </a:cubicBezTo>
                  <a:close/>
                  <a:moveTo>
                    <a:pt x="142407" y="440099"/>
                  </a:moveTo>
                  <a:cubicBezTo>
                    <a:pt x="136949" y="411843"/>
                    <a:pt x="127089" y="403214"/>
                    <a:pt x="118389" y="395601"/>
                  </a:cubicBezTo>
                  <a:cubicBezTo>
                    <a:pt x="107041" y="385669"/>
                    <a:pt x="95306" y="375401"/>
                    <a:pt x="93999" y="294628"/>
                  </a:cubicBezTo>
                  <a:cubicBezTo>
                    <a:pt x="93998" y="294484"/>
                    <a:pt x="93992" y="294340"/>
                    <a:pt x="93982" y="294196"/>
                  </a:cubicBezTo>
                  <a:cubicBezTo>
                    <a:pt x="93445" y="285676"/>
                    <a:pt x="94270" y="258856"/>
                    <a:pt x="104729" y="247787"/>
                  </a:cubicBezTo>
                  <a:cubicBezTo>
                    <a:pt x="107889" y="244443"/>
                    <a:pt x="110995" y="242882"/>
                    <a:pt x="116384" y="242882"/>
                  </a:cubicBezTo>
                  <a:cubicBezTo>
                    <a:pt x="121773" y="242882"/>
                    <a:pt x="122870" y="242421"/>
                    <a:pt x="127859" y="246539"/>
                  </a:cubicBezTo>
                  <a:cubicBezTo>
                    <a:pt x="133577" y="251264"/>
                    <a:pt x="140604" y="262533"/>
                    <a:pt x="141601" y="289391"/>
                  </a:cubicBezTo>
                  <a:cubicBezTo>
                    <a:pt x="143495" y="340376"/>
                    <a:pt x="155921" y="357615"/>
                    <a:pt x="190838" y="357718"/>
                  </a:cubicBezTo>
                  <a:cubicBezTo>
                    <a:pt x="208216" y="357783"/>
                    <a:pt x="221360" y="352774"/>
                    <a:pt x="229981" y="342873"/>
                  </a:cubicBezTo>
                  <a:cubicBezTo>
                    <a:pt x="240263" y="331055"/>
                    <a:pt x="243521" y="313099"/>
                    <a:pt x="239941" y="287974"/>
                  </a:cubicBezTo>
                  <a:cubicBezTo>
                    <a:pt x="229389" y="213936"/>
                    <a:pt x="224089" y="176777"/>
                    <a:pt x="194289" y="171138"/>
                  </a:cubicBezTo>
                  <a:cubicBezTo>
                    <a:pt x="174463" y="167389"/>
                    <a:pt x="160737" y="160438"/>
                    <a:pt x="155644" y="151564"/>
                  </a:cubicBezTo>
                  <a:cubicBezTo>
                    <a:pt x="152588" y="146239"/>
                    <a:pt x="152447" y="139862"/>
                    <a:pt x="155220" y="132070"/>
                  </a:cubicBezTo>
                  <a:cubicBezTo>
                    <a:pt x="156722" y="127849"/>
                    <a:pt x="162703" y="125893"/>
                    <a:pt x="166138" y="125105"/>
                  </a:cubicBezTo>
                  <a:cubicBezTo>
                    <a:pt x="188421" y="119977"/>
                    <a:pt x="230067" y="131722"/>
                    <a:pt x="258473" y="159646"/>
                  </a:cubicBezTo>
                  <a:cubicBezTo>
                    <a:pt x="275952" y="176825"/>
                    <a:pt x="284864" y="225181"/>
                    <a:pt x="290186" y="254076"/>
                  </a:cubicBezTo>
                  <a:cubicBezTo>
                    <a:pt x="292134" y="264643"/>
                    <a:pt x="293671" y="272991"/>
                    <a:pt x="295248" y="278301"/>
                  </a:cubicBezTo>
                  <a:cubicBezTo>
                    <a:pt x="297564" y="286120"/>
                    <a:pt x="303765" y="287037"/>
                    <a:pt x="307066" y="286341"/>
                  </a:cubicBezTo>
                  <a:cubicBezTo>
                    <a:pt x="315345" y="284601"/>
                    <a:pt x="316304" y="277096"/>
                    <a:pt x="318085" y="253637"/>
                  </a:cubicBezTo>
                  <a:cubicBezTo>
                    <a:pt x="319367" y="236778"/>
                    <a:pt x="320310" y="215180"/>
                    <a:pt x="320880" y="200031"/>
                  </a:cubicBezTo>
                  <a:cubicBezTo>
                    <a:pt x="322210" y="164640"/>
                    <a:pt x="323083" y="120430"/>
                    <a:pt x="322215" y="113580"/>
                  </a:cubicBezTo>
                  <a:cubicBezTo>
                    <a:pt x="319769" y="94332"/>
                    <a:pt x="310084" y="76982"/>
                    <a:pt x="301542" y="61673"/>
                  </a:cubicBezTo>
                  <a:cubicBezTo>
                    <a:pt x="287889" y="37210"/>
                    <a:pt x="284926" y="28539"/>
                    <a:pt x="292990" y="21955"/>
                  </a:cubicBezTo>
                  <a:cubicBezTo>
                    <a:pt x="298456" y="17493"/>
                    <a:pt x="306166" y="17346"/>
                    <a:pt x="315913" y="21521"/>
                  </a:cubicBezTo>
                  <a:cubicBezTo>
                    <a:pt x="340916" y="32229"/>
                    <a:pt x="371935" y="70029"/>
                    <a:pt x="374451" y="102718"/>
                  </a:cubicBezTo>
                  <a:cubicBezTo>
                    <a:pt x="378173" y="151073"/>
                    <a:pt x="373894" y="293946"/>
                    <a:pt x="373852" y="295382"/>
                  </a:cubicBezTo>
                  <a:cubicBezTo>
                    <a:pt x="373724" y="299660"/>
                    <a:pt x="376537" y="303472"/>
                    <a:pt x="380667" y="304607"/>
                  </a:cubicBezTo>
                  <a:cubicBezTo>
                    <a:pt x="384798" y="305744"/>
                    <a:pt x="389161" y="303903"/>
                    <a:pt x="391236" y="300156"/>
                  </a:cubicBezTo>
                  <a:cubicBezTo>
                    <a:pt x="393071" y="296841"/>
                    <a:pt x="436192" y="218463"/>
                    <a:pt x="434237" y="176787"/>
                  </a:cubicBezTo>
                  <a:cubicBezTo>
                    <a:pt x="433664" y="164599"/>
                    <a:pt x="431278" y="150254"/>
                    <a:pt x="428754" y="135068"/>
                  </a:cubicBezTo>
                  <a:cubicBezTo>
                    <a:pt x="424440" y="109120"/>
                    <a:pt x="417918" y="69904"/>
                    <a:pt x="429003" y="65225"/>
                  </a:cubicBezTo>
                  <a:cubicBezTo>
                    <a:pt x="437918" y="61462"/>
                    <a:pt x="445164" y="62482"/>
                    <a:pt x="451815" y="68439"/>
                  </a:cubicBezTo>
                  <a:cubicBezTo>
                    <a:pt x="480665" y="94285"/>
                    <a:pt x="486774" y="198437"/>
                    <a:pt x="473802" y="241950"/>
                  </a:cubicBezTo>
                  <a:cubicBezTo>
                    <a:pt x="463556" y="276318"/>
                    <a:pt x="451621" y="314874"/>
                    <a:pt x="451502" y="315259"/>
                  </a:cubicBezTo>
                  <a:cubicBezTo>
                    <a:pt x="451018" y="316823"/>
                    <a:pt x="450957" y="318490"/>
                    <a:pt x="451323" y="320086"/>
                  </a:cubicBezTo>
                  <a:cubicBezTo>
                    <a:pt x="451927" y="322706"/>
                    <a:pt x="454353" y="328968"/>
                    <a:pt x="463787" y="330566"/>
                  </a:cubicBezTo>
                  <a:cubicBezTo>
                    <a:pt x="476115" y="332655"/>
                    <a:pt x="501543" y="325037"/>
                    <a:pt x="511762" y="308804"/>
                  </a:cubicBezTo>
                  <a:cubicBezTo>
                    <a:pt x="515792" y="302396"/>
                    <a:pt x="518354" y="291495"/>
                    <a:pt x="521596" y="277695"/>
                  </a:cubicBezTo>
                  <a:cubicBezTo>
                    <a:pt x="526139" y="258355"/>
                    <a:pt x="533744" y="225989"/>
                    <a:pt x="545377" y="225489"/>
                  </a:cubicBezTo>
                  <a:cubicBezTo>
                    <a:pt x="551774" y="225209"/>
                    <a:pt x="556407" y="227945"/>
                    <a:pt x="559927" y="234085"/>
                  </a:cubicBezTo>
                  <a:cubicBezTo>
                    <a:pt x="573416" y="257625"/>
                    <a:pt x="564085" y="319668"/>
                    <a:pt x="528701" y="374507"/>
                  </a:cubicBezTo>
                  <a:cubicBezTo>
                    <a:pt x="518985" y="389569"/>
                    <a:pt x="437652" y="480953"/>
                    <a:pt x="433214" y="491955"/>
                  </a:cubicBezTo>
                  <a:cubicBezTo>
                    <a:pt x="432772" y="493049"/>
                    <a:pt x="432544" y="494218"/>
                    <a:pt x="432541" y="495398"/>
                  </a:cubicBezTo>
                  <a:lnTo>
                    <a:pt x="432541" y="675083"/>
                  </a:lnTo>
                  <a:lnTo>
                    <a:pt x="350841" y="678826"/>
                  </a:lnTo>
                  <a:cubicBezTo>
                    <a:pt x="350544" y="678839"/>
                    <a:pt x="252048" y="692922"/>
                    <a:pt x="252048" y="692922"/>
                  </a:cubicBezTo>
                  <a:lnTo>
                    <a:pt x="236930" y="685757"/>
                  </a:lnTo>
                  <a:lnTo>
                    <a:pt x="236930" y="532361"/>
                  </a:lnTo>
                  <a:cubicBezTo>
                    <a:pt x="236943" y="527945"/>
                    <a:pt x="234292" y="524130"/>
                    <a:pt x="229965" y="523245"/>
                  </a:cubicBezTo>
                  <a:cubicBezTo>
                    <a:pt x="229209" y="523097"/>
                    <a:pt x="155389" y="507284"/>
                    <a:pt x="142407" y="440099"/>
                  </a:cubicBezTo>
                  <a:close/>
                  <a:moveTo>
                    <a:pt x="450591" y="659757"/>
                  </a:moveTo>
                  <a:lnTo>
                    <a:pt x="475929" y="673061"/>
                  </a:lnTo>
                  <a:lnTo>
                    <a:pt x="450546" y="674232"/>
                  </a:lnTo>
                  <a:lnTo>
                    <a:pt x="450591" y="659757"/>
                  </a:lnTo>
                  <a:close/>
                  <a:moveTo>
                    <a:pt x="560855" y="693750"/>
                  </a:moveTo>
                  <a:cubicBezTo>
                    <a:pt x="557842" y="694911"/>
                    <a:pt x="555652" y="697554"/>
                    <a:pt x="555070" y="700729"/>
                  </a:cubicBezTo>
                  <a:cubicBezTo>
                    <a:pt x="554487" y="703903"/>
                    <a:pt x="555597" y="707153"/>
                    <a:pt x="558000" y="709307"/>
                  </a:cubicBezTo>
                  <a:lnTo>
                    <a:pt x="590353" y="738316"/>
                  </a:lnTo>
                  <a:lnTo>
                    <a:pt x="438240" y="782156"/>
                  </a:lnTo>
                  <a:lnTo>
                    <a:pt x="311848" y="735920"/>
                  </a:lnTo>
                  <a:cubicBezTo>
                    <a:pt x="309084" y="734911"/>
                    <a:pt x="306003" y="735269"/>
                    <a:pt x="303543" y="736894"/>
                  </a:cubicBezTo>
                  <a:lnTo>
                    <a:pt x="254685" y="769214"/>
                  </a:lnTo>
                  <a:lnTo>
                    <a:pt x="105006" y="759527"/>
                  </a:lnTo>
                  <a:lnTo>
                    <a:pt x="86956" y="721411"/>
                  </a:lnTo>
                  <a:cubicBezTo>
                    <a:pt x="85814" y="718998"/>
                    <a:pt x="83684" y="717194"/>
                    <a:pt x="81118" y="716463"/>
                  </a:cubicBezTo>
                  <a:lnTo>
                    <a:pt x="35336" y="703421"/>
                  </a:lnTo>
                  <a:lnTo>
                    <a:pt x="97422" y="673639"/>
                  </a:lnTo>
                  <a:cubicBezTo>
                    <a:pt x="99822" y="672487"/>
                    <a:pt x="101609" y="670364"/>
                    <a:pt x="102335" y="667804"/>
                  </a:cubicBezTo>
                  <a:cubicBezTo>
                    <a:pt x="103060" y="665244"/>
                    <a:pt x="102650" y="662497"/>
                    <a:pt x="101212" y="660258"/>
                  </a:cubicBezTo>
                  <a:lnTo>
                    <a:pt x="89727" y="642405"/>
                  </a:lnTo>
                  <a:lnTo>
                    <a:pt x="147388" y="641016"/>
                  </a:lnTo>
                  <a:cubicBezTo>
                    <a:pt x="147998" y="641001"/>
                    <a:pt x="148605" y="640926"/>
                    <a:pt x="149202" y="640792"/>
                  </a:cubicBezTo>
                  <a:lnTo>
                    <a:pt x="218554" y="625181"/>
                  </a:lnTo>
                  <a:lnTo>
                    <a:pt x="218506" y="641773"/>
                  </a:lnTo>
                  <a:lnTo>
                    <a:pt x="169838" y="656639"/>
                  </a:lnTo>
                  <a:cubicBezTo>
                    <a:pt x="166175" y="657758"/>
                    <a:pt x="163579" y="661012"/>
                    <a:pt x="163301" y="664831"/>
                  </a:cubicBezTo>
                  <a:cubicBezTo>
                    <a:pt x="163021" y="668650"/>
                    <a:pt x="165116" y="672248"/>
                    <a:pt x="168577" y="673888"/>
                  </a:cubicBezTo>
                  <a:lnTo>
                    <a:pt x="246623" y="710875"/>
                  </a:lnTo>
                  <a:cubicBezTo>
                    <a:pt x="248864" y="712165"/>
                    <a:pt x="251471" y="711738"/>
                    <a:pt x="251909" y="711677"/>
                  </a:cubicBezTo>
                  <a:lnTo>
                    <a:pt x="352136" y="697332"/>
                  </a:lnTo>
                  <a:lnTo>
                    <a:pt x="510957" y="690009"/>
                  </a:lnTo>
                  <a:cubicBezTo>
                    <a:pt x="515140" y="689816"/>
                    <a:pt x="518673" y="686844"/>
                    <a:pt x="519582" y="682756"/>
                  </a:cubicBezTo>
                  <a:cubicBezTo>
                    <a:pt x="520492" y="678668"/>
                    <a:pt x="518548" y="674479"/>
                    <a:pt x="514840" y="672533"/>
                  </a:cubicBezTo>
                  <a:lnTo>
                    <a:pt x="450658" y="638834"/>
                  </a:lnTo>
                  <a:lnTo>
                    <a:pt x="450716" y="619092"/>
                  </a:lnTo>
                  <a:lnTo>
                    <a:pt x="533045" y="632087"/>
                  </a:lnTo>
                  <a:lnTo>
                    <a:pt x="561852" y="647995"/>
                  </a:lnTo>
                  <a:cubicBezTo>
                    <a:pt x="562426" y="648312"/>
                    <a:pt x="563031" y="648567"/>
                    <a:pt x="563657" y="648755"/>
                  </a:cubicBezTo>
                  <a:lnTo>
                    <a:pt x="627568" y="668020"/>
                  </a:lnTo>
                  <a:lnTo>
                    <a:pt x="560855" y="693750"/>
                  </a:lnTo>
                  <a:close/>
                  <a:moveTo>
                    <a:pt x="218443" y="661188"/>
                  </a:moveTo>
                  <a:lnTo>
                    <a:pt x="218396" y="676981"/>
                  </a:lnTo>
                  <a:lnTo>
                    <a:pt x="198151" y="667386"/>
                  </a:lnTo>
                  <a:lnTo>
                    <a:pt x="218443" y="66118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8" name="Google Shape;1098;p24"/>
          <p:cNvSpPr/>
          <p:nvPr/>
        </p:nvSpPr>
        <p:spPr>
          <a:xfrm>
            <a:off x="1617360" y="2137780"/>
            <a:ext cx="640951" cy="640952"/>
          </a:xfrm>
          <a:custGeom>
            <a:avLst/>
            <a:gdLst/>
            <a:ahLst/>
            <a:cxnLst/>
            <a:rect l="l" t="t" r="r" b="b"/>
            <a:pathLst>
              <a:path w="801189" h="801190" extrusionOk="0">
                <a:moveTo>
                  <a:pt x="792726" y="392134"/>
                </a:moveTo>
                <a:lnTo>
                  <a:pt x="763646" y="392134"/>
                </a:lnTo>
                <a:cubicBezTo>
                  <a:pt x="737480" y="392134"/>
                  <a:pt x="699648" y="346614"/>
                  <a:pt x="673687" y="283898"/>
                </a:cubicBezTo>
                <a:cubicBezTo>
                  <a:pt x="648833" y="223854"/>
                  <a:pt x="643748" y="169660"/>
                  <a:pt x="661317" y="152107"/>
                </a:cubicBezTo>
                <a:cubicBezTo>
                  <a:pt x="661741" y="151683"/>
                  <a:pt x="683859" y="129303"/>
                  <a:pt x="683859" y="129303"/>
                </a:cubicBezTo>
                <a:cubicBezTo>
                  <a:pt x="687164" y="125998"/>
                  <a:pt x="687164" y="120640"/>
                  <a:pt x="683859" y="117335"/>
                </a:cubicBezTo>
                <a:cubicBezTo>
                  <a:pt x="680555" y="114033"/>
                  <a:pt x="675199" y="114032"/>
                  <a:pt x="671891" y="117335"/>
                </a:cubicBezTo>
                <a:lnTo>
                  <a:pt x="647282" y="141943"/>
                </a:lnTo>
                <a:cubicBezTo>
                  <a:pt x="640169" y="147538"/>
                  <a:pt x="628437" y="150487"/>
                  <a:pt x="613063" y="150487"/>
                </a:cubicBezTo>
                <a:cubicBezTo>
                  <a:pt x="577806" y="150487"/>
                  <a:pt x="526398" y="134906"/>
                  <a:pt x="482097" y="110793"/>
                </a:cubicBezTo>
                <a:cubicBezTo>
                  <a:pt x="437044" y="86267"/>
                  <a:pt x="409056" y="58204"/>
                  <a:pt x="409056" y="37549"/>
                </a:cubicBezTo>
                <a:lnTo>
                  <a:pt x="409056" y="8463"/>
                </a:lnTo>
                <a:cubicBezTo>
                  <a:pt x="409056" y="3790"/>
                  <a:pt x="405265" y="0"/>
                  <a:pt x="400593" y="0"/>
                </a:cubicBezTo>
                <a:cubicBezTo>
                  <a:pt x="395920" y="0"/>
                  <a:pt x="392130" y="3790"/>
                  <a:pt x="392130" y="8463"/>
                </a:cubicBezTo>
                <a:lnTo>
                  <a:pt x="392130" y="37545"/>
                </a:lnTo>
                <a:cubicBezTo>
                  <a:pt x="392130" y="83624"/>
                  <a:pt x="261303" y="146768"/>
                  <a:pt x="187049" y="146768"/>
                </a:cubicBezTo>
                <a:cubicBezTo>
                  <a:pt x="168566" y="146768"/>
                  <a:pt x="154957" y="142925"/>
                  <a:pt x="147688" y="135654"/>
                </a:cubicBezTo>
                <a:cubicBezTo>
                  <a:pt x="147567" y="135534"/>
                  <a:pt x="129295" y="117332"/>
                  <a:pt x="129295" y="117332"/>
                </a:cubicBezTo>
                <a:cubicBezTo>
                  <a:pt x="125990" y="114029"/>
                  <a:pt x="120634" y="114029"/>
                  <a:pt x="117327" y="117332"/>
                </a:cubicBezTo>
                <a:cubicBezTo>
                  <a:pt x="114022" y="120637"/>
                  <a:pt x="114022" y="125995"/>
                  <a:pt x="117327" y="129300"/>
                </a:cubicBezTo>
                <a:lnTo>
                  <a:pt x="136346" y="148319"/>
                </a:lnTo>
                <a:cubicBezTo>
                  <a:pt x="154273" y="167744"/>
                  <a:pt x="148625" y="226652"/>
                  <a:pt x="122670" y="289301"/>
                </a:cubicBezTo>
                <a:cubicBezTo>
                  <a:pt x="97585" y="349844"/>
                  <a:pt x="62580" y="392130"/>
                  <a:pt x="37540" y="392130"/>
                </a:cubicBezTo>
                <a:lnTo>
                  <a:pt x="8463" y="392130"/>
                </a:lnTo>
                <a:cubicBezTo>
                  <a:pt x="3790" y="392130"/>
                  <a:pt x="0" y="395920"/>
                  <a:pt x="0" y="400593"/>
                </a:cubicBezTo>
                <a:cubicBezTo>
                  <a:pt x="0" y="405265"/>
                  <a:pt x="3790" y="409056"/>
                  <a:pt x="8463" y="409056"/>
                </a:cubicBezTo>
                <a:lnTo>
                  <a:pt x="37543" y="409056"/>
                </a:lnTo>
                <a:cubicBezTo>
                  <a:pt x="63815" y="409056"/>
                  <a:pt x="101842" y="454783"/>
                  <a:pt x="127963" y="517786"/>
                </a:cubicBezTo>
                <a:cubicBezTo>
                  <a:pt x="151788" y="575251"/>
                  <a:pt x="157449" y="627312"/>
                  <a:pt x="142389" y="646829"/>
                </a:cubicBezTo>
                <a:lnTo>
                  <a:pt x="117330" y="671891"/>
                </a:lnTo>
                <a:cubicBezTo>
                  <a:pt x="114025" y="675196"/>
                  <a:pt x="114025" y="680554"/>
                  <a:pt x="117330" y="683859"/>
                </a:cubicBezTo>
                <a:cubicBezTo>
                  <a:pt x="118984" y="685511"/>
                  <a:pt x="121149" y="686336"/>
                  <a:pt x="123314" y="686336"/>
                </a:cubicBezTo>
                <a:cubicBezTo>
                  <a:pt x="125478" y="686336"/>
                  <a:pt x="127646" y="685510"/>
                  <a:pt x="129298" y="683859"/>
                </a:cubicBezTo>
                <a:cubicBezTo>
                  <a:pt x="129298" y="683859"/>
                  <a:pt x="151961" y="661505"/>
                  <a:pt x="152414" y="661051"/>
                </a:cubicBezTo>
                <a:cubicBezTo>
                  <a:pt x="159174" y="654284"/>
                  <a:pt x="171689" y="650705"/>
                  <a:pt x="188603" y="650705"/>
                </a:cubicBezTo>
                <a:cubicBezTo>
                  <a:pt x="223777" y="650705"/>
                  <a:pt x="275061" y="666286"/>
                  <a:pt x="319258" y="690398"/>
                </a:cubicBezTo>
                <a:cubicBezTo>
                  <a:pt x="364209" y="714922"/>
                  <a:pt x="392132" y="742989"/>
                  <a:pt x="392132" y="763647"/>
                </a:cubicBezTo>
                <a:cubicBezTo>
                  <a:pt x="392132" y="763652"/>
                  <a:pt x="392134" y="763657"/>
                  <a:pt x="392134" y="763665"/>
                </a:cubicBezTo>
                <a:lnTo>
                  <a:pt x="392134" y="792728"/>
                </a:lnTo>
                <a:cubicBezTo>
                  <a:pt x="392134" y="797401"/>
                  <a:pt x="395924" y="801191"/>
                  <a:pt x="400596" y="801191"/>
                </a:cubicBezTo>
                <a:cubicBezTo>
                  <a:pt x="405269" y="801191"/>
                  <a:pt x="409059" y="797401"/>
                  <a:pt x="409059" y="792728"/>
                </a:cubicBezTo>
                <a:lnTo>
                  <a:pt x="409059" y="763608"/>
                </a:lnTo>
                <a:cubicBezTo>
                  <a:pt x="409129" y="717529"/>
                  <a:pt x="539953" y="654421"/>
                  <a:pt x="614216" y="654421"/>
                </a:cubicBezTo>
                <a:cubicBezTo>
                  <a:pt x="632454" y="654421"/>
                  <a:pt x="645937" y="658166"/>
                  <a:pt x="653279" y="665245"/>
                </a:cubicBezTo>
                <a:lnTo>
                  <a:pt x="671892" y="683860"/>
                </a:lnTo>
                <a:cubicBezTo>
                  <a:pt x="673546" y="685513"/>
                  <a:pt x="675711" y="686337"/>
                  <a:pt x="677876" y="686337"/>
                </a:cubicBezTo>
                <a:cubicBezTo>
                  <a:pt x="680042" y="686337"/>
                  <a:pt x="682208" y="685511"/>
                  <a:pt x="683860" y="683860"/>
                </a:cubicBezTo>
                <a:cubicBezTo>
                  <a:pt x="687165" y="680555"/>
                  <a:pt x="687165" y="675197"/>
                  <a:pt x="683860" y="671892"/>
                </a:cubicBezTo>
                <a:cubicBezTo>
                  <a:pt x="683860" y="671892"/>
                  <a:pt x="665511" y="653470"/>
                  <a:pt x="665192" y="653191"/>
                </a:cubicBezTo>
                <a:cubicBezTo>
                  <a:pt x="646912" y="634061"/>
                  <a:pt x="652492" y="574812"/>
                  <a:pt x="678587" y="511808"/>
                </a:cubicBezTo>
                <a:cubicBezTo>
                  <a:pt x="703644" y="451310"/>
                  <a:pt x="738623" y="409059"/>
                  <a:pt x="763646" y="409059"/>
                </a:cubicBezTo>
                <a:lnTo>
                  <a:pt x="792726" y="409059"/>
                </a:lnTo>
                <a:cubicBezTo>
                  <a:pt x="797399" y="409059"/>
                  <a:pt x="801189" y="405269"/>
                  <a:pt x="801189" y="400596"/>
                </a:cubicBezTo>
                <a:cubicBezTo>
                  <a:pt x="801191" y="395922"/>
                  <a:pt x="797399" y="392134"/>
                  <a:pt x="792726" y="392134"/>
                </a:cubicBezTo>
                <a:close/>
                <a:moveTo>
                  <a:pt x="187051" y="163693"/>
                </a:moveTo>
                <a:cubicBezTo>
                  <a:pt x="248502" y="163693"/>
                  <a:pt x="351747" y="123065"/>
                  <a:pt x="392132" y="75728"/>
                </a:cubicBezTo>
                <a:lnTo>
                  <a:pt x="392132" y="146287"/>
                </a:lnTo>
                <a:cubicBezTo>
                  <a:pt x="392132" y="159385"/>
                  <a:pt x="372637" y="178058"/>
                  <a:pt x="342465" y="193860"/>
                </a:cubicBezTo>
                <a:cubicBezTo>
                  <a:pt x="311846" y="209897"/>
                  <a:pt x="275947" y="220260"/>
                  <a:pt x="251012" y="220260"/>
                </a:cubicBezTo>
                <a:cubicBezTo>
                  <a:pt x="238751" y="220260"/>
                  <a:pt x="229838" y="217825"/>
                  <a:pt x="225234" y="213218"/>
                </a:cubicBezTo>
                <a:cubicBezTo>
                  <a:pt x="225150" y="213133"/>
                  <a:pt x="225050" y="213076"/>
                  <a:pt x="224960" y="212994"/>
                </a:cubicBezTo>
                <a:lnTo>
                  <a:pt x="175132" y="163167"/>
                </a:lnTo>
                <a:cubicBezTo>
                  <a:pt x="178912" y="163510"/>
                  <a:pt x="182878" y="163693"/>
                  <a:pt x="187051" y="163693"/>
                </a:cubicBezTo>
                <a:close/>
                <a:moveTo>
                  <a:pt x="295352" y="445766"/>
                </a:moveTo>
                <a:cubicBezTo>
                  <a:pt x="304616" y="468115"/>
                  <a:pt x="304491" y="483582"/>
                  <a:pt x="301466" y="487755"/>
                </a:cubicBezTo>
                <a:lnTo>
                  <a:pt x="239937" y="549282"/>
                </a:lnTo>
                <a:cubicBezTo>
                  <a:pt x="239936" y="527173"/>
                  <a:pt x="232542" y="500400"/>
                  <a:pt x="222914" y="477175"/>
                </a:cubicBezTo>
                <a:cubicBezTo>
                  <a:pt x="212821" y="452828"/>
                  <a:pt x="197499" y="425951"/>
                  <a:pt x="180030" y="409057"/>
                </a:cubicBezTo>
                <a:lnTo>
                  <a:pt x="267026" y="409057"/>
                </a:lnTo>
                <a:lnTo>
                  <a:pt x="267026" y="409057"/>
                </a:lnTo>
                <a:cubicBezTo>
                  <a:pt x="272522" y="409057"/>
                  <a:pt x="285424" y="421815"/>
                  <a:pt x="295352" y="445766"/>
                </a:cubicBezTo>
                <a:close/>
                <a:moveTo>
                  <a:pt x="293755" y="409057"/>
                </a:moveTo>
                <a:lnTo>
                  <a:pt x="380166" y="409057"/>
                </a:lnTo>
                <a:lnTo>
                  <a:pt x="319585" y="469638"/>
                </a:lnTo>
                <a:cubicBezTo>
                  <a:pt x="317865" y="457011"/>
                  <a:pt x="313254" y="444751"/>
                  <a:pt x="310988" y="439285"/>
                </a:cubicBezTo>
                <a:cubicBezTo>
                  <a:pt x="306586" y="428672"/>
                  <a:pt x="300652" y="417731"/>
                  <a:pt x="293755" y="409057"/>
                </a:cubicBezTo>
                <a:close/>
                <a:moveTo>
                  <a:pt x="313071" y="500199"/>
                </a:moveTo>
                <a:cubicBezTo>
                  <a:pt x="313595" y="499674"/>
                  <a:pt x="315831" y="497961"/>
                  <a:pt x="322601" y="497961"/>
                </a:cubicBezTo>
                <a:cubicBezTo>
                  <a:pt x="334712" y="497961"/>
                  <a:pt x="352575" y="503436"/>
                  <a:pt x="368109" y="511911"/>
                </a:cubicBezTo>
                <a:cubicBezTo>
                  <a:pt x="385733" y="521526"/>
                  <a:pt x="392132" y="530486"/>
                  <a:pt x="392132" y="534163"/>
                </a:cubicBezTo>
                <a:cubicBezTo>
                  <a:pt x="392132" y="534168"/>
                  <a:pt x="392134" y="534172"/>
                  <a:pt x="392134" y="534180"/>
                </a:cubicBezTo>
                <a:lnTo>
                  <a:pt x="392134" y="621233"/>
                </a:lnTo>
                <a:cubicBezTo>
                  <a:pt x="378765" y="607430"/>
                  <a:pt x="360717" y="596532"/>
                  <a:pt x="350511" y="590963"/>
                </a:cubicBezTo>
                <a:cubicBezTo>
                  <a:pt x="317088" y="572730"/>
                  <a:pt x="279379" y="561404"/>
                  <a:pt x="252099" y="561404"/>
                </a:cubicBezTo>
                <a:cubicBezTo>
                  <a:pt x="251980" y="561404"/>
                  <a:pt x="251868" y="561410"/>
                  <a:pt x="251749" y="561410"/>
                </a:cubicBezTo>
                <a:cubicBezTo>
                  <a:pt x="251749" y="561407"/>
                  <a:pt x="312878" y="500389"/>
                  <a:pt x="313071" y="500199"/>
                </a:cubicBezTo>
                <a:close/>
                <a:moveTo>
                  <a:pt x="331486" y="481670"/>
                </a:moveTo>
                <a:lnTo>
                  <a:pt x="392132" y="421025"/>
                </a:lnTo>
                <a:lnTo>
                  <a:pt x="392132" y="507544"/>
                </a:lnTo>
                <a:cubicBezTo>
                  <a:pt x="375870" y="494465"/>
                  <a:pt x="350966" y="484242"/>
                  <a:pt x="331486" y="481670"/>
                </a:cubicBezTo>
                <a:close/>
                <a:moveTo>
                  <a:pt x="330203" y="318238"/>
                </a:moveTo>
                <a:cubicBezTo>
                  <a:pt x="349148" y="315928"/>
                  <a:pt x="375238" y="306388"/>
                  <a:pt x="392132" y="293356"/>
                </a:cubicBezTo>
                <a:lnTo>
                  <a:pt x="392132" y="380166"/>
                </a:lnTo>
                <a:lnTo>
                  <a:pt x="330203" y="318238"/>
                </a:lnTo>
                <a:close/>
                <a:moveTo>
                  <a:pt x="380163" y="392134"/>
                </a:moveTo>
                <a:lnTo>
                  <a:pt x="293309" y="392134"/>
                </a:lnTo>
                <a:cubicBezTo>
                  <a:pt x="301197" y="381842"/>
                  <a:pt x="306733" y="369649"/>
                  <a:pt x="309038" y="364086"/>
                </a:cubicBezTo>
                <a:cubicBezTo>
                  <a:pt x="313468" y="353387"/>
                  <a:pt x="317041" y="341361"/>
                  <a:pt x="318297" y="330268"/>
                </a:cubicBezTo>
                <a:lnTo>
                  <a:pt x="380163" y="392134"/>
                </a:lnTo>
                <a:close/>
                <a:moveTo>
                  <a:pt x="293403" y="357606"/>
                </a:moveTo>
                <a:cubicBezTo>
                  <a:pt x="283644" y="381159"/>
                  <a:pt x="271894" y="392134"/>
                  <a:pt x="267026" y="392134"/>
                </a:cubicBezTo>
                <a:lnTo>
                  <a:pt x="179507" y="392134"/>
                </a:lnTo>
                <a:cubicBezTo>
                  <a:pt x="195442" y="376354"/>
                  <a:pt x="209420" y="351778"/>
                  <a:pt x="219211" y="328151"/>
                </a:cubicBezTo>
                <a:cubicBezTo>
                  <a:pt x="229376" y="303619"/>
                  <a:pt x="237585" y="273573"/>
                  <a:pt x="237149" y="249120"/>
                </a:cubicBezTo>
                <a:lnTo>
                  <a:pt x="299454" y="311426"/>
                </a:lnTo>
                <a:cubicBezTo>
                  <a:pt x="303278" y="315553"/>
                  <a:pt x="303308" y="333700"/>
                  <a:pt x="293403" y="357606"/>
                </a:cubicBezTo>
                <a:close/>
                <a:moveTo>
                  <a:pt x="138307" y="295783"/>
                </a:moveTo>
                <a:cubicBezTo>
                  <a:pt x="153983" y="257947"/>
                  <a:pt x="166516" y="210821"/>
                  <a:pt x="163339" y="175313"/>
                </a:cubicBezTo>
                <a:lnTo>
                  <a:pt x="213683" y="225657"/>
                </a:lnTo>
                <a:cubicBezTo>
                  <a:pt x="225358" y="238407"/>
                  <a:pt x="221091" y="279388"/>
                  <a:pt x="203572" y="321674"/>
                </a:cubicBezTo>
                <a:cubicBezTo>
                  <a:pt x="186657" y="362502"/>
                  <a:pt x="162565" y="392134"/>
                  <a:pt x="146284" y="392134"/>
                </a:cubicBezTo>
                <a:lnTo>
                  <a:pt x="75935" y="392134"/>
                </a:lnTo>
                <a:cubicBezTo>
                  <a:pt x="100883" y="370792"/>
                  <a:pt x="123116" y="332450"/>
                  <a:pt x="138307" y="295783"/>
                </a:cubicBezTo>
                <a:close/>
                <a:moveTo>
                  <a:pt x="143596" y="511306"/>
                </a:moveTo>
                <a:cubicBezTo>
                  <a:pt x="128009" y="473705"/>
                  <a:pt x="103693" y="431797"/>
                  <a:pt x="76504" y="409057"/>
                </a:cubicBezTo>
                <a:lnTo>
                  <a:pt x="146284" y="409057"/>
                </a:lnTo>
                <a:cubicBezTo>
                  <a:pt x="163425" y="409057"/>
                  <a:pt x="189650" y="441128"/>
                  <a:pt x="207281" y="483658"/>
                </a:cubicBezTo>
                <a:cubicBezTo>
                  <a:pt x="223344" y="522402"/>
                  <a:pt x="227572" y="558532"/>
                  <a:pt x="217831" y="571389"/>
                </a:cubicBezTo>
                <a:lnTo>
                  <a:pt x="167447" y="621770"/>
                </a:lnTo>
                <a:cubicBezTo>
                  <a:pt x="169785" y="589458"/>
                  <a:pt x="158548" y="547367"/>
                  <a:pt x="143596" y="511306"/>
                </a:cubicBezTo>
                <a:close/>
                <a:moveTo>
                  <a:pt x="392132" y="724876"/>
                </a:moveTo>
                <a:cubicBezTo>
                  <a:pt x="373293" y="702416"/>
                  <a:pt x="343394" y="684286"/>
                  <a:pt x="327362" y="675540"/>
                </a:cubicBezTo>
                <a:cubicBezTo>
                  <a:pt x="280862" y="650173"/>
                  <a:pt x="226397" y="633781"/>
                  <a:pt x="188602" y="633781"/>
                </a:cubicBezTo>
                <a:cubicBezTo>
                  <a:pt x="185244" y="633781"/>
                  <a:pt x="182061" y="633941"/>
                  <a:pt x="178970" y="634183"/>
                </a:cubicBezTo>
                <a:cubicBezTo>
                  <a:pt x="178970" y="634183"/>
                  <a:pt x="228175" y="585195"/>
                  <a:pt x="228542" y="584827"/>
                </a:cubicBezTo>
                <a:cubicBezTo>
                  <a:pt x="232792" y="580573"/>
                  <a:pt x="240937" y="578325"/>
                  <a:pt x="252099" y="578325"/>
                </a:cubicBezTo>
                <a:cubicBezTo>
                  <a:pt x="305757" y="578325"/>
                  <a:pt x="392132" y="625560"/>
                  <a:pt x="392132" y="654903"/>
                </a:cubicBezTo>
                <a:cubicBezTo>
                  <a:pt x="392132" y="654908"/>
                  <a:pt x="392134" y="654913"/>
                  <a:pt x="392134" y="654920"/>
                </a:cubicBezTo>
                <a:lnTo>
                  <a:pt x="392134" y="724876"/>
                </a:lnTo>
                <a:close/>
                <a:moveTo>
                  <a:pt x="392134" y="267012"/>
                </a:moveTo>
                <a:lnTo>
                  <a:pt x="392132" y="267012"/>
                </a:lnTo>
                <a:cubicBezTo>
                  <a:pt x="392132" y="267017"/>
                  <a:pt x="392130" y="267024"/>
                  <a:pt x="392130" y="267029"/>
                </a:cubicBezTo>
                <a:cubicBezTo>
                  <a:pt x="392130" y="278720"/>
                  <a:pt x="349531" y="301862"/>
                  <a:pt x="322031" y="301862"/>
                </a:cubicBezTo>
                <a:cubicBezTo>
                  <a:pt x="314442" y="301862"/>
                  <a:pt x="311922" y="299931"/>
                  <a:pt x="311331" y="299340"/>
                </a:cubicBezTo>
                <a:cubicBezTo>
                  <a:pt x="311285" y="299294"/>
                  <a:pt x="311231" y="299264"/>
                  <a:pt x="311185" y="299219"/>
                </a:cubicBezTo>
                <a:lnTo>
                  <a:pt x="249113" y="237147"/>
                </a:lnTo>
                <a:cubicBezTo>
                  <a:pt x="249749" y="237160"/>
                  <a:pt x="250365" y="237185"/>
                  <a:pt x="251013" y="237185"/>
                </a:cubicBezTo>
                <a:cubicBezTo>
                  <a:pt x="278901" y="237185"/>
                  <a:pt x="316950" y="226328"/>
                  <a:pt x="350318" y="208852"/>
                </a:cubicBezTo>
                <a:cubicBezTo>
                  <a:pt x="362624" y="202407"/>
                  <a:pt x="379593" y="192207"/>
                  <a:pt x="392134" y="179613"/>
                </a:cubicBezTo>
                <a:lnTo>
                  <a:pt x="392134" y="267012"/>
                </a:lnTo>
                <a:close/>
                <a:moveTo>
                  <a:pt x="658050" y="290368"/>
                </a:moveTo>
                <a:cubicBezTo>
                  <a:pt x="673534" y="327777"/>
                  <a:pt x="697695" y="369472"/>
                  <a:pt x="724744" y="392130"/>
                </a:cubicBezTo>
                <a:lnTo>
                  <a:pt x="654903" y="392130"/>
                </a:lnTo>
                <a:cubicBezTo>
                  <a:pt x="637836" y="392130"/>
                  <a:pt x="611752" y="360208"/>
                  <a:pt x="594229" y="317876"/>
                </a:cubicBezTo>
                <a:cubicBezTo>
                  <a:pt x="577473" y="277393"/>
                  <a:pt x="573598" y="239732"/>
                  <a:pt x="585014" y="228326"/>
                </a:cubicBezTo>
                <a:cubicBezTo>
                  <a:pt x="585325" y="228015"/>
                  <a:pt x="634255" y="178905"/>
                  <a:pt x="634255" y="178905"/>
                </a:cubicBezTo>
                <a:cubicBezTo>
                  <a:pt x="631680" y="211404"/>
                  <a:pt x="642975" y="253950"/>
                  <a:pt x="658050" y="290368"/>
                </a:cubicBezTo>
                <a:close/>
                <a:moveTo>
                  <a:pt x="507470" y="392132"/>
                </a:moveTo>
                <a:lnTo>
                  <a:pt x="421026" y="392132"/>
                </a:lnTo>
                <a:lnTo>
                  <a:pt x="481741" y="331417"/>
                </a:lnTo>
                <a:cubicBezTo>
                  <a:pt x="483430" y="344162"/>
                  <a:pt x="488090" y="356575"/>
                  <a:pt x="490373" y="362089"/>
                </a:cubicBezTo>
                <a:cubicBezTo>
                  <a:pt x="494736" y="372633"/>
                  <a:pt x="500623" y="383504"/>
                  <a:pt x="507470" y="392132"/>
                </a:cubicBezTo>
                <a:close/>
                <a:moveTo>
                  <a:pt x="500296" y="312960"/>
                </a:moveTo>
                <a:cubicBezTo>
                  <a:pt x="500460" y="312795"/>
                  <a:pt x="500580" y="312606"/>
                  <a:pt x="500727" y="312429"/>
                </a:cubicBezTo>
                <a:lnTo>
                  <a:pt x="561577" y="251580"/>
                </a:lnTo>
                <a:cubicBezTo>
                  <a:pt x="561458" y="273842"/>
                  <a:pt x="568883" y="300900"/>
                  <a:pt x="578590" y="324349"/>
                </a:cubicBezTo>
                <a:cubicBezTo>
                  <a:pt x="588614" y="348569"/>
                  <a:pt x="603834" y="375301"/>
                  <a:pt x="621205" y="392130"/>
                </a:cubicBezTo>
                <a:lnTo>
                  <a:pt x="534160" y="392130"/>
                </a:lnTo>
                <a:lnTo>
                  <a:pt x="534160" y="392132"/>
                </a:lnTo>
                <a:cubicBezTo>
                  <a:pt x="528694" y="392132"/>
                  <a:pt x="515870" y="379443"/>
                  <a:pt x="506009" y="355615"/>
                </a:cubicBezTo>
                <a:cubicBezTo>
                  <a:pt x="496348" y="332274"/>
                  <a:pt x="496887" y="316365"/>
                  <a:pt x="500296" y="312960"/>
                </a:cubicBezTo>
                <a:close/>
                <a:moveTo>
                  <a:pt x="507883" y="409057"/>
                </a:moveTo>
                <a:cubicBezTo>
                  <a:pt x="500003" y="419343"/>
                  <a:pt x="494476" y="431525"/>
                  <a:pt x="492173" y="437086"/>
                </a:cubicBezTo>
                <a:cubicBezTo>
                  <a:pt x="487736" y="447796"/>
                  <a:pt x="484164" y="459840"/>
                  <a:pt x="482912" y="470943"/>
                </a:cubicBezTo>
                <a:lnTo>
                  <a:pt x="421025" y="409057"/>
                </a:lnTo>
                <a:lnTo>
                  <a:pt x="507883" y="409057"/>
                </a:lnTo>
                <a:close/>
                <a:moveTo>
                  <a:pt x="507807" y="443560"/>
                </a:moveTo>
                <a:cubicBezTo>
                  <a:pt x="517556" y="420023"/>
                  <a:pt x="529293" y="409056"/>
                  <a:pt x="534160" y="409056"/>
                </a:cubicBezTo>
                <a:lnTo>
                  <a:pt x="621690" y="409056"/>
                </a:lnTo>
                <a:cubicBezTo>
                  <a:pt x="605771" y="424826"/>
                  <a:pt x="591805" y="449379"/>
                  <a:pt x="582026" y="472985"/>
                </a:cubicBezTo>
                <a:cubicBezTo>
                  <a:pt x="571852" y="497552"/>
                  <a:pt x="563636" y="527646"/>
                  <a:pt x="564095" y="552123"/>
                </a:cubicBezTo>
                <a:cubicBezTo>
                  <a:pt x="564095" y="552124"/>
                  <a:pt x="501874" y="489850"/>
                  <a:pt x="501624" y="489620"/>
                </a:cubicBezTo>
                <a:cubicBezTo>
                  <a:pt x="497933" y="485212"/>
                  <a:pt x="498023" y="467187"/>
                  <a:pt x="507807" y="443560"/>
                </a:cubicBezTo>
                <a:close/>
                <a:moveTo>
                  <a:pt x="409059" y="76276"/>
                </a:moveTo>
                <a:cubicBezTo>
                  <a:pt x="427938" y="98756"/>
                  <a:pt x="457930" y="116903"/>
                  <a:pt x="474008" y="125654"/>
                </a:cubicBezTo>
                <a:cubicBezTo>
                  <a:pt x="520607" y="151019"/>
                  <a:pt x="575191" y="167409"/>
                  <a:pt x="613066" y="167409"/>
                </a:cubicBezTo>
                <a:cubicBezTo>
                  <a:pt x="616238" y="167409"/>
                  <a:pt x="619247" y="167264"/>
                  <a:pt x="622180" y="167048"/>
                </a:cubicBezTo>
                <a:cubicBezTo>
                  <a:pt x="622180" y="167048"/>
                  <a:pt x="575108" y="214119"/>
                  <a:pt x="571880" y="217348"/>
                </a:cubicBezTo>
                <a:cubicBezTo>
                  <a:pt x="568650" y="220576"/>
                  <a:pt x="559696" y="222867"/>
                  <a:pt x="549425" y="222867"/>
                </a:cubicBezTo>
                <a:cubicBezTo>
                  <a:pt x="495639" y="222867"/>
                  <a:pt x="409059" y="175633"/>
                  <a:pt x="409059" y="146289"/>
                </a:cubicBezTo>
                <a:lnTo>
                  <a:pt x="409059" y="76276"/>
                </a:lnTo>
                <a:close/>
                <a:moveTo>
                  <a:pt x="409059" y="179930"/>
                </a:moveTo>
                <a:cubicBezTo>
                  <a:pt x="422461" y="193750"/>
                  <a:pt x="440571" y="204663"/>
                  <a:pt x="450808" y="210234"/>
                </a:cubicBezTo>
                <a:cubicBezTo>
                  <a:pt x="484302" y="228464"/>
                  <a:pt x="522090" y="239790"/>
                  <a:pt x="549426" y="239790"/>
                </a:cubicBezTo>
                <a:cubicBezTo>
                  <a:pt x="549429" y="239790"/>
                  <a:pt x="549433" y="239790"/>
                  <a:pt x="549439" y="239790"/>
                </a:cubicBezTo>
                <a:lnTo>
                  <a:pt x="487830" y="301394"/>
                </a:lnTo>
                <a:cubicBezTo>
                  <a:pt x="486791" y="302101"/>
                  <a:pt x="484270" y="303230"/>
                  <a:pt x="478764" y="303230"/>
                </a:cubicBezTo>
                <a:cubicBezTo>
                  <a:pt x="452126" y="303230"/>
                  <a:pt x="409095" y="278886"/>
                  <a:pt x="409059" y="267043"/>
                </a:cubicBezTo>
                <a:lnTo>
                  <a:pt x="409059" y="179930"/>
                </a:lnTo>
                <a:close/>
                <a:moveTo>
                  <a:pt x="409057" y="293619"/>
                </a:moveTo>
                <a:cubicBezTo>
                  <a:pt x="425314" y="306677"/>
                  <a:pt x="450203" y="316877"/>
                  <a:pt x="469733" y="319491"/>
                </a:cubicBezTo>
                <a:lnTo>
                  <a:pt x="409057" y="380166"/>
                </a:lnTo>
                <a:lnTo>
                  <a:pt x="409057" y="293619"/>
                </a:lnTo>
                <a:close/>
                <a:moveTo>
                  <a:pt x="409057" y="421026"/>
                </a:moveTo>
                <a:lnTo>
                  <a:pt x="409057" y="421026"/>
                </a:lnTo>
                <a:lnTo>
                  <a:pt x="470985" y="482953"/>
                </a:lnTo>
                <a:cubicBezTo>
                  <a:pt x="452033" y="485270"/>
                  <a:pt x="425948" y="494806"/>
                  <a:pt x="409057" y="507835"/>
                </a:cubicBezTo>
                <a:lnTo>
                  <a:pt x="409057" y="421026"/>
                </a:lnTo>
                <a:close/>
                <a:moveTo>
                  <a:pt x="409057" y="534147"/>
                </a:moveTo>
                <a:cubicBezTo>
                  <a:pt x="409074" y="530564"/>
                  <a:pt x="415456" y="521920"/>
                  <a:pt x="432999" y="512734"/>
                </a:cubicBezTo>
                <a:cubicBezTo>
                  <a:pt x="448556" y="504589"/>
                  <a:pt x="466685" y="499327"/>
                  <a:pt x="479188" y="499327"/>
                </a:cubicBezTo>
                <a:cubicBezTo>
                  <a:pt x="486276" y="499327"/>
                  <a:pt x="488941" y="501009"/>
                  <a:pt x="489747" y="501713"/>
                </a:cubicBezTo>
                <a:lnTo>
                  <a:pt x="552071" y="564037"/>
                </a:lnTo>
                <a:cubicBezTo>
                  <a:pt x="551456" y="564028"/>
                  <a:pt x="550857" y="564001"/>
                  <a:pt x="550231" y="564001"/>
                </a:cubicBezTo>
                <a:cubicBezTo>
                  <a:pt x="522335" y="564001"/>
                  <a:pt x="484270" y="574858"/>
                  <a:pt x="450893" y="592334"/>
                </a:cubicBezTo>
                <a:cubicBezTo>
                  <a:pt x="438582" y="598781"/>
                  <a:pt x="421604" y="608982"/>
                  <a:pt x="409059" y="621577"/>
                </a:cubicBezTo>
                <a:lnTo>
                  <a:pt x="409059" y="534146"/>
                </a:lnTo>
                <a:lnTo>
                  <a:pt x="409057" y="534146"/>
                </a:lnTo>
                <a:close/>
                <a:moveTo>
                  <a:pt x="614216" y="637496"/>
                </a:moveTo>
                <a:cubicBezTo>
                  <a:pt x="552742" y="637496"/>
                  <a:pt x="449456" y="678127"/>
                  <a:pt x="409059" y="725467"/>
                </a:cubicBezTo>
                <a:lnTo>
                  <a:pt x="409059" y="654867"/>
                </a:lnTo>
                <a:cubicBezTo>
                  <a:pt x="409095" y="641773"/>
                  <a:pt x="428588" y="623119"/>
                  <a:pt x="458742" y="607329"/>
                </a:cubicBezTo>
                <a:cubicBezTo>
                  <a:pt x="489375" y="591290"/>
                  <a:pt x="525284" y="580928"/>
                  <a:pt x="550229" y="580928"/>
                </a:cubicBezTo>
                <a:cubicBezTo>
                  <a:pt x="562314" y="580928"/>
                  <a:pt x="571143" y="583297"/>
                  <a:pt x="575805" y="587774"/>
                </a:cubicBezTo>
                <a:lnTo>
                  <a:pt x="626045" y="638014"/>
                </a:lnTo>
                <a:cubicBezTo>
                  <a:pt x="622292" y="637675"/>
                  <a:pt x="618355" y="637496"/>
                  <a:pt x="614216" y="637496"/>
                </a:cubicBezTo>
                <a:close/>
                <a:moveTo>
                  <a:pt x="662951" y="505330"/>
                </a:moveTo>
                <a:cubicBezTo>
                  <a:pt x="647256" y="543225"/>
                  <a:pt x="634711" y="590429"/>
                  <a:pt x="637934" y="625965"/>
                </a:cubicBezTo>
                <a:cubicBezTo>
                  <a:pt x="637934" y="625965"/>
                  <a:pt x="587941" y="575909"/>
                  <a:pt x="587649" y="575651"/>
                </a:cubicBezTo>
                <a:cubicBezTo>
                  <a:pt x="575848" y="563006"/>
                  <a:pt x="580097" y="521881"/>
                  <a:pt x="597665" y="479466"/>
                </a:cubicBezTo>
                <a:cubicBezTo>
                  <a:pt x="614562" y="438670"/>
                  <a:pt x="638635" y="409059"/>
                  <a:pt x="654903" y="409059"/>
                </a:cubicBezTo>
                <a:lnTo>
                  <a:pt x="725262" y="409059"/>
                </a:lnTo>
                <a:cubicBezTo>
                  <a:pt x="700335" y="430384"/>
                  <a:pt x="678125" y="468694"/>
                  <a:pt x="662951" y="5053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6"/>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5"/>
          <p:cNvSpPr txBox="1"/>
          <p:nvPr/>
        </p:nvSpPr>
        <p:spPr>
          <a:xfrm>
            <a:off x="210450" y="1124400"/>
            <a:ext cx="8723100" cy="554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5800" dirty="0">
              <a:latin typeface="Roboto Slab SemiBold"/>
              <a:ea typeface="Roboto Slab SemiBold"/>
              <a:cs typeface="Roboto Slab SemiBold"/>
              <a:sym typeface="Roboto Slab SemiBold"/>
            </a:endParaRPr>
          </a:p>
          <a:p>
            <a:pPr marL="0" lvl="0" indent="0" algn="ctr" rtl="0">
              <a:spcBef>
                <a:spcPts val="0"/>
              </a:spcBef>
              <a:spcAft>
                <a:spcPts val="0"/>
              </a:spcAft>
              <a:buNone/>
            </a:pPr>
            <a:r>
              <a:rPr lang="en" sz="5800" dirty="0">
                <a:latin typeface="Roboto Slab SemiBold"/>
                <a:ea typeface="Roboto Slab SemiBold"/>
                <a:cs typeface="Roboto Slab SemiBold"/>
                <a:sym typeface="Roboto Slab SemiBold"/>
              </a:rPr>
              <a:t>Create a Halloween scene animation with at least 2 clip art pieces and at least 1 line of text.</a:t>
            </a:r>
            <a:endParaRPr sz="5800" dirty="0">
              <a:latin typeface="Roboto Slab SemiBold"/>
              <a:ea typeface="Roboto Slab SemiBold"/>
              <a:cs typeface="Roboto Slab SemiBold"/>
              <a:sym typeface="Roboto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95</Words>
  <Application>Microsoft Office PowerPoint</Application>
  <PresentationFormat>On-screen Show (4:3)</PresentationFormat>
  <Paragraphs>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Roboto Slab SemiBold</vt:lpstr>
      <vt:lpstr>Calibri</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 Plovich</dc:creator>
  <cp:lastModifiedBy>Cate Plovich</cp:lastModifiedBy>
  <cp:revision>1</cp:revision>
  <dcterms:modified xsi:type="dcterms:W3CDTF">2022-10-19T19:25:46Z</dcterms:modified>
</cp:coreProperties>
</file>