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2976-C5B0-414C-BEF3-5D5962DF0BC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84EC-6A93-4B9D-82FB-867F7A4E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6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2976-C5B0-414C-BEF3-5D5962DF0BC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84EC-6A93-4B9D-82FB-867F7A4E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5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2976-C5B0-414C-BEF3-5D5962DF0BC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84EC-6A93-4B9D-82FB-867F7A4E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4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2976-C5B0-414C-BEF3-5D5962DF0BC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84EC-6A93-4B9D-82FB-867F7A4E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3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2976-C5B0-414C-BEF3-5D5962DF0BC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84EC-6A93-4B9D-82FB-867F7A4E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3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2976-C5B0-414C-BEF3-5D5962DF0BC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84EC-6A93-4B9D-82FB-867F7A4E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2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2976-C5B0-414C-BEF3-5D5962DF0BC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84EC-6A93-4B9D-82FB-867F7A4E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6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2976-C5B0-414C-BEF3-5D5962DF0BC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84EC-6A93-4B9D-82FB-867F7A4E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9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2976-C5B0-414C-BEF3-5D5962DF0BC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84EC-6A93-4B9D-82FB-867F7A4E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2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2976-C5B0-414C-BEF3-5D5962DF0BC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84EC-6A93-4B9D-82FB-867F7A4E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4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2976-C5B0-414C-BEF3-5D5962DF0BC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84EC-6A93-4B9D-82FB-867F7A4E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8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F2976-C5B0-414C-BEF3-5D5962DF0BC3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D84EC-6A93-4B9D-82FB-867F7A4E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Birthday Slides 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Adding Pictures and Changing Backgrounds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57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You’re Invited to my Birthday Party!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11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Birthday Slides </vt:lpstr>
      <vt:lpstr>You’re Invited to my Birthday Party!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Deleting Slides</dc:title>
  <dc:creator>brittasully</dc:creator>
  <cp:lastModifiedBy>Cate Plovich</cp:lastModifiedBy>
  <cp:revision>6</cp:revision>
  <dcterms:created xsi:type="dcterms:W3CDTF">2015-09-20T14:30:49Z</dcterms:created>
  <dcterms:modified xsi:type="dcterms:W3CDTF">2023-02-28T03:16:12Z</dcterms:modified>
</cp:coreProperties>
</file>