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B9723-8F88-49EB-A95A-071FF3E56CC8}">
  <a:tblStyle styleId="{81EB9723-8F88-49EB-A95A-071FF3E56C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22159e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22159e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22159e8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22159e8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22159e8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22159e8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2159e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2159e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22159e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22159e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22159e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22159e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22159e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22159e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22159e8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22159e8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25" y="2718575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25" y="3456486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625" y="435125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625" y="1173036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325" y="4194397"/>
            <a:ext cx="1835110" cy="66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011" y="1910947"/>
            <a:ext cx="1835110" cy="66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22" y="615657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7147" y="553107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335" y="48606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97" y="38731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2622" y="32476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2622" y="2577173"/>
            <a:ext cx="1846725" cy="67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8"/>
          <p:cNvGraphicFramePr/>
          <p:nvPr/>
        </p:nvGraphicFramePr>
        <p:xfrm>
          <a:off x="0" y="78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{81EB9723-8F88-49EB-A95A-071FF3E56CC8}</a:tableStyleId>
              </a:tblPr>
              <a:tblGrid>
                <a:gridCol w="11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x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64155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6" name="Google Shape;116;p19"/>
          <p:cNvSpPr txBox="1"/>
          <p:nvPr/>
        </p:nvSpPr>
        <p:spPr>
          <a:xfrm>
            <a:off x="530740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64155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2" name="Google Shape;122;p20"/>
          <p:cNvSpPr txBox="1"/>
          <p:nvPr/>
        </p:nvSpPr>
        <p:spPr>
          <a:xfrm>
            <a:off x="530740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488825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3421075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276950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96850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3329100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6184975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2023-04-14T15:51:07Z</dcterms:modified>
</cp:coreProperties>
</file>