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embeddedFontLst>
    <p:embeddedFont>
      <p:font typeface="Fredoka One" panose="02000000000000000000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1253205C-7816-44DD-8240-A1AC64C4D150}"/>
    <pc:docChg chg="delSld">
      <pc:chgData name="Cate Plovich" userId="186c4d68-f86e-400d-9c74-70a0b8d4d88e" providerId="ADAL" clId="{1253205C-7816-44DD-8240-A1AC64C4D150}" dt="2022-10-19T18:31:04.251" v="1" actId="47"/>
      <pc:docMkLst>
        <pc:docMk/>
      </pc:docMkLst>
      <pc:sldChg chg="del">
        <pc:chgData name="Cate Plovich" userId="186c4d68-f86e-400d-9c74-70a0b8d4d88e" providerId="ADAL" clId="{1253205C-7816-44DD-8240-A1AC64C4D150}" dt="2022-10-19T18:31:04.251" v="1" actId="47"/>
        <pc:sldMkLst>
          <pc:docMk/>
          <pc:sldMk cId="0" sldId="256"/>
        </pc:sldMkLst>
      </pc:sldChg>
      <pc:sldChg chg="del">
        <pc:chgData name="Cate Plovich" userId="186c4d68-f86e-400d-9c74-70a0b8d4d88e" providerId="ADAL" clId="{1253205C-7816-44DD-8240-A1AC64C4D150}" dt="2022-10-19T17:09:58.226" v="0" actId="47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410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e039b8e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e039b8e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198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3e039b8e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3e039b8e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0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3e039b8e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3e039b8e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51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3e039b8e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3e039b8e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677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3e039b8e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3e039b8e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073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3e039b8e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3e039b8e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70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3e039b8e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3e039b8e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64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3e039b8e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3e039b8e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101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3e039b8e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3e039b8e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753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3e039b8e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3e039b8e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71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3e039b8e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3e039b8e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27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3e039b8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3e039b8e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192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3e039b8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3e039b8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621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3e039b8e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3e039b8e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829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3e039b8e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3e039b8e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298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3e039b8e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3e039b8e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725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3e039b8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3e039b8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4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3e039b8e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a3e039b8e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93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3e039b8e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3e039b8e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81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e039b8e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3e039b8e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7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3e039b8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3e039b8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6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3e039b8e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3e039b8e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30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3e039b8e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3e039b8e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25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3e039b8e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3e039b8e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37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3e039b8e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3e039b8e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Move the moveable letter candy corns!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51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63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6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75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2675" y="19175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2675" y="17639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2675" y="42844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8400" y="342898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0450" y="38962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8875" y="46920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0375" y="16032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0375" y="295896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575" y="16210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1000" y="26963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6750" y="37292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1000" y="468711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6075" y="47867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75" y="17191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6475" y="27960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2675" y="393103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725" y="16703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450" y="34930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0725" y="28860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9200" y="446603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800" y="23512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0150" y="17416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6825" y="43419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6825" y="327723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150" y="28873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5150" y="16460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0450" y="45078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6275" y="388393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57999" cy="67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200" y="46081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7375" y="14382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4975" y="22553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7375" y="361588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1925" y="34289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7375" y="45637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1925" y="16126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7375" y="266501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5900" y="16640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700" y="26287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8100" y="33320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8700" y="434818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4800" y="20546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4800" y="30668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4800" y="43686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7850" y="143826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8500" y="16933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7000" y="39111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0450" y="46200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4500" y="239438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9750" y="34289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9175" y="17097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9975" y="45563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9975" y="189768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750" y="19762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1825" y="15194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9000" y="34289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0350" y="459088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6775" y="46744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450" y="25886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3150" y="35868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1675" y="143826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4200" y="21970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9575" y="45553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5325" y="13564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4650" y="334713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800" y="18790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4050" y="15913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2575" y="40635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5250" y="358211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1800" y="22776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2900" y="45537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1800" y="15972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1800" y="301906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0450" y="47291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275" y="34289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8575" y="23009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97550" y="143826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7575" y="25978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6200" y="15756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6200" y="35663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6200" y="449088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200" y="29168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9450" y="15876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8200" y="46124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9450" y="3862088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625" y="17672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4875" y="39174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2075" y="47796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9475" y="278891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075" y="32889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450" y="43572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2075" y="18180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8075" y="435721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525" y="342898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1350" y="46542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1575" y="28780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5025" y="161821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200" y="155381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0675" y="2653238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8200" y="3799963"/>
            <a:ext cx="17335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6200" y="4643963"/>
            <a:ext cx="17335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(4:3)</PresentationFormat>
  <Paragraphs>25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Fredoka One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1</cp:revision>
  <dcterms:modified xsi:type="dcterms:W3CDTF">2022-10-19T18:31:06Z</dcterms:modified>
</cp:coreProperties>
</file>