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te Plovich" userId="186c4d68-f86e-400d-9c74-70a0b8d4d88e" providerId="ADAL" clId="{76C57838-70E2-477B-A511-9CE11D9AC1B9}"/>
    <pc:docChg chg="delSld">
      <pc:chgData name="Cate Plovich" userId="186c4d68-f86e-400d-9c74-70a0b8d4d88e" providerId="ADAL" clId="{76C57838-70E2-477B-A511-9CE11D9AC1B9}" dt="2023-09-26T13:29:41.424" v="27" actId="47"/>
      <pc:docMkLst>
        <pc:docMk/>
      </pc:docMkLst>
      <pc:sldChg chg="del">
        <pc:chgData name="Cate Plovich" userId="186c4d68-f86e-400d-9c74-70a0b8d4d88e" providerId="ADAL" clId="{76C57838-70E2-477B-A511-9CE11D9AC1B9}" dt="2023-09-26T13:29:04.595" v="0" actId="47"/>
        <pc:sldMkLst>
          <pc:docMk/>
          <pc:sldMk cId="0" sldId="266"/>
        </pc:sldMkLst>
      </pc:sldChg>
      <pc:sldChg chg="del">
        <pc:chgData name="Cate Plovich" userId="186c4d68-f86e-400d-9c74-70a0b8d4d88e" providerId="ADAL" clId="{76C57838-70E2-477B-A511-9CE11D9AC1B9}" dt="2023-09-26T13:29:05.128" v="1" actId="47"/>
        <pc:sldMkLst>
          <pc:docMk/>
          <pc:sldMk cId="0" sldId="267"/>
        </pc:sldMkLst>
      </pc:sldChg>
      <pc:sldChg chg="del">
        <pc:chgData name="Cate Plovich" userId="186c4d68-f86e-400d-9c74-70a0b8d4d88e" providerId="ADAL" clId="{76C57838-70E2-477B-A511-9CE11D9AC1B9}" dt="2023-09-26T13:29:05.620" v="2" actId="47"/>
        <pc:sldMkLst>
          <pc:docMk/>
          <pc:sldMk cId="0" sldId="268"/>
        </pc:sldMkLst>
      </pc:sldChg>
      <pc:sldChg chg="del">
        <pc:chgData name="Cate Plovich" userId="186c4d68-f86e-400d-9c74-70a0b8d4d88e" providerId="ADAL" clId="{76C57838-70E2-477B-A511-9CE11D9AC1B9}" dt="2023-09-26T13:29:06.067" v="3" actId="47"/>
        <pc:sldMkLst>
          <pc:docMk/>
          <pc:sldMk cId="0" sldId="269"/>
        </pc:sldMkLst>
      </pc:sldChg>
      <pc:sldChg chg="del">
        <pc:chgData name="Cate Plovich" userId="186c4d68-f86e-400d-9c74-70a0b8d4d88e" providerId="ADAL" clId="{76C57838-70E2-477B-A511-9CE11D9AC1B9}" dt="2023-09-26T13:29:06.538" v="4" actId="47"/>
        <pc:sldMkLst>
          <pc:docMk/>
          <pc:sldMk cId="0" sldId="270"/>
        </pc:sldMkLst>
      </pc:sldChg>
      <pc:sldChg chg="del">
        <pc:chgData name="Cate Plovich" userId="186c4d68-f86e-400d-9c74-70a0b8d4d88e" providerId="ADAL" clId="{76C57838-70E2-477B-A511-9CE11D9AC1B9}" dt="2023-09-26T13:29:07.057" v="5" actId="47"/>
        <pc:sldMkLst>
          <pc:docMk/>
          <pc:sldMk cId="0" sldId="271"/>
        </pc:sldMkLst>
      </pc:sldChg>
      <pc:sldChg chg="del">
        <pc:chgData name="Cate Plovich" userId="186c4d68-f86e-400d-9c74-70a0b8d4d88e" providerId="ADAL" clId="{76C57838-70E2-477B-A511-9CE11D9AC1B9}" dt="2023-09-26T13:29:07.490" v="6" actId="47"/>
        <pc:sldMkLst>
          <pc:docMk/>
          <pc:sldMk cId="0" sldId="272"/>
        </pc:sldMkLst>
      </pc:sldChg>
      <pc:sldChg chg="del">
        <pc:chgData name="Cate Plovich" userId="186c4d68-f86e-400d-9c74-70a0b8d4d88e" providerId="ADAL" clId="{76C57838-70E2-477B-A511-9CE11D9AC1B9}" dt="2023-09-26T13:29:07.888" v="7" actId="47"/>
        <pc:sldMkLst>
          <pc:docMk/>
          <pc:sldMk cId="0" sldId="273"/>
        </pc:sldMkLst>
      </pc:sldChg>
      <pc:sldChg chg="del">
        <pc:chgData name="Cate Plovich" userId="186c4d68-f86e-400d-9c74-70a0b8d4d88e" providerId="ADAL" clId="{76C57838-70E2-477B-A511-9CE11D9AC1B9}" dt="2023-09-26T13:29:08.303" v="8" actId="47"/>
        <pc:sldMkLst>
          <pc:docMk/>
          <pc:sldMk cId="0" sldId="274"/>
        </pc:sldMkLst>
      </pc:sldChg>
      <pc:sldChg chg="del">
        <pc:chgData name="Cate Plovich" userId="186c4d68-f86e-400d-9c74-70a0b8d4d88e" providerId="ADAL" clId="{76C57838-70E2-477B-A511-9CE11D9AC1B9}" dt="2023-09-26T13:29:08.784" v="9" actId="47"/>
        <pc:sldMkLst>
          <pc:docMk/>
          <pc:sldMk cId="0" sldId="275"/>
        </pc:sldMkLst>
      </pc:sldChg>
      <pc:sldChg chg="del">
        <pc:chgData name="Cate Plovich" userId="186c4d68-f86e-400d-9c74-70a0b8d4d88e" providerId="ADAL" clId="{76C57838-70E2-477B-A511-9CE11D9AC1B9}" dt="2023-09-26T13:29:09.234" v="10" actId="47"/>
        <pc:sldMkLst>
          <pc:docMk/>
          <pc:sldMk cId="0" sldId="276"/>
        </pc:sldMkLst>
      </pc:sldChg>
      <pc:sldChg chg="del">
        <pc:chgData name="Cate Plovich" userId="186c4d68-f86e-400d-9c74-70a0b8d4d88e" providerId="ADAL" clId="{76C57838-70E2-477B-A511-9CE11D9AC1B9}" dt="2023-09-26T13:29:09.721" v="11" actId="47"/>
        <pc:sldMkLst>
          <pc:docMk/>
          <pc:sldMk cId="0" sldId="277"/>
        </pc:sldMkLst>
      </pc:sldChg>
      <pc:sldChg chg="del">
        <pc:chgData name="Cate Plovich" userId="186c4d68-f86e-400d-9c74-70a0b8d4d88e" providerId="ADAL" clId="{76C57838-70E2-477B-A511-9CE11D9AC1B9}" dt="2023-09-26T13:29:10.102" v="12" actId="47"/>
        <pc:sldMkLst>
          <pc:docMk/>
          <pc:sldMk cId="0" sldId="278"/>
        </pc:sldMkLst>
      </pc:sldChg>
      <pc:sldChg chg="del">
        <pc:chgData name="Cate Plovich" userId="186c4d68-f86e-400d-9c74-70a0b8d4d88e" providerId="ADAL" clId="{76C57838-70E2-477B-A511-9CE11D9AC1B9}" dt="2023-09-26T13:29:10.471" v="13" actId="47"/>
        <pc:sldMkLst>
          <pc:docMk/>
          <pc:sldMk cId="0" sldId="279"/>
        </pc:sldMkLst>
      </pc:sldChg>
      <pc:sldChg chg="del">
        <pc:chgData name="Cate Plovich" userId="186c4d68-f86e-400d-9c74-70a0b8d4d88e" providerId="ADAL" clId="{76C57838-70E2-477B-A511-9CE11D9AC1B9}" dt="2023-09-26T13:29:11.029" v="14" actId="47"/>
        <pc:sldMkLst>
          <pc:docMk/>
          <pc:sldMk cId="0" sldId="280"/>
        </pc:sldMkLst>
      </pc:sldChg>
      <pc:sldChg chg="del">
        <pc:chgData name="Cate Plovich" userId="186c4d68-f86e-400d-9c74-70a0b8d4d88e" providerId="ADAL" clId="{76C57838-70E2-477B-A511-9CE11D9AC1B9}" dt="2023-09-26T13:29:11.716" v="15" actId="47"/>
        <pc:sldMkLst>
          <pc:docMk/>
          <pc:sldMk cId="0" sldId="281"/>
        </pc:sldMkLst>
      </pc:sldChg>
      <pc:sldChg chg="del">
        <pc:chgData name="Cate Plovich" userId="186c4d68-f86e-400d-9c74-70a0b8d4d88e" providerId="ADAL" clId="{76C57838-70E2-477B-A511-9CE11D9AC1B9}" dt="2023-09-26T13:29:12.340" v="16" actId="47"/>
        <pc:sldMkLst>
          <pc:docMk/>
          <pc:sldMk cId="0" sldId="282"/>
        </pc:sldMkLst>
      </pc:sldChg>
      <pc:sldChg chg="del">
        <pc:chgData name="Cate Plovich" userId="186c4d68-f86e-400d-9c74-70a0b8d4d88e" providerId="ADAL" clId="{76C57838-70E2-477B-A511-9CE11D9AC1B9}" dt="2023-09-26T13:29:12.893" v="17" actId="47"/>
        <pc:sldMkLst>
          <pc:docMk/>
          <pc:sldMk cId="0" sldId="283"/>
        </pc:sldMkLst>
      </pc:sldChg>
      <pc:sldChg chg="del">
        <pc:chgData name="Cate Plovich" userId="186c4d68-f86e-400d-9c74-70a0b8d4d88e" providerId="ADAL" clId="{76C57838-70E2-477B-A511-9CE11D9AC1B9}" dt="2023-09-26T13:29:13.460" v="18" actId="47"/>
        <pc:sldMkLst>
          <pc:docMk/>
          <pc:sldMk cId="0" sldId="284"/>
        </pc:sldMkLst>
      </pc:sldChg>
      <pc:sldChg chg="del">
        <pc:chgData name="Cate Plovich" userId="186c4d68-f86e-400d-9c74-70a0b8d4d88e" providerId="ADAL" clId="{76C57838-70E2-477B-A511-9CE11D9AC1B9}" dt="2023-09-26T13:29:13.901" v="19" actId="47"/>
        <pc:sldMkLst>
          <pc:docMk/>
          <pc:sldMk cId="0" sldId="285"/>
        </pc:sldMkLst>
      </pc:sldChg>
      <pc:sldChg chg="del">
        <pc:chgData name="Cate Plovich" userId="186c4d68-f86e-400d-9c74-70a0b8d4d88e" providerId="ADAL" clId="{76C57838-70E2-477B-A511-9CE11D9AC1B9}" dt="2023-09-26T13:29:14.419" v="20" actId="47"/>
        <pc:sldMkLst>
          <pc:docMk/>
          <pc:sldMk cId="0" sldId="286"/>
        </pc:sldMkLst>
      </pc:sldChg>
      <pc:sldChg chg="del">
        <pc:chgData name="Cate Plovich" userId="186c4d68-f86e-400d-9c74-70a0b8d4d88e" providerId="ADAL" clId="{76C57838-70E2-477B-A511-9CE11D9AC1B9}" dt="2023-09-26T13:29:15.760" v="21" actId="47"/>
        <pc:sldMkLst>
          <pc:docMk/>
          <pc:sldMk cId="0" sldId="287"/>
        </pc:sldMkLst>
      </pc:sldChg>
      <pc:sldChg chg="del">
        <pc:chgData name="Cate Plovich" userId="186c4d68-f86e-400d-9c74-70a0b8d4d88e" providerId="ADAL" clId="{76C57838-70E2-477B-A511-9CE11D9AC1B9}" dt="2023-09-26T13:29:16.465" v="22" actId="47"/>
        <pc:sldMkLst>
          <pc:docMk/>
          <pc:sldMk cId="0" sldId="288"/>
        </pc:sldMkLst>
      </pc:sldChg>
      <pc:sldChg chg="del">
        <pc:chgData name="Cate Plovich" userId="186c4d68-f86e-400d-9c74-70a0b8d4d88e" providerId="ADAL" clId="{76C57838-70E2-477B-A511-9CE11D9AC1B9}" dt="2023-09-26T13:29:16.962" v="23" actId="47"/>
        <pc:sldMkLst>
          <pc:docMk/>
          <pc:sldMk cId="0" sldId="289"/>
        </pc:sldMkLst>
      </pc:sldChg>
      <pc:sldChg chg="del">
        <pc:chgData name="Cate Plovich" userId="186c4d68-f86e-400d-9c74-70a0b8d4d88e" providerId="ADAL" clId="{76C57838-70E2-477B-A511-9CE11D9AC1B9}" dt="2023-09-26T13:29:17.568" v="24" actId="47"/>
        <pc:sldMkLst>
          <pc:docMk/>
          <pc:sldMk cId="0" sldId="290"/>
        </pc:sldMkLst>
      </pc:sldChg>
      <pc:sldChg chg="del">
        <pc:chgData name="Cate Plovich" userId="186c4d68-f86e-400d-9c74-70a0b8d4d88e" providerId="ADAL" clId="{76C57838-70E2-477B-A511-9CE11D9AC1B9}" dt="2023-09-26T13:29:18.044" v="25" actId="47"/>
        <pc:sldMkLst>
          <pc:docMk/>
          <pc:sldMk cId="0" sldId="291"/>
        </pc:sldMkLst>
      </pc:sldChg>
      <pc:sldChg chg="del">
        <pc:chgData name="Cate Plovich" userId="186c4d68-f86e-400d-9c74-70a0b8d4d88e" providerId="ADAL" clId="{76C57838-70E2-477B-A511-9CE11D9AC1B9}" dt="2023-09-26T13:29:18.552" v="26" actId="47"/>
        <pc:sldMkLst>
          <pc:docMk/>
          <pc:sldMk cId="0" sldId="292"/>
        </pc:sldMkLst>
      </pc:sldChg>
      <pc:sldChg chg="del">
        <pc:chgData name="Cate Plovich" userId="186c4d68-f86e-400d-9c74-70a0b8d4d88e" providerId="ADAL" clId="{76C57838-70E2-477B-A511-9CE11D9AC1B9}" dt="2023-09-26T13:29:41.424" v="27" actId="47"/>
        <pc:sldMkLst>
          <pc:docMk/>
          <pc:sldMk cId="0" sldId="293"/>
        </pc:sldMkLst>
      </pc:sldChg>
      <pc:sldChg chg="del">
        <pc:chgData name="Cate Plovich" userId="186c4d68-f86e-400d-9c74-70a0b8d4d88e" providerId="ADAL" clId="{76C57838-70E2-477B-A511-9CE11D9AC1B9}" dt="2023-09-26T13:29:41.424" v="27" actId="47"/>
        <pc:sldMkLst>
          <pc:docMk/>
          <pc:sldMk cId="0" sldId="294"/>
        </pc:sldMkLst>
      </pc:sldChg>
      <pc:sldChg chg="del">
        <pc:chgData name="Cate Plovich" userId="186c4d68-f86e-400d-9c74-70a0b8d4d88e" providerId="ADAL" clId="{76C57838-70E2-477B-A511-9CE11D9AC1B9}" dt="2023-09-26T13:29:41.424" v="27" actId="47"/>
        <pc:sldMkLst>
          <pc:docMk/>
          <pc:sldMk cId="0" sldId="295"/>
        </pc:sldMkLst>
      </pc:sldChg>
      <pc:sldChg chg="del">
        <pc:chgData name="Cate Plovich" userId="186c4d68-f86e-400d-9c74-70a0b8d4d88e" providerId="ADAL" clId="{76C57838-70E2-477B-A511-9CE11D9AC1B9}" dt="2023-09-26T13:29:41.424" v="27" actId="47"/>
        <pc:sldMkLst>
          <pc:docMk/>
          <pc:sldMk cId="0" sldId="296"/>
        </pc:sldMkLst>
      </pc:sldChg>
      <pc:sldChg chg="del">
        <pc:chgData name="Cate Plovich" userId="186c4d68-f86e-400d-9c74-70a0b8d4d88e" providerId="ADAL" clId="{76C57838-70E2-477B-A511-9CE11D9AC1B9}" dt="2023-09-26T13:29:41.424" v="27" actId="47"/>
        <pc:sldMkLst>
          <pc:docMk/>
          <pc:sldMk cId="0" sldId="297"/>
        </pc:sldMkLst>
      </pc:sldChg>
      <pc:sldChg chg="del">
        <pc:chgData name="Cate Plovich" userId="186c4d68-f86e-400d-9c74-70a0b8d4d88e" providerId="ADAL" clId="{76C57838-70E2-477B-A511-9CE11D9AC1B9}" dt="2023-09-26T13:29:41.424" v="27" actId="47"/>
        <pc:sldMkLst>
          <pc:docMk/>
          <pc:sldMk cId="0" sldId="298"/>
        </pc:sldMkLst>
      </pc:sldChg>
      <pc:sldChg chg="del">
        <pc:chgData name="Cate Plovich" userId="186c4d68-f86e-400d-9c74-70a0b8d4d88e" providerId="ADAL" clId="{76C57838-70E2-477B-A511-9CE11D9AC1B9}" dt="2023-09-26T13:29:41.424" v="27" actId="47"/>
        <pc:sldMkLst>
          <pc:docMk/>
          <pc:sldMk cId="0" sldId="299"/>
        </pc:sldMkLst>
      </pc:sldChg>
      <pc:sldChg chg="del">
        <pc:chgData name="Cate Plovich" userId="186c4d68-f86e-400d-9c74-70a0b8d4d88e" providerId="ADAL" clId="{76C57838-70E2-477B-A511-9CE11D9AC1B9}" dt="2023-09-26T13:29:41.424" v="27" actId="47"/>
        <pc:sldMkLst>
          <pc:docMk/>
          <pc:sldMk cId="0" sldId="300"/>
        </pc:sldMkLst>
      </pc:sldChg>
      <pc:sldChg chg="del">
        <pc:chgData name="Cate Plovich" userId="186c4d68-f86e-400d-9c74-70a0b8d4d88e" providerId="ADAL" clId="{76C57838-70E2-477B-A511-9CE11D9AC1B9}" dt="2023-09-26T13:29:41.424" v="27" actId="47"/>
        <pc:sldMkLst>
          <pc:docMk/>
          <pc:sldMk cId="0" sldId="301"/>
        </pc:sldMkLst>
      </pc:sldChg>
      <pc:sldChg chg="del">
        <pc:chgData name="Cate Plovich" userId="186c4d68-f86e-400d-9c74-70a0b8d4d88e" providerId="ADAL" clId="{76C57838-70E2-477B-A511-9CE11D9AC1B9}" dt="2023-09-26T13:29:41.424" v="27" actId="47"/>
        <pc:sldMkLst>
          <pc:docMk/>
          <pc:sldMk cId="0" sldId="302"/>
        </pc:sldMkLst>
      </pc:sldChg>
      <pc:sldChg chg="del">
        <pc:chgData name="Cate Plovich" userId="186c4d68-f86e-400d-9c74-70a0b8d4d88e" providerId="ADAL" clId="{76C57838-70E2-477B-A511-9CE11D9AC1B9}" dt="2023-09-26T13:29:41.424" v="27" actId="47"/>
        <pc:sldMkLst>
          <pc:docMk/>
          <pc:sldMk cId="0" sldId="303"/>
        </pc:sldMkLst>
      </pc:sldChg>
      <pc:sldChg chg="del">
        <pc:chgData name="Cate Plovich" userId="186c4d68-f86e-400d-9c74-70a0b8d4d88e" providerId="ADAL" clId="{76C57838-70E2-477B-A511-9CE11D9AC1B9}" dt="2023-09-26T13:29:41.424" v="27" actId="47"/>
        <pc:sldMkLst>
          <pc:docMk/>
          <pc:sldMk cId="0" sldId="304"/>
        </pc:sldMkLst>
      </pc:sldChg>
      <pc:sldChg chg="del">
        <pc:chgData name="Cate Plovich" userId="186c4d68-f86e-400d-9c74-70a0b8d4d88e" providerId="ADAL" clId="{76C57838-70E2-477B-A511-9CE11D9AC1B9}" dt="2023-09-26T13:29:41.424" v="27" actId="47"/>
        <pc:sldMkLst>
          <pc:docMk/>
          <pc:sldMk cId="0" sldId="305"/>
        </pc:sldMkLst>
      </pc:sldChg>
      <pc:sldChg chg="del">
        <pc:chgData name="Cate Plovich" userId="186c4d68-f86e-400d-9c74-70a0b8d4d88e" providerId="ADAL" clId="{76C57838-70E2-477B-A511-9CE11D9AC1B9}" dt="2023-09-26T13:29:41.424" v="27" actId="47"/>
        <pc:sldMkLst>
          <pc:docMk/>
          <pc:sldMk cId="0" sldId="306"/>
        </pc:sldMkLst>
      </pc:sldChg>
      <pc:sldChg chg="del">
        <pc:chgData name="Cate Plovich" userId="186c4d68-f86e-400d-9c74-70a0b8d4d88e" providerId="ADAL" clId="{76C57838-70E2-477B-A511-9CE11D9AC1B9}" dt="2023-09-26T13:29:41.424" v="27" actId="47"/>
        <pc:sldMkLst>
          <pc:docMk/>
          <pc:sldMk cId="0" sldId="30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Google Shape;402;g5dff271971_0_22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3" name="Google Shape;403;g5dff271971_0_22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5dff271971_0_19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5dff271971_0_19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5dff271971_0_20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5dff271971_0_20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5dff271971_0_20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5dff271971_0_20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5dff271971_0_20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Google Shape;208;g5dff271971_0_20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5dff271971_0_21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" name="Google Shape;247;g5dff271971_0_21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g5dff271971_0_21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6" name="Google Shape;286;g5dff271971_0_21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g5dff271971_0_22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5" name="Google Shape;325;g5dff271971_0_22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g5dff271971_0_22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4" name="Google Shape;364;g5dff271971_0_22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7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9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0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2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3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4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5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6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5575" y="1008550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47699" y="3174400"/>
            <a:ext cx="72670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45575" y="2091484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584560" y="1010688"/>
            <a:ext cx="73095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586686" y="2091481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923547" y="1008550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586685" y="3176559"/>
            <a:ext cx="726703" cy="735766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3"/>
          <p:cNvSpPr txBox="1"/>
          <p:nvPr/>
        </p:nvSpPr>
        <p:spPr>
          <a:xfrm>
            <a:off x="9292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3"/>
          <p:cNvSpPr txBox="1"/>
          <p:nvPr/>
        </p:nvSpPr>
        <p:spPr>
          <a:xfrm>
            <a:off x="76312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3"/>
          <p:cNvSpPr txBox="1"/>
          <p:nvPr/>
        </p:nvSpPr>
        <p:spPr>
          <a:xfrm>
            <a:off x="146102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13"/>
          <p:cNvSpPr txBox="1"/>
          <p:nvPr/>
        </p:nvSpPr>
        <p:spPr>
          <a:xfrm>
            <a:off x="209697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13"/>
          <p:cNvSpPr txBox="1"/>
          <p:nvPr/>
        </p:nvSpPr>
        <p:spPr>
          <a:xfrm>
            <a:off x="276717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13"/>
          <p:cNvSpPr txBox="1"/>
          <p:nvPr/>
        </p:nvSpPr>
        <p:spPr>
          <a:xfrm>
            <a:off x="346507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13"/>
          <p:cNvSpPr txBox="1"/>
          <p:nvPr/>
        </p:nvSpPr>
        <p:spPr>
          <a:xfrm>
            <a:off x="416297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8" name="Google Shape;68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7700" y="1010700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49824" y="3176550"/>
            <a:ext cx="72670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47700" y="2093634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586685" y="1012838"/>
            <a:ext cx="73095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588811" y="2093631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925672" y="1010700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588810" y="3178709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6638" y="1008550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48761" y="3174400"/>
            <a:ext cx="72670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46638" y="2091484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585623" y="1010688"/>
            <a:ext cx="73095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587749" y="2091481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924609" y="1008550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587748" y="3176559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8763" y="1010700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50886" y="3176550"/>
            <a:ext cx="72670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48763" y="2093634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587748" y="1012838"/>
            <a:ext cx="73095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589874" y="2093631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926734" y="1010700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589873" y="3178709"/>
            <a:ext cx="726703" cy="7357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5" name="Google Shape;405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5575" y="1008550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406" name="Google Shape;406;p2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47699" y="3174400"/>
            <a:ext cx="72670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7" name="Google Shape;407;p2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45575" y="2091484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408" name="Google Shape;408;p2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584560" y="1010688"/>
            <a:ext cx="73095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9" name="Google Shape;409;p2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586686" y="2091481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410" name="Google Shape;410;p22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923547" y="1008550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411" name="Google Shape;411;p22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586685" y="3176559"/>
            <a:ext cx="726703" cy="735766"/>
          </a:xfrm>
          <a:prstGeom prst="rect">
            <a:avLst/>
          </a:prstGeom>
          <a:noFill/>
          <a:ln>
            <a:noFill/>
          </a:ln>
        </p:spPr>
      </p:pic>
      <p:sp>
        <p:nvSpPr>
          <p:cNvPr id="412" name="Google Shape;412;p22"/>
          <p:cNvSpPr txBox="1"/>
          <p:nvPr/>
        </p:nvSpPr>
        <p:spPr>
          <a:xfrm>
            <a:off x="9292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3" name="Google Shape;413;p22"/>
          <p:cNvSpPr txBox="1"/>
          <p:nvPr/>
        </p:nvSpPr>
        <p:spPr>
          <a:xfrm>
            <a:off x="76312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4" name="Google Shape;414;p22"/>
          <p:cNvSpPr txBox="1"/>
          <p:nvPr/>
        </p:nvSpPr>
        <p:spPr>
          <a:xfrm>
            <a:off x="146102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5" name="Google Shape;415;p22"/>
          <p:cNvSpPr txBox="1"/>
          <p:nvPr/>
        </p:nvSpPr>
        <p:spPr>
          <a:xfrm>
            <a:off x="209697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6" name="Google Shape;416;p22"/>
          <p:cNvSpPr txBox="1"/>
          <p:nvPr/>
        </p:nvSpPr>
        <p:spPr>
          <a:xfrm>
            <a:off x="276717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7" name="Google Shape;417;p22"/>
          <p:cNvSpPr txBox="1"/>
          <p:nvPr/>
        </p:nvSpPr>
        <p:spPr>
          <a:xfrm>
            <a:off x="346507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8" name="Google Shape;418;p22"/>
          <p:cNvSpPr txBox="1"/>
          <p:nvPr/>
        </p:nvSpPr>
        <p:spPr>
          <a:xfrm>
            <a:off x="416297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419" name="Google Shape;419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7700" y="1010700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2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49824" y="3176550"/>
            <a:ext cx="72670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2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47700" y="2093634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422" name="Google Shape;422;p2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586685" y="1012838"/>
            <a:ext cx="73095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423" name="Google Shape;423;p2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588811" y="2093631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424" name="Google Shape;424;p22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925672" y="1010700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425" name="Google Shape;425;p22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588810" y="3178709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426" name="Google Shape;426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6638" y="1008550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427" name="Google Shape;427;p2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48761" y="3174400"/>
            <a:ext cx="72670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428" name="Google Shape;428;p2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46638" y="2091484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429" name="Google Shape;429;p2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585623" y="1010688"/>
            <a:ext cx="73095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0" name="Google Shape;430;p2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587749" y="2091481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431" name="Google Shape;431;p22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924609" y="1008550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432" name="Google Shape;432;p22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587748" y="3176559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433" name="Google Shape;433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8763" y="1010700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434" name="Google Shape;434;p2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50886" y="3176550"/>
            <a:ext cx="72670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5" name="Google Shape;435;p2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48763" y="2093634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436" name="Google Shape;436;p2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587748" y="1012838"/>
            <a:ext cx="73095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7" name="Google Shape;437;p2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589874" y="2093631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438" name="Google Shape;438;p22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926734" y="1010700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439" name="Google Shape;439;p22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589873" y="3178709"/>
            <a:ext cx="726703" cy="7357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Google Shape;93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5575" y="1008550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47699" y="3174400"/>
            <a:ext cx="72670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45575" y="2091484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584560" y="1010688"/>
            <a:ext cx="73095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586686" y="2091481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923547" y="1008550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586685" y="3176559"/>
            <a:ext cx="726703" cy="735766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4"/>
          <p:cNvSpPr txBox="1"/>
          <p:nvPr/>
        </p:nvSpPr>
        <p:spPr>
          <a:xfrm>
            <a:off x="9292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14"/>
          <p:cNvSpPr txBox="1"/>
          <p:nvPr/>
        </p:nvSpPr>
        <p:spPr>
          <a:xfrm>
            <a:off x="76312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14"/>
          <p:cNvSpPr txBox="1"/>
          <p:nvPr/>
        </p:nvSpPr>
        <p:spPr>
          <a:xfrm>
            <a:off x="146102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14"/>
          <p:cNvSpPr txBox="1"/>
          <p:nvPr/>
        </p:nvSpPr>
        <p:spPr>
          <a:xfrm>
            <a:off x="209697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14"/>
          <p:cNvSpPr txBox="1"/>
          <p:nvPr/>
        </p:nvSpPr>
        <p:spPr>
          <a:xfrm>
            <a:off x="276717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14"/>
          <p:cNvSpPr txBox="1"/>
          <p:nvPr/>
        </p:nvSpPr>
        <p:spPr>
          <a:xfrm>
            <a:off x="346507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14"/>
          <p:cNvSpPr txBox="1"/>
          <p:nvPr/>
        </p:nvSpPr>
        <p:spPr>
          <a:xfrm>
            <a:off x="416297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7" name="Google Shape;107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7700" y="1010700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49824" y="3176550"/>
            <a:ext cx="72670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47700" y="2093634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586685" y="1012838"/>
            <a:ext cx="73095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588811" y="2093631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925672" y="1010700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588810" y="3178709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6638" y="1008550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48761" y="3174400"/>
            <a:ext cx="72670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46638" y="2091484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585623" y="1010688"/>
            <a:ext cx="73095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587749" y="2091481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924609" y="1008550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587748" y="3176559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8763" y="1010700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50886" y="3176550"/>
            <a:ext cx="72670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48763" y="2093634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587748" y="1012838"/>
            <a:ext cx="73095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589874" y="2093631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926734" y="1010700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589873" y="3178709"/>
            <a:ext cx="726703" cy="7357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Google Shape;132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5575" y="1008550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47699" y="3174400"/>
            <a:ext cx="72670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45575" y="2091484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1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584560" y="1010688"/>
            <a:ext cx="73095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1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586686" y="2091481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15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923547" y="1008550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15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586685" y="3176559"/>
            <a:ext cx="726703" cy="735766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15"/>
          <p:cNvSpPr txBox="1"/>
          <p:nvPr/>
        </p:nvSpPr>
        <p:spPr>
          <a:xfrm>
            <a:off x="9292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15"/>
          <p:cNvSpPr txBox="1"/>
          <p:nvPr/>
        </p:nvSpPr>
        <p:spPr>
          <a:xfrm>
            <a:off x="76312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15"/>
          <p:cNvSpPr txBox="1"/>
          <p:nvPr/>
        </p:nvSpPr>
        <p:spPr>
          <a:xfrm>
            <a:off x="146102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15"/>
          <p:cNvSpPr txBox="1"/>
          <p:nvPr/>
        </p:nvSpPr>
        <p:spPr>
          <a:xfrm>
            <a:off x="209697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15"/>
          <p:cNvSpPr txBox="1"/>
          <p:nvPr/>
        </p:nvSpPr>
        <p:spPr>
          <a:xfrm>
            <a:off x="276717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15"/>
          <p:cNvSpPr txBox="1"/>
          <p:nvPr/>
        </p:nvSpPr>
        <p:spPr>
          <a:xfrm>
            <a:off x="346507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15"/>
          <p:cNvSpPr txBox="1"/>
          <p:nvPr/>
        </p:nvSpPr>
        <p:spPr>
          <a:xfrm>
            <a:off x="416297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46" name="Google Shape;146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7700" y="1010700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49824" y="3176550"/>
            <a:ext cx="72670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47700" y="2093634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1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586685" y="1012838"/>
            <a:ext cx="73095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1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588811" y="2093631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p15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925672" y="1010700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p15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588810" y="3178709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6638" y="1008550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48761" y="3174400"/>
            <a:ext cx="72670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46638" y="2091484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1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585623" y="1010688"/>
            <a:ext cx="73095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p1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587749" y="2091481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p15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924609" y="1008550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p15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587748" y="3176559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8763" y="1010700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50886" y="3176550"/>
            <a:ext cx="72670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48763" y="2093634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p1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587748" y="1012838"/>
            <a:ext cx="73095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p1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589874" y="2093631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p15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926734" y="1010700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p15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589873" y="3178709"/>
            <a:ext cx="726703" cy="7357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" name="Google Shape;171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5575" y="1008550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47699" y="3174400"/>
            <a:ext cx="72670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p1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45575" y="2091484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p1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584560" y="1010688"/>
            <a:ext cx="73095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p16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586686" y="2091481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p16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923547" y="1008550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Google Shape;177;p16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586685" y="3176559"/>
            <a:ext cx="726703" cy="735766"/>
          </a:xfrm>
          <a:prstGeom prst="rect">
            <a:avLst/>
          </a:prstGeom>
          <a:noFill/>
          <a:ln>
            <a:noFill/>
          </a:ln>
        </p:spPr>
      </p:pic>
      <p:sp>
        <p:nvSpPr>
          <p:cNvPr id="178" name="Google Shape;178;p16"/>
          <p:cNvSpPr txBox="1"/>
          <p:nvPr/>
        </p:nvSpPr>
        <p:spPr>
          <a:xfrm>
            <a:off x="9292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p16"/>
          <p:cNvSpPr txBox="1"/>
          <p:nvPr/>
        </p:nvSpPr>
        <p:spPr>
          <a:xfrm>
            <a:off x="76312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16"/>
          <p:cNvSpPr txBox="1"/>
          <p:nvPr/>
        </p:nvSpPr>
        <p:spPr>
          <a:xfrm>
            <a:off x="146102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p16"/>
          <p:cNvSpPr txBox="1"/>
          <p:nvPr/>
        </p:nvSpPr>
        <p:spPr>
          <a:xfrm>
            <a:off x="209697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p16"/>
          <p:cNvSpPr txBox="1"/>
          <p:nvPr/>
        </p:nvSpPr>
        <p:spPr>
          <a:xfrm>
            <a:off x="276717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16"/>
          <p:cNvSpPr txBox="1"/>
          <p:nvPr/>
        </p:nvSpPr>
        <p:spPr>
          <a:xfrm>
            <a:off x="346507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16"/>
          <p:cNvSpPr txBox="1"/>
          <p:nvPr/>
        </p:nvSpPr>
        <p:spPr>
          <a:xfrm>
            <a:off x="416297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85" name="Google Shape;185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7700" y="1010700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Google Shape;186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49824" y="3176550"/>
            <a:ext cx="72670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Google Shape;187;p1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47700" y="2093634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Google Shape;188;p1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586685" y="1012838"/>
            <a:ext cx="73095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Google Shape;189;p16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588811" y="2093631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Google Shape;190;p16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925672" y="1010700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Google Shape;191;p16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588810" y="3178709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Google Shape;192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6638" y="1008550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Google Shape;193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48761" y="3174400"/>
            <a:ext cx="72670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Google Shape;194;p1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46638" y="2091484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Google Shape;195;p1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585623" y="1010688"/>
            <a:ext cx="73095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Google Shape;196;p16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587749" y="2091481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Google Shape;197;p16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924609" y="1008550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Google Shape;198;p16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587748" y="3176559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" name="Google Shape;199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8763" y="1010700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Google Shape;200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50886" y="3176550"/>
            <a:ext cx="72670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Google Shape;201;p1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48763" y="2093634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Google Shape;202;p1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587748" y="1012838"/>
            <a:ext cx="73095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Google Shape;203;p16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589874" y="2093631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Google Shape;204;p16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926734" y="1010700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Google Shape;205;p16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589873" y="3178709"/>
            <a:ext cx="726703" cy="7357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0" name="Google Shape;210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5575" y="1008550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" name="Google Shape;211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47699" y="3174400"/>
            <a:ext cx="72670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Google Shape;212;p1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45575" y="2091484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213" name="Google Shape;213;p1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584560" y="1010688"/>
            <a:ext cx="73095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Google Shape;214;p17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586686" y="2091481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Google Shape;215;p17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923547" y="1008550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Google Shape;216;p17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586685" y="3176559"/>
            <a:ext cx="726703" cy="735766"/>
          </a:xfrm>
          <a:prstGeom prst="rect">
            <a:avLst/>
          </a:prstGeom>
          <a:noFill/>
          <a:ln>
            <a:noFill/>
          </a:ln>
        </p:spPr>
      </p:pic>
      <p:sp>
        <p:nvSpPr>
          <p:cNvPr id="217" name="Google Shape;217;p17"/>
          <p:cNvSpPr txBox="1"/>
          <p:nvPr/>
        </p:nvSpPr>
        <p:spPr>
          <a:xfrm>
            <a:off x="9292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8" name="Google Shape;218;p17"/>
          <p:cNvSpPr txBox="1"/>
          <p:nvPr/>
        </p:nvSpPr>
        <p:spPr>
          <a:xfrm>
            <a:off x="76312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" name="Google Shape;219;p17"/>
          <p:cNvSpPr txBox="1"/>
          <p:nvPr/>
        </p:nvSpPr>
        <p:spPr>
          <a:xfrm>
            <a:off x="146102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17"/>
          <p:cNvSpPr txBox="1"/>
          <p:nvPr/>
        </p:nvSpPr>
        <p:spPr>
          <a:xfrm>
            <a:off x="209697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Google Shape;221;p17"/>
          <p:cNvSpPr txBox="1"/>
          <p:nvPr/>
        </p:nvSpPr>
        <p:spPr>
          <a:xfrm>
            <a:off x="276717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2" name="Google Shape;222;p17"/>
          <p:cNvSpPr txBox="1"/>
          <p:nvPr/>
        </p:nvSpPr>
        <p:spPr>
          <a:xfrm>
            <a:off x="346507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3" name="Google Shape;223;p17"/>
          <p:cNvSpPr txBox="1"/>
          <p:nvPr/>
        </p:nvSpPr>
        <p:spPr>
          <a:xfrm>
            <a:off x="416297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24" name="Google Shape;224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7700" y="1010700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225" name="Google Shape;225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49824" y="3176550"/>
            <a:ext cx="72670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6" name="Google Shape;226;p1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47700" y="2093634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227" name="Google Shape;227;p1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586685" y="1012838"/>
            <a:ext cx="73095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8" name="Google Shape;228;p17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588811" y="2093631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229" name="Google Shape;229;p17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925672" y="1010700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0" name="Google Shape;230;p17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588810" y="3178709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1" name="Google Shape;231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6638" y="1008550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2" name="Google Shape;232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48761" y="3174400"/>
            <a:ext cx="72670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3" name="Google Shape;233;p1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46638" y="2091484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4" name="Google Shape;234;p1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585623" y="1010688"/>
            <a:ext cx="73095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5" name="Google Shape;235;p17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587749" y="2091481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6" name="Google Shape;236;p17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924609" y="1008550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7" name="Google Shape;237;p17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587748" y="3176559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8" name="Google Shape;238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8763" y="1010700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9" name="Google Shape;239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50886" y="3176550"/>
            <a:ext cx="72670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0" name="Google Shape;240;p1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48763" y="2093634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241" name="Google Shape;241;p1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587748" y="1012838"/>
            <a:ext cx="73095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2" name="Google Shape;242;p17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589874" y="2093631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243" name="Google Shape;243;p17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926734" y="1010700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244" name="Google Shape;244;p17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589873" y="3178709"/>
            <a:ext cx="726703" cy="7357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9" name="Google Shape;249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5575" y="1008550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250" name="Google Shape;250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47699" y="3174400"/>
            <a:ext cx="72670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251" name="Google Shape;251;p1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45575" y="2091484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252" name="Google Shape;252;p1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584560" y="1010688"/>
            <a:ext cx="73095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253" name="Google Shape;253;p18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586686" y="2091481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254" name="Google Shape;254;p18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923547" y="1008550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255" name="Google Shape;255;p18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586685" y="3176559"/>
            <a:ext cx="726703" cy="735766"/>
          </a:xfrm>
          <a:prstGeom prst="rect">
            <a:avLst/>
          </a:prstGeom>
          <a:noFill/>
          <a:ln>
            <a:noFill/>
          </a:ln>
        </p:spPr>
      </p:pic>
      <p:sp>
        <p:nvSpPr>
          <p:cNvPr id="256" name="Google Shape;256;p18"/>
          <p:cNvSpPr txBox="1"/>
          <p:nvPr/>
        </p:nvSpPr>
        <p:spPr>
          <a:xfrm>
            <a:off x="9292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7" name="Google Shape;257;p18"/>
          <p:cNvSpPr txBox="1"/>
          <p:nvPr/>
        </p:nvSpPr>
        <p:spPr>
          <a:xfrm>
            <a:off x="76312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8" name="Google Shape;258;p18"/>
          <p:cNvSpPr txBox="1"/>
          <p:nvPr/>
        </p:nvSpPr>
        <p:spPr>
          <a:xfrm>
            <a:off x="146102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9" name="Google Shape;259;p18"/>
          <p:cNvSpPr txBox="1"/>
          <p:nvPr/>
        </p:nvSpPr>
        <p:spPr>
          <a:xfrm>
            <a:off x="209697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Google Shape;260;p18"/>
          <p:cNvSpPr txBox="1"/>
          <p:nvPr/>
        </p:nvSpPr>
        <p:spPr>
          <a:xfrm>
            <a:off x="276717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18"/>
          <p:cNvSpPr txBox="1"/>
          <p:nvPr/>
        </p:nvSpPr>
        <p:spPr>
          <a:xfrm>
            <a:off x="346507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2" name="Google Shape;262;p18"/>
          <p:cNvSpPr txBox="1"/>
          <p:nvPr/>
        </p:nvSpPr>
        <p:spPr>
          <a:xfrm>
            <a:off x="416297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63" name="Google Shape;263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7700" y="1010700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264" name="Google Shape;264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49824" y="3176550"/>
            <a:ext cx="72670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5" name="Google Shape;265;p1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47700" y="2093634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266" name="Google Shape;266;p1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586685" y="1012838"/>
            <a:ext cx="73095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7" name="Google Shape;267;p18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588811" y="2093631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268" name="Google Shape;268;p18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925672" y="1010700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269" name="Google Shape;269;p18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588810" y="3178709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270" name="Google Shape;270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6638" y="1008550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271" name="Google Shape;271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48761" y="3174400"/>
            <a:ext cx="72670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272" name="Google Shape;272;p1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46638" y="2091484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273" name="Google Shape;273;p1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585623" y="1010688"/>
            <a:ext cx="73095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274" name="Google Shape;274;p18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587749" y="2091481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275" name="Google Shape;275;p18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924609" y="1008550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276" name="Google Shape;276;p18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587748" y="3176559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277" name="Google Shape;277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8763" y="1010700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278" name="Google Shape;278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50886" y="3176550"/>
            <a:ext cx="72670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279" name="Google Shape;279;p1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48763" y="2093634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280" name="Google Shape;280;p1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587748" y="1012838"/>
            <a:ext cx="73095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1" name="Google Shape;281;p18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589874" y="2093631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282" name="Google Shape;282;p18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926734" y="1010700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283" name="Google Shape;283;p18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589873" y="3178709"/>
            <a:ext cx="726703" cy="7357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8" name="Google Shape;288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5575" y="1008550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289" name="Google Shape;289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47699" y="3174400"/>
            <a:ext cx="72670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0" name="Google Shape;290;p1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45575" y="2091484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291" name="Google Shape;291;p1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584560" y="1010688"/>
            <a:ext cx="73095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2" name="Google Shape;292;p1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586686" y="2091481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293" name="Google Shape;293;p19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923547" y="1008550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294" name="Google Shape;294;p19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586685" y="3176559"/>
            <a:ext cx="726703" cy="735766"/>
          </a:xfrm>
          <a:prstGeom prst="rect">
            <a:avLst/>
          </a:prstGeom>
          <a:noFill/>
          <a:ln>
            <a:noFill/>
          </a:ln>
        </p:spPr>
      </p:pic>
      <p:sp>
        <p:nvSpPr>
          <p:cNvPr id="295" name="Google Shape;295;p19"/>
          <p:cNvSpPr txBox="1"/>
          <p:nvPr/>
        </p:nvSpPr>
        <p:spPr>
          <a:xfrm>
            <a:off x="9292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96;p19"/>
          <p:cNvSpPr txBox="1"/>
          <p:nvPr/>
        </p:nvSpPr>
        <p:spPr>
          <a:xfrm>
            <a:off x="76312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7" name="Google Shape;297;p19"/>
          <p:cNvSpPr txBox="1"/>
          <p:nvPr/>
        </p:nvSpPr>
        <p:spPr>
          <a:xfrm>
            <a:off x="146102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" name="Google Shape;298;p19"/>
          <p:cNvSpPr txBox="1"/>
          <p:nvPr/>
        </p:nvSpPr>
        <p:spPr>
          <a:xfrm>
            <a:off x="209697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9" name="Google Shape;299;p19"/>
          <p:cNvSpPr txBox="1"/>
          <p:nvPr/>
        </p:nvSpPr>
        <p:spPr>
          <a:xfrm>
            <a:off x="276717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0" name="Google Shape;300;p19"/>
          <p:cNvSpPr txBox="1"/>
          <p:nvPr/>
        </p:nvSpPr>
        <p:spPr>
          <a:xfrm>
            <a:off x="346507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1" name="Google Shape;301;p19"/>
          <p:cNvSpPr txBox="1"/>
          <p:nvPr/>
        </p:nvSpPr>
        <p:spPr>
          <a:xfrm>
            <a:off x="416297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02" name="Google Shape;302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7700" y="1010700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303" name="Google Shape;303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49824" y="3176550"/>
            <a:ext cx="72670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4" name="Google Shape;304;p1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47700" y="2093634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305" name="Google Shape;305;p1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586685" y="1012838"/>
            <a:ext cx="73095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6" name="Google Shape;306;p1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588811" y="2093631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" name="Google Shape;307;p19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925672" y="1010700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308" name="Google Shape;308;p19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588810" y="3178709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309" name="Google Shape;309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6638" y="1008550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310" name="Google Shape;310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48761" y="3174400"/>
            <a:ext cx="72670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311" name="Google Shape;311;p1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46638" y="2091484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312" name="Google Shape;312;p1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585623" y="1010688"/>
            <a:ext cx="73095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313" name="Google Shape;313;p1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587749" y="2091481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314" name="Google Shape;314;p19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924609" y="1008550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315" name="Google Shape;315;p19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587748" y="3176559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316" name="Google Shape;316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8763" y="1010700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317" name="Google Shape;317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50886" y="3176550"/>
            <a:ext cx="72670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318" name="Google Shape;318;p1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48763" y="2093634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319" name="Google Shape;319;p1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587748" y="1012838"/>
            <a:ext cx="73095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0" name="Google Shape;320;p1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589874" y="2093631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321" name="Google Shape;321;p19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926734" y="1010700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322" name="Google Shape;322;p19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589873" y="3178709"/>
            <a:ext cx="726703" cy="7357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" name="Google Shape;327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5575" y="1008550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328" name="Google Shape;328;p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47699" y="3174400"/>
            <a:ext cx="72670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9" name="Google Shape;329;p2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45575" y="2091484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584560" y="1010688"/>
            <a:ext cx="73095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0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586686" y="2091481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0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923547" y="1008550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0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586685" y="3176559"/>
            <a:ext cx="726703" cy="735766"/>
          </a:xfrm>
          <a:prstGeom prst="rect">
            <a:avLst/>
          </a:prstGeom>
          <a:noFill/>
          <a:ln>
            <a:noFill/>
          </a:ln>
        </p:spPr>
      </p:pic>
      <p:sp>
        <p:nvSpPr>
          <p:cNvPr id="334" name="Google Shape;334;p20"/>
          <p:cNvSpPr txBox="1"/>
          <p:nvPr/>
        </p:nvSpPr>
        <p:spPr>
          <a:xfrm>
            <a:off x="9292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5" name="Google Shape;335;p20"/>
          <p:cNvSpPr txBox="1"/>
          <p:nvPr/>
        </p:nvSpPr>
        <p:spPr>
          <a:xfrm>
            <a:off x="76312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6" name="Google Shape;336;p20"/>
          <p:cNvSpPr txBox="1"/>
          <p:nvPr/>
        </p:nvSpPr>
        <p:spPr>
          <a:xfrm>
            <a:off x="146102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7" name="Google Shape;337;p20"/>
          <p:cNvSpPr txBox="1"/>
          <p:nvPr/>
        </p:nvSpPr>
        <p:spPr>
          <a:xfrm>
            <a:off x="209697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8" name="Google Shape;338;p20"/>
          <p:cNvSpPr txBox="1"/>
          <p:nvPr/>
        </p:nvSpPr>
        <p:spPr>
          <a:xfrm>
            <a:off x="276717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0"/>
          <p:cNvSpPr txBox="1"/>
          <p:nvPr/>
        </p:nvSpPr>
        <p:spPr>
          <a:xfrm>
            <a:off x="346507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0" name="Google Shape;340;p20"/>
          <p:cNvSpPr txBox="1"/>
          <p:nvPr/>
        </p:nvSpPr>
        <p:spPr>
          <a:xfrm>
            <a:off x="416297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41" name="Google Shape;341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7700" y="1010700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342" name="Google Shape;342;p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49824" y="3176550"/>
            <a:ext cx="72670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3" name="Google Shape;343;p2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47700" y="2093634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344" name="Google Shape;344;p2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586685" y="1012838"/>
            <a:ext cx="73095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5" name="Google Shape;345;p20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588811" y="2093631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346" name="Google Shape;346;p20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925672" y="1010700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347" name="Google Shape;347;p20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588810" y="3178709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348" name="Google Shape;348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6638" y="1008550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349" name="Google Shape;349;p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48761" y="3174400"/>
            <a:ext cx="72670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350" name="Google Shape;350;p2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46638" y="2091484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351" name="Google Shape;351;p2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585623" y="1010688"/>
            <a:ext cx="73095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352" name="Google Shape;352;p20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587749" y="2091481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353" name="Google Shape;353;p20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924609" y="1008550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354" name="Google Shape;354;p20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587748" y="3176559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355" name="Google Shape;355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8763" y="1010700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356" name="Google Shape;356;p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50886" y="3176550"/>
            <a:ext cx="72670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357" name="Google Shape;357;p2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48763" y="2093634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358" name="Google Shape;358;p2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587748" y="1012838"/>
            <a:ext cx="73095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359" name="Google Shape;359;p20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589874" y="2093631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360" name="Google Shape;360;p20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926734" y="1010700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361" name="Google Shape;361;p20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589873" y="3178709"/>
            <a:ext cx="726703" cy="7357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6" name="Google Shape;366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5575" y="1008550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367" name="Google Shape;367;p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47699" y="3174400"/>
            <a:ext cx="72670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368" name="Google Shape;368;p2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45575" y="2091484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369" name="Google Shape;369;p2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584560" y="1010688"/>
            <a:ext cx="73095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370" name="Google Shape;370;p21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586686" y="2091481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371" name="Google Shape;371;p21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923547" y="1008550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372" name="Google Shape;372;p21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586685" y="3176559"/>
            <a:ext cx="726703" cy="735766"/>
          </a:xfrm>
          <a:prstGeom prst="rect">
            <a:avLst/>
          </a:prstGeom>
          <a:noFill/>
          <a:ln>
            <a:noFill/>
          </a:ln>
        </p:spPr>
      </p:pic>
      <p:sp>
        <p:nvSpPr>
          <p:cNvPr id="373" name="Google Shape;373;p21"/>
          <p:cNvSpPr txBox="1"/>
          <p:nvPr/>
        </p:nvSpPr>
        <p:spPr>
          <a:xfrm>
            <a:off x="9292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4" name="Google Shape;374;p21"/>
          <p:cNvSpPr txBox="1"/>
          <p:nvPr/>
        </p:nvSpPr>
        <p:spPr>
          <a:xfrm>
            <a:off x="76312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5" name="Google Shape;375;p21"/>
          <p:cNvSpPr txBox="1"/>
          <p:nvPr/>
        </p:nvSpPr>
        <p:spPr>
          <a:xfrm>
            <a:off x="146102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6" name="Google Shape;376;p21"/>
          <p:cNvSpPr txBox="1"/>
          <p:nvPr/>
        </p:nvSpPr>
        <p:spPr>
          <a:xfrm>
            <a:off x="209697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7" name="Google Shape;377;p21"/>
          <p:cNvSpPr txBox="1"/>
          <p:nvPr/>
        </p:nvSpPr>
        <p:spPr>
          <a:xfrm>
            <a:off x="276717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8" name="Google Shape;378;p21"/>
          <p:cNvSpPr txBox="1"/>
          <p:nvPr/>
        </p:nvSpPr>
        <p:spPr>
          <a:xfrm>
            <a:off x="346507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Google Shape;379;p21"/>
          <p:cNvSpPr txBox="1"/>
          <p:nvPr/>
        </p:nvSpPr>
        <p:spPr>
          <a:xfrm>
            <a:off x="416297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80" name="Google Shape;380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7700" y="1010700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381" name="Google Shape;381;p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49824" y="3176550"/>
            <a:ext cx="72670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2" name="Google Shape;382;p2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47700" y="2093634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383" name="Google Shape;383;p2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586685" y="1012838"/>
            <a:ext cx="73095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4" name="Google Shape;384;p21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588811" y="2093631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385" name="Google Shape;385;p21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925672" y="1010700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21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588810" y="3178709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6638" y="1008550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48761" y="3174400"/>
            <a:ext cx="72670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2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46638" y="2091484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2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585623" y="1010688"/>
            <a:ext cx="73095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21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587749" y="2091481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21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924609" y="1008550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393" name="Google Shape;393;p21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587748" y="3176559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394" name="Google Shape;394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8763" y="1010700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395" name="Google Shape;395;p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50886" y="3176550"/>
            <a:ext cx="72670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6" name="Google Shape;396;p2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48763" y="2093634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397" name="Google Shape;397;p2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587748" y="1012838"/>
            <a:ext cx="73095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8" name="Google Shape;398;p21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589874" y="2093631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399" name="Google Shape;399;p21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926734" y="1010700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400" name="Google Shape;400;p21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589873" y="3178709"/>
            <a:ext cx="726703" cy="7357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(16:9)</PresentationFormat>
  <Paragraphs>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Arial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Cate Plovich</dc:creator>
  <cp:lastModifiedBy>Cate Plovich</cp:lastModifiedBy>
  <cp:revision>1</cp:revision>
  <dcterms:modified xsi:type="dcterms:W3CDTF">2023-09-26T13:29:50Z</dcterms:modified>
</cp:coreProperties>
</file>