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61" r:id="rId2"/>
    <p:sldId id="262" r:id="rId3"/>
    <p:sldId id="263" r:id="rId4"/>
    <p:sldId id="257" r:id="rId5"/>
    <p:sldId id="259" r:id="rId6"/>
    <p:sldId id="260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1B4CBB-CA81-4682-A31E-8B069FA9A77C}" v="9" dt="2022-11-03T20:01:38.7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e Plovich" userId="186c4d68-f86e-400d-9c74-70a0b8d4d88e" providerId="ADAL" clId="{971B4CBB-CA81-4682-A31E-8B069FA9A77C}"/>
    <pc:docChg chg="addSld modSld sldOrd">
      <pc:chgData name="Cate Plovich" userId="186c4d68-f86e-400d-9c74-70a0b8d4d88e" providerId="ADAL" clId="{971B4CBB-CA81-4682-A31E-8B069FA9A77C}" dt="2022-11-03T20:02:38.849" v="117" actId="20577"/>
      <pc:docMkLst>
        <pc:docMk/>
      </pc:docMkLst>
      <pc:sldChg chg="addSp delSp modSp new mod ord">
        <pc:chgData name="Cate Plovich" userId="186c4d68-f86e-400d-9c74-70a0b8d4d88e" providerId="ADAL" clId="{971B4CBB-CA81-4682-A31E-8B069FA9A77C}" dt="2022-11-03T19:47:39.822" v="23" actId="2711"/>
        <pc:sldMkLst>
          <pc:docMk/>
          <pc:sldMk cId="3724271864" sldId="261"/>
        </pc:sldMkLst>
        <pc:spChg chg="mod">
          <ac:chgData name="Cate Plovich" userId="186c4d68-f86e-400d-9c74-70a0b8d4d88e" providerId="ADAL" clId="{971B4CBB-CA81-4682-A31E-8B069FA9A77C}" dt="2022-11-03T19:47:39.822" v="23" actId="2711"/>
          <ac:spMkLst>
            <pc:docMk/>
            <pc:sldMk cId="3724271864" sldId="261"/>
            <ac:spMk id="2" creationId="{C80BEEBB-C107-4C2E-B317-1DE59261FB65}"/>
          </ac:spMkLst>
        </pc:spChg>
        <pc:spChg chg="add del mod">
          <ac:chgData name="Cate Plovich" userId="186c4d68-f86e-400d-9c74-70a0b8d4d88e" providerId="ADAL" clId="{971B4CBB-CA81-4682-A31E-8B069FA9A77C}" dt="2022-11-03T19:46:48.588" v="17" actId="14100"/>
          <ac:spMkLst>
            <pc:docMk/>
            <pc:sldMk cId="3724271864" sldId="261"/>
            <ac:spMk id="3" creationId="{2300EFED-86D0-4016-A496-4659F1FEBA6E}"/>
          </ac:spMkLst>
        </pc:spChg>
        <pc:spChg chg="add del mod">
          <ac:chgData name="Cate Plovich" userId="186c4d68-f86e-400d-9c74-70a0b8d4d88e" providerId="ADAL" clId="{971B4CBB-CA81-4682-A31E-8B069FA9A77C}" dt="2022-11-03T19:46:23.392" v="5"/>
          <ac:spMkLst>
            <pc:docMk/>
            <pc:sldMk cId="3724271864" sldId="261"/>
            <ac:spMk id="7" creationId="{E5F908A5-A9FE-4057-9DD7-17627A9EB0D8}"/>
          </ac:spMkLst>
        </pc:spChg>
        <pc:graphicFrameChg chg="add del mod">
          <ac:chgData name="Cate Plovich" userId="186c4d68-f86e-400d-9c74-70a0b8d4d88e" providerId="ADAL" clId="{971B4CBB-CA81-4682-A31E-8B069FA9A77C}" dt="2022-11-03T19:46:23.392" v="5"/>
          <ac:graphicFrameMkLst>
            <pc:docMk/>
            <pc:sldMk cId="3724271864" sldId="261"/>
            <ac:graphicFrameMk id="4" creationId="{F057F07D-1969-45FB-85B1-6A51BEAD86B2}"/>
          </ac:graphicFrameMkLst>
        </pc:graphicFrameChg>
        <pc:graphicFrameChg chg="add del mod">
          <ac:chgData name="Cate Plovich" userId="186c4d68-f86e-400d-9c74-70a0b8d4d88e" providerId="ADAL" clId="{971B4CBB-CA81-4682-A31E-8B069FA9A77C}" dt="2022-11-03T19:46:23.392" v="5"/>
          <ac:graphicFrameMkLst>
            <pc:docMk/>
            <pc:sldMk cId="3724271864" sldId="261"/>
            <ac:graphicFrameMk id="5" creationId="{4994A51A-1925-45B1-9F91-3D8257B47CD7}"/>
          </ac:graphicFrameMkLst>
        </pc:graphicFrameChg>
        <pc:graphicFrameChg chg="add del mod">
          <ac:chgData name="Cate Plovich" userId="186c4d68-f86e-400d-9c74-70a0b8d4d88e" providerId="ADAL" clId="{971B4CBB-CA81-4682-A31E-8B069FA9A77C}" dt="2022-11-03T19:46:23.392" v="5"/>
          <ac:graphicFrameMkLst>
            <pc:docMk/>
            <pc:sldMk cId="3724271864" sldId="261"/>
            <ac:graphicFrameMk id="6" creationId="{799B98A6-6D98-4236-8676-CD4ED6E8BC0A}"/>
          </ac:graphicFrameMkLst>
        </pc:graphicFrameChg>
      </pc:sldChg>
      <pc:sldChg chg="addSp delSp modSp add mod">
        <pc:chgData name="Cate Plovich" userId="186c4d68-f86e-400d-9c74-70a0b8d4d88e" providerId="ADAL" clId="{971B4CBB-CA81-4682-A31E-8B069FA9A77C}" dt="2022-11-03T20:00:30.818" v="75" actId="20577"/>
        <pc:sldMkLst>
          <pc:docMk/>
          <pc:sldMk cId="175571629" sldId="262"/>
        </pc:sldMkLst>
        <pc:spChg chg="mod">
          <ac:chgData name="Cate Plovich" userId="186c4d68-f86e-400d-9c74-70a0b8d4d88e" providerId="ADAL" clId="{971B4CBB-CA81-4682-A31E-8B069FA9A77C}" dt="2022-11-03T20:00:30.818" v="75" actId="20577"/>
          <ac:spMkLst>
            <pc:docMk/>
            <pc:sldMk cId="175571629" sldId="262"/>
            <ac:spMk id="2" creationId="{C80BEEBB-C107-4C2E-B317-1DE59261FB65}"/>
          </ac:spMkLst>
        </pc:spChg>
        <pc:spChg chg="mod">
          <ac:chgData name="Cate Plovich" userId="186c4d68-f86e-400d-9c74-70a0b8d4d88e" providerId="ADAL" clId="{971B4CBB-CA81-4682-A31E-8B069FA9A77C}" dt="2022-11-03T20:00:05.811" v="44" actId="20577"/>
          <ac:spMkLst>
            <pc:docMk/>
            <pc:sldMk cId="175571629" sldId="262"/>
            <ac:spMk id="3" creationId="{2300EFED-86D0-4016-A496-4659F1FEBA6E}"/>
          </ac:spMkLst>
        </pc:spChg>
        <pc:spChg chg="add del mod">
          <ac:chgData name="Cate Plovich" userId="186c4d68-f86e-400d-9c74-70a0b8d4d88e" providerId="ADAL" clId="{971B4CBB-CA81-4682-A31E-8B069FA9A77C}" dt="2022-11-03T19:59:35.915" v="26"/>
          <ac:spMkLst>
            <pc:docMk/>
            <pc:sldMk cId="175571629" sldId="262"/>
            <ac:spMk id="8" creationId="{0B6A8C77-26A9-4831-9F43-68B8FBB171B3}"/>
          </ac:spMkLst>
        </pc:spChg>
        <pc:graphicFrameChg chg="add del mod">
          <ac:chgData name="Cate Plovich" userId="186c4d68-f86e-400d-9c74-70a0b8d4d88e" providerId="ADAL" clId="{971B4CBB-CA81-4682-A31E-8B069FA9A77C}" dt="2022-11-03T19:59:35.915" v="26"/>
          <ac:graphicFrameMkLst>
            <pc:docMk/>
            <pc:sldMk cId="175571629" sldId="262"/>
            <ac:graphicFrameMk id="4" creationId="{3E7C27A8-BF29-47C2-BC11-743290AD71DE}"/>
          </ac:graphicFrameMkLst>
        </pc:graphicFrameChg>
        <pc:graphicFrameChg chg="add del mod">
          <ac:chgData name="Cate Plovich" userId="186c4d68-f86e-400d-9c74-70a0b8d4d88e" providerId="ADAL" clId="{971B4CBB-CA81-4682-A31E-8B069FA9A77C}" dt="2022-11-03T19:59:35.915" v="26"/>
          <ac:graphicFrameMkLst>
            <pc:docMk/>
            <pc:sldMk cId="175571629" sldId="262"/>
            <ac:graphicFrameMk id="5" creationId="{66F25727-0F42-4539-AF65-90CF8B66B5BE}"/>
          </ac:graphicFrameMkLst>
        </pc:graphicFrameChg>
        <pc:graphicFrameChg chg="add del mod">
          <ac:chgData name="Cate Plovich" userId="186c4d68-f86e-400d-9c74-70a0b8d4d88e" providerId="ADAL" clId="{971B4CBB-CA81-4682-A31E-8B069FA9A77C}" dt="2022-11-03T19:59:35.915" v="26"/>
          <ac:graphicFrameMkLst>
            <pc:docMk/>
            <pc:sldMk cId="175571629" sldId="262"/>
            <ac:graphicFrameMk id="6" creationId="{F814B3CB-DD3B-4946-8508-0E542A2F85CB}"/>
          </ac:graphicFrameMkLst>
        </pc:graphicFrameChg>
        <pc:graphicFrameChg chg="add del mod">
          <ac:chgData name="Cate Plovich" userId="186c4d68-f86e-400d-9c74-70a0b8d4d88e" providerId="ADAL" clId="{971B4CBB-CA81-4682-A31E-8B069FA9A77C}" dt="2022-11-03T19:59:35.915" v="26"/>
          <ac:graphicFrameMkLst>
            <pc:docMk/>
            <pc:sldMk cId="175571629" sldId="262"/>
            <ac:graphicFrameMk id="7" creationId="{CC05C094-6D49-449E-A424-DCD42DEF6941}"/>
          </ac:graphicFrameMkLst>
        </pc:graphicFrameChg>
      </pc:sldChg>
      <pc:sldChg chg="addSp delSp modSp add mod">
        <pc:chgData name="Cate Plovich" userId="186c4d68-f86e-400d-9c74-70a0b8d4d88e" providerId="ADAL" clId="{971B4CBB-CA81-4682-A31E-8B069FA9A77C}" dt="2022-11-03T20:02:38.849" v="117" actId="20577"/>
        <pc:sldMkLst>
          <pc:docMk/>
          <pc:sldMk cId="1472911531" sldId="263"/>
        </pc:sldMkLst>
        <pc:spChg chg="mod">
          <ac:chgData name="Cate Plovich" userId="186c4d68-f86e-400d-9c74-70a0b8d4d88e" providerId="ADAL" clId="{971B4CBB-CA81-4682-A31E-8B069FA9A77C}" dt="2022-11-03T20:02:38.849" v="117" actId="20577"/>
          <ac:spMkLst>
            <pc:docMk/>
            <pc:sldMk cId="1472911531" sldId="263"/>
            <ac:spMk id="2" creationId="{C80BEEBB-C107-4C2E-B317-1DE59261FB65}"/>
          </ac:spMkLst>
        </pc:spChg>
        <pc:spChg chg="mod">
          <ac:chgData name="Cate Plovich" userId="186c4d68-f86e-400d-9c74-70a0b8d4d88e" providerId="ADAL" clId="{971B4CBB-CA81-4682-A31E-8B069FA9A77C}" dt="2022-11-03T20:01:56.770" v="90" actId="6549"/>
          <ac:spMkLst>
            <pc:docMk/>
            <pc:sldMk cId="1472911531" sldId="263"/>
            <ac:spMk id="3" creationId="{2300EFED-86D0-4016-A496-4659F1FEBA6E}"/>
          </ac:spMkLst>
        </pc:spChg>
        <pc:spChg chg="add del mod">
          <ac:chgData name="Cate Plovich" userId="186c4d68-f86e-400d-9c74-70a0b8d4d88e" providerId="ADAL" clId="{971B4CBB-CA81-4682-A31E-8B069FA9A77C}" dt="2022-11-03T20:01:33.651" v="79"/>
          <ac:spMkLst>
            <pc:docMk/>
            <pc:sldMk cId="1472911531" sldId="263"/>
            <ac:spMk id="7" creationId="{51A9C3FB-B20F-4062-ACBE-C2020F1E98AF}"/>
          </ac:spMkLst>
        </pc:spChg>
        <pc:graphicFrameChg chg="add del mod">
          <ac:chgData name="Cate Plovich" userId="186c4d68-f86e-400d-9c74-70a0b8d4d88e" providerId="ADAL" clId="{971B4CBB-CA81-4682-A31E-8B069FA9A77C}" dt="2022-11-03T20:01:33.651" v="79"/>
          <ac:graphicFrameMkLst>
            <pc:docMk/>
            <pc:sldMk cId="1472911531" sldId="263"/>
            <ac:graphicFrameMk id="4" creationId="{47AFB45D-8415-4496-AABC-C388571691D0}"/>
          </ac:graphicFrameMkLst>
        </pc:graphicFrameChg>
        <pc:graphicFrameChg chg="add del mod">
          <ac:chgData name="Cate Plovich" userId="186c4d68-f86e-400d-9c74-70a0b8d4d88e" providerId="ADAL" clId="{971B4CBB-CA81-4682-A31E-8B069FA9A77C}" dt="2022-11-03T20:01:33.651" v="79"/>
          <ac:graphicFrameMkLst>
            <pc:docMk/>
            <pc:sldMk cId="1472911531" sldId="263"/>
            <ac:graphicFrameMk id="5" creationId="{00CD88C1-C39C-4A28-B4A2-60E00715FE4F}"/>
          </ac:graphicFrameMkLst>
        </pc:graphicFrameChg>
        <pc:graphicFrameChg chg="add del mod">
          <ac:chgData name="Cate Plovich" userId="186c4d68-f86e-400d-9c74-70a0b8d4d88e" providerId="ADAL" clId="{971B4CBB-CA81-4682-A31E-8B069FA9A77C}" dt="2022-11-03T20:01:33.651" v="79"/>
          <ac:graphicFrameMkLst>
            <pc:docMk/>
            <pc:sldMk cId="1472911531" sldId="263"/>
            <ac:graphicFrameMk id="6" creationId="{C10482B1-91B7-474D-8DFB-BDE1578B4AA3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4fd77d09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4fd77d09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51110ba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651110ba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4fee8e06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4fee8e06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BEEBB-C107-4C2E-B317-1DE59261F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7030A0"/>
                </a:solidFill>
                <a:effectLst/>
                <a:latin typeface="Comic Sans MS" panose="030F0702030302020204" pitchFamily="66" charset="0"/>
              </a:rPr>
              <a:t>GRADE 4: PRIVATE AND PERSONAL INFORMATION</a:t>
            </a:r>
            <a:br>
              <a:rPr lang="en-US" b="0" dirty="0">
                <a:effectLst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0EFED-86D0-4016-A496-4659F1FEB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536633"/>
            <a:ext cx="8520600" cy="5173656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What type of information about you is OK to share?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What type of information isn't?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Why shouldn't you share private information?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271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BEEBB-C107-4C2E-B317-1DE59261F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7030A0"/>
                </a:solidFill>
                <a:effectLst/>
                <a:latin typeface="Comic Sans MS" panose="030F0702030302020204" pitchFamily="66" charset="0"/>
              </a:rPr>
              <a:t>GRADE 4: Keeping Games Fun and Friendly </a:t>
            </a:r>
            <a:br>
              <a:rPr lang="en-US" b="0" dirty="0">
                <a:effectLst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0EFED-86D0-4016-A496-4659F1FEB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39483"/>
            <a:ext cx="8520600" cy="5570806"/>
          </a:xfrm>
        </p:spPr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Which social interactions do you notice in the video?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Who talks to whom? What do they say?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Overall, do you think the interactions in the video were mostly fun and positive or mostly negative? Why?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What norms do you think you should follow when playing online video games?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7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BEEBB-C107-4C2E-B317-1DE59261F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7030A0"/>
                </a:solidFill>
                <a:effectLst/>
                <a:latin typeface="Comic Sans MS" panose="030F0702030302020204" pitchFamily="66" charset="0"/>
              </a:rPr>
              <a:t>GRADE 4: Be A Super Digital Citizen </a:t>
            </a:r>
            <a:br>
              <a:rPr lang="en-US" b="0" dirty="0">
                <a:effectLst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0EFED-86D0-4016-A496-4659F1FEB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39483"/>
            <a:ext cx="8520600" cy="5570806"/>
          </a:xfrm>
        </p:spPr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What does a super digital citizen do?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In the video, Guts starts to make some digital "mistakes." What were some of the mistakes, and what did Guts do to fix them?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How will you be a super digital citizen when you're online?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911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6300" y="1028450"/>
            <a:ext cx="2124500" cy="786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6300" y="1908771"/>
            <a:ext cx="2124500" cy="7746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6300" y="2846013"/>
            <a:ext cx="2124500" cy="786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76300" y="3795005"/>
            <a:ext cx="2124500" cy="78642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/>
        </p:nvSpPr>
        <p:spPr>
          <a:xfrm>
            <a:off x="2822850" y="4677275"/>
            <a:ext cx="6321300" cy="21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/>
        </p:nvSpPr>
        <p:spPr>
          <a:xfrm>
            <a:off x="2822850" y="4677275"/>
            <a:ext cx="6321300" cy="21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0100" y="1010775"/>
            <a:ext cx="2124500" cy="5516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0100" y="1603269"/>
            <a:ext cx="2124500" cy="5516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0100" y="3380700"/>
            <a:ext cx="2124500" cy="557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70100" y="2195738"/>
            <a:ext cx="2124500" cy="5516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70100" y="2788213"/>
            <a:ext cx="2124500" cy="5516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70100" y="3979057"/>
            <a:ext cx="2124500" cy="5516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/>
        </p:nvSpPr>
        <p:spPr>
          <a:xfrm>
            <a:off x="2822850" y="4677275"/>
            <a:ext cx="6321300" cy="21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95" name="Google Shape;9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4350" y="939950"/>
            <a:ext cx="2021509" cy="92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3525" y="1794575"/>
            <a:ext cx="1983161" cy="931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33513" y="2671125"/>
            <a:ext cx="1983161" cy="82175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1600" y="3539511"/>
            <a:ext cx="2026988" cy="8217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157</Words>
  <Application>Microsoft Office PowerPoint</Application>
  <PresentationFormat>On-screen Show (4:3)</PresentationFormat>
  <Paragraphs>74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Comic Sans MS</vt:lpstr>
      <vt:lpstr>Simple Light</vt:lpstr>
      <vt:lpstr>GRADE 4: PRIVATE AND PERSONAL INFORMATION  </vt:lpstr>
      <vt:lpstr>GRADE 4: Keeping Games Fun and Friendly   </vt:lpstr>
      <vt:lpstr>GRADE 4: Be A Super Digital Citizen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 Plovich</dc:creator>
  <cp:lastModifiedBy>Cate Plovich</cp:lastModifiedBy>
  <cp:revision>1</cp:revision>
  <dcterms:modified xsi:type="dcterms:W3CDTF">2022-11-03T20:02:42Z</dcterms:modified>
</cp:coreProperties>
</file>