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2"/>
  </p:notesMasterIdLst>
  <p:sldIdLst>
    <p:sldId id="262" r:id="rId3"/>
    <p:sldId id="256" r:id="rId4"/>
    <p:sldId id="257" r:id="rId5"/>
    <p:sldId id="263" r:id="rId6"/>
    <p:sldId id="258" r:id="rId7"/>
    <p:sldId id="259" r:id="rId8"/>
    <p:sldId id="264" r:id="rId9"/>
    <p:sldId id="260" r:id="rId10"/>
    <p:sldId id="261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88AE44A0-C28D-48BA-880A-EC442474BF56}"/>
    <pc:docChg chg="addSld modSld sldOrd">
      <pc:chgData name="Cate Plovich" userId="186c4d68-f86e-400d-9c74-70a0b8d4d88e" providerId="ADAL" clId="{88AE44A0-C28D-48BA-880A-EC442474BF56}" dt="2023-03-31T17:00:37.257" v="16" actId="14100"/>
      <pc:docMkLst>
        <pc:docMk/>
      </pc:docMkLst>
      <pc:sldChg chg="addSp modSp new mod ord">
        <pc:chgData name="Cate Plovich" userId="186c4d68-f86e-400d-9c74-70a0b8d4d88e" providerId="ADAL" clId="{88AE44A0-C28D-48BA-880A-EC442474BF56}" dt="2023-03-31T16:56:42.402" v="5" actId="1076"/>
        <pc:sldMkLst>
          <pc:docMk/>
          <pc:sldMk cId="4209404442" sldId="262"/>
        </pc:sldMkLst>
        <pc:picChg chg="add mod">
          <ac:chgData name="Cate Plovich" userId="186c4d68-f86e-400d-9c74-70a0b8d4d88e" providerId="ADAL" clId="{88AE44A0-C28D-48BA-880A-EC442474BF56}" dt="2023-03-31T16:56:42.402" v="5" actId="1076"/>
          <ac:picMkLst>
            <pc:docMk/>
            <pc:sldMk cId="4209404442" sldId="262"/>
            <ac:picMk id="3" creationId="{E47C367B-A876-BBA8-5FA2-C4E30B43DCAE}"/>
          </ac:picMkLst>
        </pc:picChg>
      </pc:sldChg>
      <pc:sldChg chg="addSp modSp new mod">
        <pc:chgData name="Cate Plovich" userId="186c4d68-f86e-400d-9c74-70a0b8d4d88e" providerId="ADAL" clId="{88AE44A0-C28D-48BA-880A-EC442474BF56}" dt="2023-03-31T16:58:42.775" v="12" actId="1076"/>
        <pc:sldMkLst>
          <pc:docMk/>
          <pc:sldMk cId="1417578956" sldId="263"/>
        </pc:sldMkLst>
        <pc:picChg chg="add mod">
          <ac:chgData name="Cate Plovich" userId="186c4d68-f86e-400d-9c74-70a0b8d4d88e" providerId="ADAL" clId="{88AE44A0-C28D-48BA-880A-EC442474BF56}" dt="2023-03-31T16:58:42.775" v="12" actId="1076"/>
          <ac:picMkLst>
            <pc:docMk/>
            <pc:sldMk cId="1417578956" sldId="263"/>
            <ac:picMk id="3" creationId="{8603F914-C344-BEF0-B258-89B51D9F4AA0}"/>
          </ac:picMkLst>
        </pc:picChg>
      </pc:sldChg>
      <pc:sldChg chg="addSp modSp new mod">
        <pc:chgData name="Cate Plovich" userId="186c4d68-f86e-400d-9c74-70a0b8d4d88e" providerId="ADAL" clId="{88AE44A0-C28D-48BA-880A-EC442474BF56}" dt="2023-03-31T17:00:37.257" v="16" actId="14100"/>
        <pc:sldMkLst>
          <pc:docMk/>
          <pc:sldMk cId="915037870" sldId="264"/>
        </pc:sldMkLst>
        <pc:picChg chg="add mod">
          <ac:chgData name="Cate Plovich" userId="186c4d68-f86e-400d-9c74-70a0b8d4d88e" providerId="ADAL" clId="{88AE44A0-C28D-48BA-880A-EC442474BF56}" dt="2023-03-31T17:00:37.257" v="16" actId="14100"/>
          <ac:picMkLst>
            <pc:docMk/>
            <pc:sldMk cId="915037870" sldId="264"/>
            <ac:picMk id="3" creationId="{3F956521-3D9F-A024-0AB8-DD3B30AE1CC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731d130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731d130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731d130d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731d130d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731d130d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731d130d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731d130d2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731d130d2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731d130d2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1731d130d2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731d130d2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731d130d2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7C367B-A876-BBA8-5FA2-C4E30B43D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586" y="0"/>
            <a:ext cx="5152358" cy="684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40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400" y="1037300"/>
            <a:ext cx="1814154" cy="773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8400" y="1910322"/>
            <a:ext cx="1814154" cy="773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8396" y="3656375"/>
            <a:ext cx="1814154" cy="712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8400" y="2783344"/>
            <a:ext cx="1814154" cy="773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8396" y="4467506"/>
            <a:ext cx="1814154" cy="773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8396" y="5340528"/>
            <a:ext cx="1814154" cy="7739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125" y="2317736"/>
            <a:ext cx="2586800" cy="836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5125" y="3292909"/>
            <a:ext cx="2495929" cy="836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5125" y="4268082"/>
            <a:ext cx="2495929" cy="836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1174" y="1293925"/>
            <a:ext cx="2574684" cy="1023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5140" y="5243260"/>
            <a:ext cx="2495929" cy="836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03F914-C344-BEF0-B258-89B51D9F4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565" y="99258"/>
            <a:ext cx="5058870" cy="66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7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800" y="2594725"/>
            <a:ext cx="2260176" cy="956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6800" y="1338519"/>
            <a:ext cx="2260176" cy="956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6799" y="3926188"/>
            <a:ext cx="2260176" cy="88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6800" y="5188214"/>
            <a:ext cx="2260176" cy="96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950" y="762975"/>
            <a:ext cx="2153095" cy="1014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8950" y="1894637"/>
            <a:ext cx="2153095" cy="918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8945" y="5098575"/>
            <a:ext cx="2153095" cy="1014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8950" y="2930768"/>
            <a:ext cx="2226580" cy="918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8955" y="3966912"/>
            <a:ext cx="2153095" cy="1014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956521-3D9F-A024-0AB8-DD3B30AE1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951" y="146430"/>
            <a:ext cx="5120640" cy="671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3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100" y="5138625"/>
            <a:ext cx="2272759" cy="966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825" y="1313198"/>
            <a:ext cx="2265028" cy="850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822" y="2534238"/>
            <a:ext cx="2265028" cy="966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825" y="3871214"/>
            <a:ext cx="2265028" cy="896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738" y="2046100"/>
            <a:ext cx="2202980" cy="852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0625" y="3007772"/>
            <a:ext cx="2005189" cy="743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9487" y="5669524"/>
            <a:ext cx="2107501" cy="8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0625" y="3860319"/>
            <a:ext cx="2005189" cy="743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4040" y="4795272"/>
            <a:ext cx="1998368" cy="743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On-screen Show (4:3)</PresentationFormat>
  <Paragraphs>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Simple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cp:lastPrinted>2023-03-31T15:44:08Z</cp:lastPrinted>
  <dcterms:modified xsi:type="dcterms:W3CDTF">2023-03-31T17:00:40Z</dcterms:modified>
</cp:coreProperties>
</file>