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61" r:id="rId2"/>
    <p:sldId id="262" r:id="rId3"/>
    <p:sldId id="256" r:id="rId4"/>
    <p:sldId id="260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1465C-2960-4EBE-A9F3-2A98D368CBBB}" v="2" dt="2022-11-04T19:10:3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A671465C-2960-4EBE-A9F3-2A98D368CBBB}"/>
    <pc:docChg chg="undo custSel addSld delSld modSld sldOrd">
      <pc:chgData name="Cate Plovich" userId="186c4d68-f86e-400d-9c74-70a0b8d4d88e" providerId="ADAL" clId="{A671465C-2960-4EBE-A9F3-2A98D368CBBB}" dt="2022-11-04T19:10:52.314" v="137" actId="6549"/>
      <pc:docMkLst>
        <pc:docMk/>
      </pc:docMkLst>
      <pc:sldChg chg="del">
        <pc:chgData name="Cate Plovich" userId="186c4d68-f86e-400d-9c74-70a0b8d4d88e" providerId="ADAL" clId="{A671465C-2960-4EBE-A9F3-2A98D368CBBB}" dt="2022-11-04T17:27:10.682" v="0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A671465C-2960-4EBE-A9F3-2A98D368CBBB}" dt="2022-11-04T17:27:13.236" v="1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A671465C-2960-4EBE-A9F3-2A98D368CBBB}" dt="2022-11-04T17:27:15" v="2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A671465C-2960-4EBE-A9F3-2A98D368CBBB}" dt="2022-11-04T17:27:18.809" v="3" actId="47"/>
        <pc:sldMkLst>
          <pc:docMk/>
          <pc:sldMk cId="0" sldId="261"/>
        </pc:sldMkLst>
      </pc:sldChg>
      <pc:sldChg chg="modSp new mod ord">
        <pc:chgData name="Cate Plovich" userId="186c4d68-f86e-400d-9c74-70a0b8d4d88e" providerId="ADAL" clId="{A671465C-2960-4EBE-A9F3-2A98D368CBBB}" dt="2022-11-04T17:28:29.730" v="97" actId="14100"/>
        <pc:sldMkLst>
          <pc:docMk/>
          <pc:sldMk cId="1300297989" sldId="261"/>
        </pc:sldMkLst>
        <pc:spChg chg="mod">
          <ac:chgData name="Cate Plovich" userId="186c4d68-f86e-400d-9c74-70a0b8d4d88e" providerId="ADAL" clId="{A671465C-2960-4EBE-A9F3-2A98D368CBBB}" dt="2022-11-04T17:27:56.034" v="86" actId="20577"/>
          <ac:spMkLst>
            <pc:docMk/>
            <pc:sldMk cId="1300297989" sldId="261"/>
            <ac:spMk id="2" creationId="{4C1253F8-4195-F816-694D-0D5C213C70CE}"/>
          </ac:spMkLst>
        </pc:spChg>
        <pc:spChg chg="mod">
          <ac:chgData name="Cate Plovich" userId="186c4d68-f86e-400d-9c74-70a0b8d4d88e" providerId="ADAL" clId="{A671465C-2960-4EBE-A9F3-2A98D368CBBB}" dt="2022-11-04T17:28:29.730" v="97" actId="14100"/>
          <ac:spMkLst>
            <pc:docMk/>
            <pc:sldMk cId="1300297989" sldId="261"/>
            <ac:spMk id="3" creationId="{53D58C0A-8E12-45D3-C24B-0980EFB293FC}"/>
          </ac:spMkLst>
        </pc:spChg>
      </pc:sldChg>
      <pc:sldChg chg="modSp add mod">
        <pc:chgData name="Cate Plovich" userId="186c4d68-f86e-400d-9c74-70a0b8d4d88e" providerId="ADAL" clId="{A671465C-2960-4EBE-A9F3-2A98D368CBBB}" dt="2022-11-04T19:10:52.314" v="137" actId="6549"/>
        <pc:sldMkLst>
          <pc:docMk/>
          <pc:sldMk cId="2026438019" sldId="262"/>
        </pc:sldMkLst>
        <pc:spChg chg="mod">
          <ac:chgData name="Cate Plovich" userId="186c4d68-f86e-400d-9c74-70a0b8d4d88e" providerId="ADAL" clId="{A671465C-2960-4EBE-A9F3-2A98D368CBBB}" dt="2022-11-04T17:28:47.878" v="128" actId="20577"/>
          <ac:spMkLst>
            <pc:docMk/>
            <pc:sldMk cId="2026438019" sldId="262"/>
            <ac:spMk id="2" creationId="{4C1253F8-4195-F816-694D-0D5C213C70CE}"/>
          </ac:spMkLst>
        </pc:spChg>
        <pc:spChg chg="mod">
          <ac:chgData name="Cate Plovich" userId="186c4d68-f86e-400d-9c74-70a0b8d4d88e" providerId="ADAL" clId="{A671465C-2960-4EBE-A9F3-2A98D368CBBB}" dt="2022-11-04T19:10:52.314" v="137" actId="6549"/>
          <ac:spMkLst>
            <pc:docMk/>
            <pc:sldMk cId="2026438019" sldId="262"/>
            <ac:spMk id="3" creationId="{53D58C0A-8E12-45D3-C24B-0980EFB293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fee8e0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fee8e0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53F8-4195-F816-694D-0D5C213C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Rings of Responsibly Review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8C0A-8E12-45D3-C24B-0980EFB2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2"/>
            <a:ext cx="8520600" cy="513145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How could throwing a bottle out of your window be similar to something you do online?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What are the Rings of Responsibility?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Have you ever heard the term "digital citizen"? What comes to mind when you hear that term?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9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53F8-4195-F816-694D-0D5C213C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Words- Review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8C0A-8E12-45D3-C24B-0980EFB2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2"/>
            <a:ext cx="8520600" cy="5131453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Why </a:t>
            </a:r>
            <a:r>
              <a:rPr lang="en-US" dirty="0"/>
              <a:t>do you think the other player made those comments to Guts?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What did Guts do in response to the mean words?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How is getting called names online similar to getting called names in person?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What are the rules of S.T.O.P.? What can you do if someone is mean to you online?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00" y="752150"/>
            <a:ext cx="1640685" cy="86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00" y="1699663"/>
            <a:ext cx="1655646" cy="88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11" y="3614650"/>
            <a:ext cx="1610764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100" y="2667124"/>
            <a:ext cx="1610764" cy="86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111" y="4582091"/>
            <a:ext cx="1610764" cy="87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104" y="5594466"/>
            <a:ext cx="1610764" cy="87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150" y="1161175"/>
            <a:ext cx="608625" cy="6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5" y="1161175"/>
            <a:ext cx="608625" cy="6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150" y="1906450"/>
            <a:ext cx="608625" cy="6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5" y="1906450"/>
            <a:ext cx="608625" cy="6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150" y="2775625"/>
            <a:ext cx="608625" cy="6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8343" y="6191125"/>
            <a:ext cx="1019953" cy="48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18" y="5393515"/>
            <a:ext cx="1019953" cy="48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225" y="6191137"/>
            <a:ext cx="1019953" cy="48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8348" y="5393513"/>
            <a:ext cx="1019953" cy="48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119</Words>
  <Application>Microsoft Office PowerPoint</Application>
  <PresentationFormat>On-screen Show (4:3)</PresentationFormat>
  <Paragraphs>43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Your Rings of Responsibly Review Questions</vt:lpstr>
      <vt:lpstr>The Power of Words- Review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2022-11-04T19:10:53Z</dcterms:modified>
</cp:coreProperties>
</file>