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4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42EA3D-7FCC-4168-8E5F-E45640A52453}">
  <a:tblStyle styleId="{5042EA3D-7FCC-4168-8E5F-E45640A524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698751D4-296A-4EB6-AEDE-88E43BAB6BF7}"/>
    <pc:docChg chg="delSld">
      <pc:chgData name="Cate Plovich" userId="186c4d68-f86e-400d-9c74-70a0b8d4d88e" providerId="ADAL" clId="{698751D4-296A-4EB6-AEDE-88E43BAB6BF7}" dt="2023-02-14T16:53:43.863" v="26" actId="47"/>
      <pc:docMkLst>
        <pc:docMk/>
      </pc:docMkLst>
      <pc:sldChg chg="del">
        <pc:chgData name="Cate Plovich" userId="186c4d68-f86e-400d-9c74-70a0b8d4d88e" providerId="ADAL" clId="{698751D4-296A-4EB6-AEDE-88E43BAB6BF7}" dt="2023-02-14T16:52:29.627" v="0" actId="47"/>
        <pc:sldMkLst>
          <pc:docMk/>
          <pc:sldMk cId="0" sldId="257"/>
        </pc:sldMkLst>
      </pc:sldChg>
      <pc:sldChg chg="del">
        <pc:chgData name="Cate Plovich" userId="186c4d68-f86e-400d-9c74-70a0b8d4d88e" providerId="ADAL" clId="{698751D4-296A-4EB6-AEDE-88E43BAB6BF7}" dt="2023-02-14T16:52:30.570" v="1" actId="47"/>
        <pc:sldMkLst>
          <pc:docMk/>
          <pc:sldMk cId="0" sldId="258"/>
        </pc:sldMkLst>
      </pc:sldChg>
      <pc:sldChg chg="del">
        <pc:chgData name="Cate Plovich" userId="186c4d68-f86e-400d-9c74-70a0b8d4d88e" providerId="ADAL" clId="{698751D4-296A-4EB6-AEDE-88E43BAB6BF7}" dt="2023-02-14T16:52:55.663" v="2" actId="47"/>
        <pc:sldMkLst>
          <pc:docMk/>
          <pc:sldMk cId="0" sldId="264"/>
        </pc:sldMkLst>
      </pc:sldChg>
      <pc:sldChg chg="del">
        <pc:chgData name="Cate Plovich" userId="186c4d68-f86e-400d-9c74-70a0b8d4d88e" providerId="ADAL" clId="{698751D4-296A-4EB6-AEDE-88E43BAB6BF7}" dt="2023-02-14T16:53:42.590" v="24" actId="47"/>
        <pc:sldMkLst>
          <pc:docMk/>
          <pc:sldMk cId="0" sldId="271"/>
        </pc:sldMkLst>
      </pc:sldChg>
      <pc:sldChg chg="del">
        <pc:chgData name="Cate Plovich" userId="186c4d68-f86e-400d-9c74-70a0b8d4d88e" providerId="ADAL" clId="{698751D4-296A-4EB6-AEDE-88E43BAB6BF7}" dt="2023-02-14T16:53:43.223" v="25" actId="47"/>
        <pc:sldMkLst>
          <pc:docMk/>
          <pc:sldMk cId="0" sldId="272"/>
        </pc:sldMkLst>
      </pc:sldChg>
      <pc:sldChg chg="del">
        <pc:chgData name="Cate Plovich" userId="186c4d68-f86e-400d-9c74-70a0b8d4d88e" providerId="ADAL" clId="{698751D4-296A-4EB6-AEDE-88E43BAB6BF7}" dt="2023-02-14T16:53:43.863" v="26" actId="47"/>
        <pc:sldMkLst>
          <pc:docMk/>
          <pc:sldMk cId="0" sldId="273"/>
        </pc:sldMkLst>
      </pc:sldChg>
      <pc:sldChg chg="del">
        <pc:chgData name="Cate Plovich" userId="186c4d68-f86e-400d-9c74-70a0b8d4d88e" providerId="ADAL" clId="{698751D4-296A-4EB6-AEDE-88E43BAB6BF7}" dt="2023-02-14T16:53:20.226" v="3" actId="47"/>
        <pc:sldMkLst>
          <pc:docMk/>
          <pc:sldMk cId="0" sldId="275"/>
        </pc:sldMkLst>
      </pc:sldChg>
      <pc:sldChg chg="del">
        <pc:chgData name="Cate Plovich" userId="186c4d68-f86e-400d-9c74-70a0b8d4d88e" providerId="ADAL" clId="{698751D4-296A-4EB6-AEDE-88E43BAB6BF7}" dt="2023-02-14T16:53:20.930" v="4" actId="47"/>
        <pc:sldMkLst>
          <pc:docMk/>
          <pc:sldMk cId="0" sldId="276"/>
        </pc:sldMkLst>
      </pc:sldChg>
      <pc:sldChg chg="del">
        <pc:chgData name="Cate Plovich" userId="186c4d68-f86e-400d-9c74-70a0b8d4d88e" providerId="ADAL" clId="{698751D4-296A-4EB6-AEDE-88E43BAB6BF7}" dt="2023-02-14T16:53:21.216" v="5" actId="47"/>
        <pc:sldMkLst>
          <pc:docMk/>
          <pc:sldMk cId="0" sldId="277"/>
        </pc:sldMkLst>
      </pc:sldChg>
      <pc:sldChg chg="del">
        <pc:chgData name="Cate Plovich" userId="186c4d68-f86e-400d-9c74-70a0b8d4d88e" providerId="ADAL" clId="{698751D4-296A-4EB6-AEDE-88E43BAB6BF7}" dt="2023-02-14T16:53:21.547" v="6" actId="47"/>
        <pc:sldMkLst>
          <pc:docMk/>
          <pc:sldMk cId="0" sldId="278"/>
        </pc:sldMkLst>
      </pc:sldChg>
      <pc:sldChg chg="del">
        <pc:chgData name="Cate Plovich" userId="186c4d68-f86e-400d-9c74-70a0b8d4d88e" providerId="ADAL" clId="{698751D4-296A-4EB6-AEDE-88E43BAB6BF7}" dt="2023-02-14T16:53:21.814" v="7" actId="47"/>
        <pc:sldMkLst>
          <pc:docMk/>
          <pc:sldMk cId="0" sldId="279"/>
        </pc:sldMkLst>
      </pc:sldChg>
      <pc:sldChg chg="del">
        <pc:chgData name="Cate Plovich" userId="186c4d68-f86e-400d-9c74-70a0b8d4d88e" providerId="ADAL" clId="{698751D4-296A-4EB6-AEDE-88E43BAB6BF7}" dt="2023-02-14T16:53:22.053" v="8" actId="47"/>
        <pc:sldMkLst>
          <pc:docMk/>
          <pc:sldMk cId="0" sldId="280"/>
        </pc:sldMkLst>
      </pc:sldChg>
      <pc:sldChg chg="del">
        <pc:chgData name="Cate Plovich" userId="186c4d68-f86e-400d-9c74-70a0b8d4d88e" providerId="ADAL" clId="{698751D4-296A-4EB6-AEDE-88E43BAB6BF7}" dt="2023-02-14T16:53:22.258" v="9" actId="47"/>
        <pc:sldMkLst>
          <pc:docMk/>
          <pc:sldMk cId="0" sldId="281"/>
        </pc:sldMkLst>
      </pc:sldChg>
      <pc:sldChg chg="del">
        <pc:chgData name="Cate Plovich" userId="186c4d68-f86e-400d-9c74-70a0b8d4d88e" providerId="ADAL" clId="{698751D4-296A-4EB6-AEDE-88E43BAB6BF7}" dt="2023-02-14T16:53:22.456" v="10" actId="47"/>
        <pc:sldMkLst>
          <pc:docMk/>
          <pc:sldMk cId="0" sldId="282"/>
        </pc:sldMkLst>
      </pc:sldChg>
      <pc:sldChg chg="del">
        <pc:chgData name="Cate Plovich" userId="186c4d68-f86e-400d-9c74-70a0b8d4d88e" providerId="ADAL" clId="{698751D4-296A-4EB6-AEDE-88E43BAB6BF7}" dt="2023-02-14T16:53:22.650" v="11" actId="47"/>
        <pc:sldMkLst>
          <pc:docMk/>
          <pc:sldMk cId="0" sldId="283"/>
        </pc:sldMkLst>
      </pc:sldChg>
      <pc:sldChg chg="del">
        <pc:chgData name="Cate Plovich" userId="186c4d68-f86e-400d-9c74-70a0b8d4d88e" providerId="ADAL" clId="{698751D4-296A-4EB6-AEDE-88E43BAB6BF7}" dt="2023-02-14T16:53:22.815" v="12" actId="47"/>
        <pc:sldMkLst>
          <pc:docMk/>
          <pc:sldMk cId="0" sldId="284"/>
        </pc:sldMkLst>
      </pc:sldChg>
      <pc:sldChg chg="del">
        <pc:chgData name="Cate Plovich" userId="186c4d68-f86e-400d-9c74-70a0b8d4d88e" providerId="ADAL" clId="{698751D4-296A-4EB6-AEDE-88E43BAB6BF7}" dt="2023-02-14T16:53:23.364" v="13" actId="47"/>
        <pc:sldMkLst>
          <pc:docMk/>
          <pc:sldMk cId="0" sldId="285"/>
        </pc:sldMkLst>
      </pc:sldChg>
      <pc:sldChg chg="del">
        <pc:chgData name="Cate Plovich" userId="186c4d68-f86e-400d-9c74-70a0b8d4d88e" providerId="ADAL" clId="{698751D4-296A-4EB6-AEDE-88E43BAB6BF7}" dt="2023-02-14T16:53:23.877" v="14" actId="47"/>
        <pc:sldMkLst>
          <pc:docMk/>
          <pc:sldMk cId="0" sldId="286"/>
        </pc:sldMkLst>
      </pc:sldChg>
      <pc:sldChg chg="del">
        <pc:chgData name="Cate Plovich" userId="186c4d68-f86e-400d-9c74-70a0b8d4d88e" providerId="ADAL" clId="{698751D4-296A-4EB6-AEDE-88E43BAB6BF7}" dt="2023-02-14T16:53:24.274" v="15" actId="47"/>
        <pc:sldMkLst>
          <pc:docMk/>
          <pc:sldMk cId="0" sldId="287"/>
        </pc:sldMkLst>
      </pc:sldChg>
      <pc:sldChg chg="del">
        <pc:chgData name="Cate Plovich" userId="186c4d68-f86e-400d-9c74-70a0b8d4d88e" providerId="ADAL" clId="{698751D4-296A-4EB6-AEDE-88E43BAB6BF7}" dt="2023-02-14T16:53:24.765" v="16" actId="47"/>
        <pc:sldMkLst>
          <pc:docMk/>
          <pc:sldMk cId="0" sldId="288"/>
        </pc:sldMkLst>
      </pc:sldChg>
      <pc:sldChg chg="del">
        <pc:chgData name="Cate Plovich" userId="186c4d68-f86e-400d-9c74-70a0b8d4d88e" providerId="ADAL" clId="{698751D4-296A-4EB6-AEDE-88E43BAB6BF7}" dt="2023-02-14T16:53:25.451" v="17" actId="47"/>
        <pc:sldMkLst>
          <pc:docMk/>
          <pc:sldMk cId="0" sldId="289"/>
        </pc:sldMkLst>
      </pc:sldChg>
      <pc:sldChg chg="del">
        <pc:chgData name="Cate Plovich" userId="186c4d68-f86e-400d-9c74-70a0b8d4d88e" providerId="ADAL" clId="{698751D4-296A-4EB6-AEDE-88E43BAB6BF7}" dt="2023-02-14T16:53:25.965" v="18" actId="47"/>
        <pc:sldMkLst>
          <pc:docMk/>
          <pc:sldMk cId="0" sldId="290"/>
        </pc:sldMkLst>
      </pc:sldChg>
      <pc:sldChg chg="del">
        <pc:chgData name="Cate Plovich" userId="186c4d68-f86e-400d-9c74-70a0b8d4d88e" providerId="ADAL" clId="{698751D4-296A-4EB6-AEDE-88E43BAB6BF7}" dt="2023-02-14T16:53:26.480" v="19" actId="47"/>
        <pc:sldMkLst>
          <pc:docMk/>
          <pc:sldMk cId="0" sldId="291"/>
        </pc:sldMkLst>
      </pc:sldChg>
      <pc:sldChg chg="del">
        <pc:chgData name="Cate Plovich" userId="186c4d68-f86e-400d-9c74-70a0b8d4d88e" providerId="ADAL" clId="{698751D4-296A-4EB6-AEDE-88E43BAB6BF7}" dt="2023-02-14T16:53:27.022" v="20" actId="47"/>
        <pc:sldMkLst>
          <pc:docMk/>
          <pc:sldMk cId="0" sldId="292"/>
        </pc:sldMkLst>
      </pc:sldChg>
      <pc:sldChg chg="del">
        <pc:chgData name="Cate Plovich" userId="186c4d68-f86e-400d-9c74-70a0b8d4d88e" providerId="ADAL" clId="{698751D4-296A-4EB6-AEDE-88E43BAB6BF7}" dt="2023-02-14T16:53:27.491" v="21" actId="47"/>
        <pc:sldMkLst>
          <pc:docMk/>
          <pc:sldMk cId="0" sldId="293"/>
        </pc:sldMkLst>
      </pc:sldChg>
      <pc:sldChg chg="del">
        <pc:chgData name="Cate Plovich" userId="186c4d68-f86e-400d-9c74-70a0b8d4d88e" providerId="ADAL" clId="{698751D4-296A-4EB6-AEDE-88E43BAB6BF7}" dt="2023-02-14T16:53:28.211" v="22" actId="47"/>
        <pc:sldMkLst>
          <pc:docMk/>
          <pc:sldMk cId="0" sldId="294"/>
        </pc:sldMkLst>
      </pc:sldChg>
      <pc:sldChg chg="del">
        <pc:chgData name="Cate Plovich" userId="186c4d68-f86e-400d-9c74-70a0b8d4d88e" providerId="ADAL" clId="{698751D4-296A-4EB6-AEDE-88E43BAB6BF7}" dt="2023-02-14T16:53:28.824" v="23" actId="47"/>
        <pc:sldMkLst>
          <pc:docMk/>
          <pc:sldMk cId="0" sldId="2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c362447a4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2c362447a4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c362447a4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2c362447a4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c362447a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2c362447a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c362447a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2c362447a4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c362447a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c362447a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c362447a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c362447a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c362447a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c362447a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c362447a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c362447a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c362447a4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c362447a4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c362447a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c362447a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c362447a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c362447a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c362447a4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c362447a4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5675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5800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6733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4113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2266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3275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3325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1588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0562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7013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1620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5325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7153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4488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8212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2800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5442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8213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6500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6525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2033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5688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3091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4000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5"/>
          <p:cNvSpPr txBox="1"/>
          <p:nvPr/>
        </p:nvSpPr>
        <p:spPr>
          <a:xfrm>
            <a:off x="4431325" y="1266100"/>
            <a:ext cx="5715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5"/>
          <p:cNvSpPr txBox="1"/>
          <p:nvPr/>
        </p:nvSpPr>
        <p:spPr>
          <a:xfrm>
            <a:off x="4431325" y="1849325"/>
            <a:ext cx="5715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5"/>
          <p:cNvSpPr txBox="1"/>
          <p:nvPr/>
        </p:nvSpPr>
        <p:spPr>
          <a:xfrm>
            <a:off x="5043850" y="4196850"/>
            <a:ext cx="5715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5"/>
          <p:cNvSpPr txBox="1"/>
          <p:nvPr/>
        </p:nvSpPr>
        <p:spPr>
          <a:xfrm>
            <a:off x="6145825" y="4196850"/>
            <a:ext cx="5715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5"/>
          <p:cNvSpPr txBox="1"/>
          <p:nvPr/>
        </p:nvSpPr>
        <p:spPr>
          <a:xfrm>
            <a:off x="7098325" y="4196850"/>
            <a:ext cx="5715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25"/>
          <p:cNvSpPr txBox="1"/>
          <p:nvPr/>
        </p:nvSpPr>
        <p:spPr>
          <a:xfrm>
            <a:off x="7209700" y="1652950"/>
            <a:ext cx="1257300" cy="12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68</a:t>
            </a:r>
            <a:endParaRPr sz="4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26" descr="can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5" y="769620"/>
            <a:ext cx="981775" cy="89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6" descr="gam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9750" y="769625"/>
            <a:ext cx="981762" cy="89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6" descr="glad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20" y="1780895"/>
            <a:ext cx="981775" cy="88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6" descr="had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49738" y="1778258"/>
            <a:ext cx="981775" cy="894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6" descr="man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38" y="2786870"/>
            <a:ext cx="981750" cy="894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26" descr="pal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49750" y="2786870"/>
            <a:ext cx="981775" cy="894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26" descr="pan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46" y="3798121"/>
            <a:ext cx="987628" cy="89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26" descr="pat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9763" y="3795470"/>
            <a:ext cx="981750" cy="894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26" descr="rake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950" y="4689570"/>
            <a:ext cx="987625" cy="899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26" descr="sad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46833" y="4692233"/>
            <a:ext cx="987625" cy="894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26" descr="sale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-5" y="5586345"/>
            <a:ext cx="987625" cy="894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6" descr="same.pn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46808" y="5586345"/>
            <a:ext cx="987625" cy="894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6" descr="tab.png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32" y="6480470"/>
            <a:ext cx="981750" cy="88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6" descr="take.png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046796" y="6477808"/>
            <a:ext cx="987625" cy="894122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26"/>
          <p:cNvSpPr txBox="1"/>
          <p:nvPr/>
        </p:nvSpPr>
        <p:spPr>
          <a:xfrm>
            <a:off x="4774200" y="589100"/>
            <a:ext cx="703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</a:t>
            </a:r>
            <a:endParaRPr sz="3600"/>
          </a:p>
        </p:txBody>
      </p:sp>
      <p:sp>
        <p:nvSpPr>
          <p:cNvPr id="487" name="Google Shape;487;p26"/>
          <p:cNvSpPr txBox="1"/>
          <p:nvPr/>
        </p:nvSpPr>
        <p:spPr>
          <a:xfrm>
            <a:off x="8074225" y="589100"/>
            <a:ext cx="703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</a:t>
            </a:r>
            <a:endParaRPr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27" descr="b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5" y="802475"/>
            <a:ext cx="1012000" cy="9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27" descr="bed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3471" y="802483"/>
            <a:ext cx="1012000" cy="91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27" descr="be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20" y="1685495"/>
            <a:ext cx="1012000" cy="91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27" descr="beg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3475" y="1682758"/>
            <a:ext cx="1012000" cy="921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27" descr="den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21" y="2604396"/>
            <a:ext cx="1012000" cy="91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7" descr="fed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25" y="3520571"/>
            <a:ext cx="1012000" cy="921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27" descr="here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83475" y="2601658"/>
            <a:ext cx="1012000" cy="921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27" descr="wet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83475" y="3520570"/>
            <a:ext cx="1012000" cy="921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27" descr="weed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025" y="4406295"/>
            <a:ext cx="1012000" cy="921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27" descr="these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83471" y="4406271"/>
            <a:ext cx="1012000" cy="91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27" descr="red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020" y="5322445"/>
            <a:ext cx="1012000" cy="91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27" descr="pet.pn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80458" y="5319708"/>
            <a:ext cx="1018031" cy="92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27" descr="pen.png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-4" y="6244121"/>
            <a:ext cx="1018050" cy="921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27" descr="me.png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080450" y="6309846"/>
            <a:ext cx="1018050" cy="927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350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450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281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1462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00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478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613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383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42650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1112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6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2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75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50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25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350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450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281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1462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00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478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613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383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42650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1112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6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2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75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50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25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8387" y="5807567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0100" y="579659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0087" y="579659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0087" y="579659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4817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25" y="57938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7938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7938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0087" y="5799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1800" y="5788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1787" y="5788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1787" y="5788354"/>
            <a:ext cx="776670" cy="83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350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450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281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1462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00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478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613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383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42650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1112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6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2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75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50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25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950" y="2280125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2016" y="5630000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6400" y="3853971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5941" y="5727996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95057" y="3853975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02575" y="5629992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73732" y="2228996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41741" y="5629992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203847" y="5728000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56582" y="2317842"/>
            <a:ext cx="1171253" cy="993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1000" y="5665200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7066" y="3853975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67725" y="5665196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25716" y="3853971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0182" y="5717950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02575" y="5629992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85157" y="5629996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646778" y="2280117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919835" y="2229000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56582" y="2317842"/>
            <a:ext cx="1171253" cy="993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225" y="5612425"/>
            <a:ext cx="779968" cy="791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4189" y="5612425"/>
            <a:ext cx="887964" cy="791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69088" y="5609483"/>
            <a:ext cx="623975" cy="797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93046" y="5583108"/>
            <a:ext cx="911963" cy="797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1824" y="5612425"/>
            <a:ext cx="827966" cy="738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55975" y="5583103"/>
            <a:ext cx="653973" cy="797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19530" y="5612408"/>
            <a:ext cx="809967" cy="791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43912" y="5609488"/>
            <a:ext cx="905963" cy="797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105945" y="5583103"/>
            <a:ext cx="845965" cy="797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529493" y="5612420"/>
            <a:ext cx="917963" cy="791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5675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5800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6733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4113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2266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3275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3325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1588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0562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7013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1620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5325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7153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4488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8212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2800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5442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8213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6500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6525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2033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5688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3091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4000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3"/>
          <p:cNvSpPr txBox="1"/>
          <p:nvPr/>
        </p:nvSpPr>
        <p:spPr>
          <a:xfrm>
            <a:off x="4431325" y="1266100"/>
            <a:ext cx="5715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5" name="Google Shape;395;p23"/>
          <p:cNvSpPr txBox="1"/>
          <p:nvPr/>
        </p:nvSpPr>
        <p:spPr>
          <a:xfrm>
            <a:off x="4431325" y="1849325"/>
            <a:ext cx="5715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6" name="Google Shape;396;p23"/>
          <p:cNvSpPr txBox="1"/>
          <p:nvPr/>
        </p:nvSpPr>
        <p:spPr>
          <a:xfrm>
            <a:off x="5043850" y="4196850"/>
            <a:ext cx="5715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23"/>
          <p:cNvSpPr txBox="1"/>
          <p:nvPr/>
        </p:nvSpPr>
        <p:spPr>
          <a:xfrm>
            <a:off x="6145825" y="4196850"/>
            <a:ext cx="5715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23"/>
          <p:cNvSpPr txBox="1"/>
          <p:nvPr/>
        </p:nvSpPr>
        <p:spPr>
          <a:xfrm>
            <a:off x="7098325" y="4196850"/>
            <a:ext cx="5715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23"/>
          <p:cNvSpPr txBox="1"/>
          <p:nvPr/>
        </p:nvSpPr>
        <p:spPr>
          <a:xfrm>
            <a:off x="7209700" y="1652950"/>
            <a:ext cx="1257300" cy="12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35</a:t>
            </a:r>
            <a:endParaRPr sz="4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5675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5800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6733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4113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2266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3275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3325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1588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0562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7013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1620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5325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7153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4488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8212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2800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5442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8213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6500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6525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2033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5688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3091" y="5108325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4000" y="5761925"/>
            <a:ext cx="571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24"/>
          <p:cNvSpPr txBox="1"/>
          <p:nvPr/>
        </p:nvSpPr>
        <p:spPr>
          <a:xfrm>
            <a:off x="4431325" y="1266100"/>
            <a:ext cx="5715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4"/>
          <p:cNvSpPr txBox="1"/>
          <p:nvPr/>
        </p:nvSpPr>
        <p:spPr>
          <a:xfrm>
            <a:off x="4431325" y="1849325"/>
            <a:ext cx="5715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4"/>
          <p:cNvSpPr txBox="1"/>
          <p:nvPr/>
        </p:nvSpPr>
        <p:spPr>
          <a:xfrm>
            <a:off x="5043850" y="4196850"/>
            <a:ext cx="5715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4"/>
          <p:cNvSpPr txBox="1"/>
          <p:nvPr/>
        </p:nvSpPr>
        <p:spPr>
          <a:xfrm>
            <a:off x="6145825" y="4196850"/>
            <a:ext cx="5715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4"/>
          <p:cNvSpPr txBox="1"/>
          <p:nvPr/>
        </p:nvSpPr>
        <p:spPr>
          <a:xfrm>
            <a:off x="7098325" y="4196850"/>
            <a:ext cx="5715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4"/>
          <p:cNvSpPr txBox="1"/>
          <p:nvPr/>
        </p:nvSpPr>
        <p:spPr>
          <a:xfrm>
            <a:off x="7209700" y="1652950"/>
            <a:ext cx="1257300" cy="12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47</a:t>
            </a:r>
            <a:endParaRPr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On-screen Show (4:3)</PresentationFormat>
  <Paragraphs>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Cate Plovich</cp:lastModifiedBy>
  <cp:revision>1</cp:revision>
  <dcterms:modified xsi:type="dcterms:W3CDTF">2023-02-14T16:53:51Z</dcterms:modified>
</cp:coreProperties>
</file>