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635C6-454C-429A-A1A6-43EFA3E42B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E783E8-E3BB-432A-8542-203FCBBA9C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D4C57D-9C59-44E2-B468-32B09B246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09B3F-3B6C-463B-9878-BCA38862A08B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4A497B-2F10-4ABB-9FCA-0B0DDAA9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4356B0-A912-476F-9D65-1AE3676CA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4D4C2-85F4-4430-A9BF-7F15D9F17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253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1682A-1AE5-4561-90FC-BAB7EBBC3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80F7E9-AF99-4AE5-9A3F-8EAABD91A9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97C89C-EB4E-4339-80D2-1654FFA06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09B3F-3B6C-463B-9878-BCA38862A08B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14C430-D2DC-4C07-8772-CBA17B7BA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45F337-BF17-46AC-9AAD-92FD7DD66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4D4C2-85F4-4430-A9BF-7F15D9F17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688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A8C69E-ADC8-430D-B537-B7617F7861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10C377-A80D-403A-BFAB-23C0BBC8B2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D2759B-E585-4BD1-BC90-399C50A99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09B3F-3B6C-463B-9878-BCA38862A08B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EE928C-D935-497B-B033-C2E6D5309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CE4B36-8E30-4DE2-86B8-1E4D4E66F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4D4C2-85F4-4430-A9BF-7F15D9F17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288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510A7-1A6F-4CE9-8856-3E65BC48C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6F1E41-65BA-4D6C-8ADC-8403FA20DF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731087-ECB4-49DA-B80E-07E8B36F5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09B3F-3B6C-463B-9878-BCA38862A08B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070B8A-EDD6-4508-9993-F3AB8A4B6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6037AB-2651-477C-9C1D-D2E8E3839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4D4C2-85F4-4430-A9BF-7F15D9F17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853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4BC0E-D8CA-4365-853B-3AC350593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42CAFD-1EE7-413E-BA62-B02EAC9DDB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28E798-23A7-401D-BC71-87E789A56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09B3F-3B6C-463B-9878-BCA38862A08B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04F78A-9916-4072-98D3-1C97E9C27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1A7FCE-B4DA-4024-9029-9112F94A9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4D4C2-85F4-4430-A9BF-7F15D9F17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911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DDB1E-0467-4620-A9CE-14A3CB6FE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D68DA6-8BA0-4920-B765-41C9A15FEC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F0ADB9-5B86-48A9-9666-A1E71B762C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471ED2-6CBC-4385-82E4-D9E9C1050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09B3F-3B6C-463B-9878-BCA38862A08B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C64E17-99FF-437E-AC3F-CED0461AB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7C7772-F9BC-4FA4-B0CC-018B6402E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4D4C2-85F4-4430-A9BF-7F15D9F17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810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34764-4634-4554-8553-57552456C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353B97-CA98-4B63-9FD1-603214DC78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46A04F-9141-416F-8E63-A56858E97E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529D95-7804-41EC-8FB6-B05147B92C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432ADD-5DB6-4AB2-8A44-5EC0094FE4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7BE7D7-F89F-42BE-93E2-DD40ECDF6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09B3F-3B6C-463B-9878-BCA38862A08B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6EE6E3-C256-4AEF-8ADC-5CFF087B8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2B993E-1B5E-4DAA-9B5B-800167BB9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4D4C2-85F4-4430-A9BF-7F15D9F17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994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60AEF-528A-423A-89FD-0966D5A69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E962B9-1D85-4B9B-AE1B-9F8CE97DD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09B3F-3B6C-463B-9878-BCA38862A08B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ADF7E1-839F-483C-8BAD-30018DDE7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271E96-C76A-4F26-A42F-71D7F29BF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4D4C2-85F4-4430-A9BF-7F15D9F17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614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565ED2-881B-425F-BBE4-5DCCA4429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09B3F-3B6C-463B-9878-BCA38862A08B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238475-F68D-4D30-80C1-91BEE76FB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5C4CEC-F2EF-4560-9556-5028C1473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4D4C2-85F4-4430-A9BF-7F15D9F17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948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B8BE0-6533-4C5E-8E6F-1C9E20206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3F327A-6419-4C2C-BB0C-47C2DF8F2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C3C5A3-C667-4D90-A972-05F4AEC618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9B7FE7-E839-4448-B593-0B630B9DA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09B3F-3B6C-463B-9878-BCA38862A08B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ECD001-C4E5-43BF-91F1-E0980E91A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302A19-B091-4673-8414-061487BEA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4D4C2-85F4-4430-A9BF-7F15D9F17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584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49D78-2F8A-44C7-B82E-79945C2F8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9C725C-6536-42D7-AB2F-3521F3F6C0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AF092B-8CB1-4045-8B66-3577A6749B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96C3C0-D4FD-4DF8-BF96-D3A73A587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09B3F-3B6C-463B-9878-BCA38862A08B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A0D58D-0DB2-48E3-87C8-B48BF773F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01B532-5EA0-433A-A71B-C387094B6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4D4C2-85F4-4430-A9BF-7F15D9F17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989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DEFA5E-E39D-4362-9007-FA43B0F2B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B1BE60-1197-4882-B362-6CB320A4F1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15C361-041B-4838-BA29-7A7A56FB6E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09B3F-3B6C-463B-9878-BCA38862A08B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50167F-0E2A-43FA-870E-85DDC2BA32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EA3884-B9A1-4B1C-BE12-3EDD24A16F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4D4C2-85F4-4430-A9BF-7F15D9F17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97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05129-5FFD-4EE9-A0DD-9AB082F60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are invited!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0EBCB0-018F-4A95-BF1A-28555A3525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778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688BF-42B0-4911-BE89-932737152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AEDC16-A782-442F-8FD4-7317FE32B5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932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688BF-42B0-4911-BE89-932737152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AEDC16-A782-442F-8FD4-7317FE32B5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286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3A030-2673-41D1-8F4F-0985E7658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85C5D-7FB1-477E-85DF-4AAB3C3100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11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10</Words>
  <Application>Microsoft Office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You are invited! </vt:lpstr>
      <vt:lpstr>Who: </vt:lpstr>
      <vt:lpstr>When: </vt:lpstr>
      <vt:lpstr>Where: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 are invited! </dc:title>
  <dc:creator>Cate Plovich</dc:creator>
  <cp:lastModifiedBy>Cate Plovich</cp:lastModifiedBy>
  <cp:revision>1</cp:revision>
  <dcterms:created xsi:type="dcterms:W3CDTF">2021-11-12T19:14:05Z</dcterms:created>
  <dcterms:modified xsi:type="dcterms:W3CDTF">2021-11-12T19:20:24Z</dcterms:modified>
</cp:coreProperties>
</file>