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3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0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A552-BB94-47CA-9C06-1CC5FF8473B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Name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385455"/>
            <a:ext cx="279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1385455"/>
            <a:ext cx="279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Facts</a:t>
            </a:r>
          </a:p>
        </p:txBody>
      </p:sp>
    </p:spTree>
    <p:extLst>
      <p:ext uri="{BB962C8B-B14F-4D97-AF65-F5344CB8AC3E}">
        <p14:creationId xmlns:p14="http://schemas.microsoft.com/office/powerpoint/2010/main" val="66021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Animal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Name</dc:title>
  <dc:creator>brittasully</dc:creator>
  <cp:lastModifiedBy>Cate Plovich</cp:lastModifiedBy>
  <cp:revision>1</cp:revision>
  <dcterms:created xsi:type="dcterms:W3CDTF">2016-12-14T22:16:03Z</dcterms:created>
  <dcterms:modified xsi:type="dcterms:W3CDTF">2023-04-14T15:31:57Z</dcterms:modified>
</cp:coreProperties>
</file>