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8"/>
  </p:notes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1602357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8346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4fd77d09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4fd77d09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1106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64fd77d090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64fd77d090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2747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81550" y="2731900"/>
            <a:ext cx="767413" cy="750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8687" y="1811600"/>
            <a:ext cx="767413" cy="750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24000" y="1811588"/>
            <a:ext cx="767413" cy="750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591636" y="3805075"/>
            <a:ext cx="1177476" cy="661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591636" y="4563758"/>
            <a:ext cx="1177476" cy="661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866223" y="3805075"/>
            <a:ext cx="1177476" cy="661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591625" y="5322420"/>
            <a:ext cx="1177476" cy="661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866215" y="5322428"/>
            <a:ext cx="1177476" cy="661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866223" y="4563758"/>
            <a:ext cx="1177476" cy="6615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4700" y="1205425"/>
            <a:ext cx="2312151" cy="870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4700" y="2175038"/>
            <a:ext cx="2312151" cy="86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34699" y="4161000"/>
            <a:ext cx="2312151" cy="870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34700" y="3138435"/>
            <a:ext cx="2312151" cy="87016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4"/>
          <p:cNvSpPr txBox="1"/>
          <p:nvPr/>
        </p:nvSpPr>
        <p:spPr>
          <a:xfrm>
            <a:off x="3344925" y="5822675"/>
            <a:ext cx="5557200" cy="8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7000" y="948800"/>
            <a:ext cx="2581925" cy="8072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7000" y="1867436"/>
            <a:ext cx="2581925" cy="8072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7000" y="2786073"/>
            <a:ext cx="2581925" cy="8072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97000" y="1497450"/>
            <a:ext cx="2581925" cy="807286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97000" y="2380661"/>
            <a:ext cx="2581925" cy="807286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7000" y="3704709"/>
            <a:ext cx="2581925" cy="807286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97000" y="3263873"/>
            <a:ext cx="2581925" cy="876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32400" y="4287070"/>
            <a:ext cx="2581925" cy="87688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5"/>
          <p:cNvSpPr txBox="1"/>
          <p:nvPr/>
        </p:nvSpPr>
        <p:spPr>
          <a:xfrm>
            <a:off x="3362625" y="5827650"/>
            <a:ext cx="5645700" cy="9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4A19DCD49BCE40B7FFD61D3952AA6E" ma:contentTypeVersion="41" ma:contentTypeDescription="Create a new document." ma:contentTypeScope="" ma:versionID="ea0ef41833311e47c9331152ca007da0">
  <xsd:schema xmlns:xsd="http://www.w3.org/2001/XMLSchema" xmlns:xs="http://www.w3.org/2001/XMLSchema" xmlns:p="http://schemas.microsoft.com/office/2006/metadata/properties" xmlns:ns3="742a1874-584e-4459-a1d6-931ab8748e15" xmlns:ns4="081f62d9-07a1-4765-ac16-1e7f9a998cfa" targetNamespace="http://schemas.microsoft.com/office/2006/metadata/properties" ma:root="true" ma:fieldsID="b3ee180eb305839e0b1bb1f90b0278fd" ns3:_="" ns4:_="">
    <xsd:import namespace="742a1874-584e-4459-a1d6-931ab8748e15"/>
    <xsd:import namespace="081f62d9-07a1-4765-ac16-1e7f9a998cf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Distribution_Groups" minOccurs="0"/>
                <xsd:element ref="ns4:LMS_Mapping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Location" minOccurs="0"/>
                <xsd:element ref="ns4:Leaders" minOccurs="0"/>
                <xsd:element ref="ns4:Members" minOccurs="0"/>
                <xsd:element ref="ns4:Member_Groups" minOccurs="0"/>
                <xsd:element ref="ns4:Invited_Leaders" minOccurs="0"/>
                <xsd:element ref="ns4:Invited_Members" minOccurs="0"/>
                <xsd:element ref="ns4:Has_Leaders_Only_SectionGroup" minOccurs="0"/>
                <xsd:element ref="ns4:Teams_Channel_Section_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2a1874-584e-4459-a1d6-931ab8748e1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1f62d9-07a1-4765-ac16-1e7f9a998c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0" nillable="true" ma:displayName="Notebook Type" ma:internalName="NotebookType">
      <xsd:simpleType>
        <xsd:restriction base="dms:Text"/>
      </xsd:simpleType>
    </xsd:element>
    <xsd:element name="FolderType" ma:index="21" nillable="true" ma:displayName="Folder Type" ma:internalName="FolderType">
      <xsd:simpleType>
        <xsd:restriction base="dms:Text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msChannelId" ma:index="24" nillable="true" ma:displayName="Teams Channel Id" ma:internalName="TeamsChannelId">
      <xsd:simpleType>
        <xsd:restriction base="dms:Text"/>
      </xsd:simpleType>
    </xsd:element>
    <xsd:element name="Owner" ma:index="2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6" nillable="true" ma:displayName="Math Settings" ma:internalName="Math_Settings">
      <xsd:simpleType>
        <xsd:restriction base="dms:Text"/>
      </xsd:simpleType>
    </xsd:element>
    <xsd:element name="DefaultSectionNames" ma:index="2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8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9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0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1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2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3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8" nillable="true" ma:displayName="Is Collaboration Space Locked" ma:internalName="Is_Collaboration_Space_Locked">
      <xsd:simpleType>
        <xsd:restriction base="dms:Boolean"/>
      </xsd:simpleType>
    </xsd:element>
    <xsd:element name="IsNotebookLocked" ma:index="39" nillable="true" ma:displayName="Is Notebook Locked" ma:internalName="IsNotebookLocked">
      <xsd:simpleType>
        <xsd:restriction base="dms:Boolean"/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Leaders" ma:index="41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42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43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Leaders" ma:index="44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45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Has_Leaders_Only_SectionGroup" ma:index="46" nillable="true" ma:displayName="Has Leaders Only SectionGroup" ma:internalName="Has_Leaders_Only_SectionGroup">
      <xsd:simpleType>
        <xsd:restriction base="dms:Boolean"/>
      </xsd:simpleType>
    </xsd:element>
    <xsd:element name="Teams_Channel_Section_Location" ma:index="47" nillable="true" ma:displayName="Teams Channel Section Location" ma:internalName="Teams_Channel_Section_Location">
      <xsd:simpleType>
        <xsd:restriction base="dms:Text"/>
      </xsd:simpleType>
    </xsd:element>
    <xsd:element name="MediaLengthInSeconds" ma:index="4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081f62d9-07a1-4765-ac16-1e7f9a998cfa" xsi:nil="true"/>
    <CultureName xmlns="081f62d9-07a1-4765-ac16-1e7f9a998cfa" xsi:nil="true"/>
    <Students xmlns="081f62d9-07a1-4765-ac16-1e7f9a998cfa">
      <UserInfo>
        <DisplayName/>
        <AccountId xsi:nil="true"/>
        <AccountType/>
      </UserInfo>
    </Students>
    <Templates xmlns="081f62d9-07a1-4765-ac16-1e7f9a998cfa" xsi:nil="true"/>
    <Invited_Members xmlns="081f62d9-07a1-4765-ac16-1e7f9a998cfa" xsi:nil="true"/>
    <TeamsChannelId xmlns="081f62d9-07a1-4765-ac16-1e7f9a998cfa" xsi:nil="true"/>
    <Invited_Students xmlns="081f62d9-07a1-4765-ac16-1e7f9a998cfa" xsi:nil="true"/>
    <Invited_Leaders xmlns="081f62d9-07a1-4765-ac16-1e7f9a998cfa" xsi:nil="true"/>
    <Teachers xmlns="081f62d9-07a1-4765-ac16-1e7f9a998cfa">
      <UserInfo>
        <DisplayName/>
        <AccountId xsi:nil="true"/>
        <AccountType/>
      </UserInfo>
    </Teachers>
    <Student_Groups xmlns="081f62d9-07a1-4765-ac16-1e7f9a998cfa">
      <UserInfo>
        <DisplayName/>
        <AccountId xsi:nil="true"/>
        <AccountType/>
      </UserInfo>
    </Student_Groups>
    <Math_Settings xmlns="081f62d9-07a1-4765-ac16-1e7f9a998cfa" xsi:nil="true"/>
    <Self_Registration_Enabled xmlns="081f62d9-07a1-4765-ac16-1e7f9a998cfa" xsi:nil="true"/>
    <Has_Leaders_Only_SectionGroup xmlns="081f62d9-07a1-4765-ac16-1e7f9a998cfa" xsi:nil="true"/>
    <DefaultSectionNames xmlns="081f62d9-07a1-4765-ac16-1e7f9a998cfa" xsi:nil="true"/>
    <Is_Collaboration_Space_Locked xmlns="081f62d9-07a1-4765-ac16-1e7f9a998cfa" xsi:nil="true"/>
    <Teams_Channel_Section_Location xmlns="081f62d9-07a1-4765-ac16-1e7f9a998cfa" xsi:nil="true"/>
    <AppVersion xmlns="081f62d9-07a1-4765-ac16-1e7f9a998cfa" xsi:nil="true"/>
    <Invited_Teachers xmlns="081f62d9-07a1-4765-ac16-1e7f9a998cfa" xsi:nil="true"/>
    <Has_Teacher_Only_SectionGroup xmlns="081f62d9-07a1-4765-ac16-1e7f9a998cfa" xsi:nil="true"/>
    <Member_Groups xmlns="081f62d9-07a1-4765-ac16-1e7f9a998cfa">
      <UserInfo>
        <DisplayName/>
        <AccountId xsi:nil="true"/>
        <AccountType/>
      </UserInfo>
    </Member_Groups>
    <LMS_Mappings xmlns="081f62d9-07a1-4765-ac16-1e7f9a998cfa" xsi:nil="true"/>
    <NotebookType xmlns="081f62d9-07a1-4765-ac16-1e7f9a998cfa" xsi:nil="true"/>
    <Members xmlns="081f62d9-07a1-4765-ac16-1e7f9a998cfa">
      <UserInfo>
        <DisplayName/>
        <AccountId xsi:nil="true"/>
        <AccountType/>
      </UserInfo>
    </Members>
    <Owner xmlns="081f62d9-07a1-4765-ac16-1e7f9a998cfa">
      <UserInfo>
        <DisplayName/>
        <AccountId xsi:nil="true"/>
        <AccountType/>
      </UserInfo>
    </Owner>
    <Distribution_Groups xmlns="081f62d9-07a1-4765-ac16-1e7f9a998cfa" xsi:nil="true"/>
    <Leaders xmlns="081f62d9-07a1-4765-ac16-1e7f9a998cfa">
      <UserInfo>
        <DisplayName/>
        <AccountId xsi:nil="true"/>
        <AccountType/>
      </UserInfo>
    </Leaders>
    <IsNotebookLocked xmlns="081f62d9-07a1-4765-ac16-1e7f9a998cfa" xsi:nil="true"/>
  </documentManagement>
</p:properties>
</file>

<file path=customXml/itemProps1.xml><?xml version="1.0" encoding="utf-8"?>
<ds:datastoreItem xmlns:ds="http://schemas.openxmlformats.org/officeDocument/2006/customXml" ds:itemID="{A9A37FE1-027B-4098-9384-0E474C9628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2a1874-584e-4459-a1d6-931ab8748e15"/>
    <ds:schemaRef ds:uri="081f62d9-07a1-4765-ac16-1e7f9a998c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2314FB-0652-49DA-8DEA-8B2B5A0E21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7BC26A-93D4-4B8C-A329-9B9EA68D9057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742a1874-584e-4459-a1d6-931ab8748e15"/>
    <ds:schemaRef ds:uri="http://purl.org/dc/dcmitype/"/>
    <ds:schemaRef ds:uri="http://schemas.microsoft.com/office/infopath/2007/PartnerControls"/>
    <ds:schemaRef ds:uri="081f62d9-07a1-4765-ac16-1e7f9a998cf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cate</dc:creator>
  <cp:lastModifiedBy>Cate Plovich</cp:lastModifiedBy>
  <cp:revision>2</cp:revision>
  <dcterms:modified xsi:type="dcterms:W3CDTF">2021-10-13T01:50:11Z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0x0101005F4A19DCD49BCE40B7FFD61D3952AA6E</vt:lpwstr>
  </property>
</Properties>
</file>