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omfortaa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361272205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361272205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S_API36127220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S_API36127220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SLIDES_API36127220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SLIDES_API36127220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SLIDES_API36127220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SLIDES_API36127220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SLIDES_API36127220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SLIDES_API36127220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SLIDES_API361272205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SLIDES_API361272205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SLIDES_API36127220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SLIDES_API36127220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SLIDES_API36127220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SLIDES_API36127220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SLIDES_API36127220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SLIDES_API36127220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36127220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36127220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3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5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25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422475" y="5787750"/>
            <a:ext cx="82944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Type here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400" y="2585775"/>
            <a:ext cx="963748" cy="61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3247" y="3226595"/>
            <a:ext cx="748050" cy="90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0050" y="4343600"/>
            <a:ext cx="659011" cy="73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7249" y="4301846"/>
            <a:ext cx="748050" cy="8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1539" y="4343593"/>
            <a:ext cx="827671" cy="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65300" y="241903"/>
            <a:ext cx="659000" cy="67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12521" y="3320650"/>
            <a:ext cx="963748" cy="88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58301" y="2495014"/>
            <a:ext cx="748052" cy="73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61777" y="201024"/>
            <a:ext cx="659000" cy="10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53503" y="197150"/>
            <a:ext cx="963745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35925" y="1454256"/>
            <a:ext cx="827649" cy="11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20770" y="1811550"/>
            <a:ext cx="963750" cy="120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762009" y="1120475"/>
            <a:ext cx="1270525" cy="696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3850" y="250525"/>
            <a:ext cx="659129" cy="77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672" y="1195013"/>
            <a:ext cx="649604" cy="117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5885" y="1387824"/>
            <a:ext cx="556250" cy="69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6579" y="2879757"/>
            <a:ext cx="725804" cy="85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26463" y="1404238"/>
            <a:ext cx="855346" cy="52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94538" y="260998"/>
            <a:ext cx="641321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334" y="260998"/>
            <a:ext cx="641321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19168" y="2888653"/>
            <a:ext cx="509082" cy="66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4651" y="4749472"/>
            <a:ext cx="564537" cy="50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1280" y="4033057"/>
            <a:ext cx="542696" cy="48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98090" y="4407326"/>
            <a:ext cx="861822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19173" y="3428990"/>
            <a:ext cx="843534" cy="7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436679" y="3648370"/>
            <a:ext cx="843534" cy="7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10269" y="3428995"/>
            <a:ext cx="843534" cy="7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03371" y="4323200"/>
            <a:ext cx="36195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43021" y="4363500"/>
            <a:ext cx="36195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92618" y="3319820"/>
            <a:ext cx="544068" cy="71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88400" y="2947665"/>
            <a:ext cx="544068" cy="71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50566" y="2095583"/>
            <a:ext cx="689611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288991" y="2010220"/>
            <a:ext cx="689611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509328" y="2010220"/>
            <a:ext cx="689611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050566" y="1352170"/>
            <a:ext cx="641986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671628" y="1305870"/>
            <a:ext cx="641986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6744" y="72463"/>
            <a:ext cx="938337" cy="93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8474" y="160396"/>
            <a:ext cx="938495" cy="75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474" y="1162032"/>
            <a:ext cx="938273" cy="82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8053" y="4201540"/>
            <a:ext cx="1055478" cy="102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5105" y="1139881"/>
            <a:ext cx="801403" cy="96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15013" y="2209458"/>
            <a:ext cx="885313" cy="93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53287" y="2243531"/>
            <a:ext cx="885299" cy="109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15006" y="3280455"/>
            <a:ext cx="884965" cy="96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96500" y="351373"/>
            <a:ext cx="761085" cy="93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68050" y="3360500"/>
            <a:ext cx="654623" cy="93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96499" y="3128316"/>
            <a:ext cx="654625" cy="105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35132" y="4249250"/>
            <a:ext cx="445193" cy="9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96500" y="351373"/>
            <a:ext cx="761085" cy="93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96500" y="351373"/>
            <a:ext cx="761085" cy="9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6952" y="1236319"/>
            <a:ext cx="784859" cy="85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114" y="155144"/>
            <a:ext cx="784859" cy="85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2312" y="155144"/>
            <a:ext cx="805814" cy="85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6487" y="155144"/>
            <a:ext cx="805814" cy="85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4800" y="1369200"/>
            <a:ext cx="784852" cy="84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73850" y="4568590"/>
            <a:ext cx="805825" cy="59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92638" y="1236319"/>
            <a:ext cx="515825" cy="11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91463" y="2317491"/>
            <a:ext cx="515825" cy="65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92650" y="3228250"/>
            <a:ext cx="636500" cy="84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73847" y="3342261"/>
            <a:ext cx="636500" cy="85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98975" y="2362200"/>
            <a:ext cx="636507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32785" y="2377111"/>
            <a:ext cx="556250" cy="69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34550" y="3434872"/>
            <a:ext cx="641321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96571" y="4404672"/>
            <a:ext cx="641321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329553" y="4435195"/>
            <a:ext cx="641986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8750" y="416947"/>
            <a:ext cx="839101" cy="121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5975" y="2341773"/>
            <a:ext cx="839101" cy="111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2353" y="2341775"/>
            <a:ext cx="773664" cy="111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5975" y="1225138"/>
            <a:ext cx="839101" cy="111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2350" y="1225150"/>
            <a:ext cx="839101" cy="111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76024" y="1718050"/>
            <a:ext cx="839101" cy="12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99853" y="0"/>
            <a:ext cx="986501" cy="80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76023" y="3657400"/>
            <a:ext cx="1437673" cy="149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02352" y="-62856"/>
            <a:ext cx="839101" cy="114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02348" y="3800906"/>
            <a:ext cx="773676" cy="96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422475" y="5787750"/>
            <a:ext cx="82944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Type here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422475" y="5787750"/>
            <a:ext cx="82944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Type here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422475" y="5787750"/>
            <a:ext cx="82944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Type here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422475" y="5787750"/>
            <a:ext cx="82944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Type here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Comfortaa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2021-12-09T18:31:28Z</dcterms:modified>
</cp:coreProperties>
</file>