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embeddedFontLst>
    <p:embeddedFont>
      <p:font typeface="Montserrat" panose="00000500000000000000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5770" autoAdjust="0"/>
  </p:normalViewPr>
  <p:slideViewPr>
    <p:cSldViewPr snapToGrid="0">
      <p:cViewPr varScale="1">
        <p:scale>
          <a:sx n="51" d="100"/>
          <a:sy n="51" d="100"/>
        </p:scale>
        <p:origin x="1344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34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32ea1093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32ea1093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jpg"/><Relationship Id="rId21" Type="http://schemas.openxmlformats.org/officeDocument/2006/relationships/image" Target="../media/image19.jp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jp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jp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31" Type="http://schemas.openxmlformats.org/officeDocument/2006/relationships/image" Target="../media/image29.jp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g"/><Relationship Id="rId30" Type="http://schemas.openxmlformats.org/officeDocument/2006/relationships/image" Target="../media/image28.png"/><Relationship Id="rId35" Type="http://schemas.openxmlformats.org/officeDocument/2006/relationships/image" Target="../media/image33.jpg"/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33" Type="http://schemas.openxmlformats.org/officeDocument/2006/relationships/image" Target="../media/image31.jpg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95" y="149264"/>
            <a:ext cx="6630610" cy="884547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 txBox="1"/>
          <p:nvPr/>
        </p:nvSpPr>
        <p:spPr>
          <a:xfrm>
            <a:off x="2672475" y="-423902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</a:rPr>
              <a:t>PROBLEM TILES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9537875" y="-333176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</a:rPr>
              <a:t>SOLUTION  TILES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15653588" y="3586225"/>
            <a:ext cx="978900" cy="1120800"/>
          </a:xfrm>
          <a:prstGeom prst="ellipse">
            <a:avLst/>
          </a:prstGeom>
          <a:solidFill>
            <a:srgbClr val="F3F3F3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48475" y="5400425"/>
            <a:ext cx="2767826" cy="369042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4"/>
          <p:cNvSpPr txBox="1"/>
          <p:nvPr/>
        </p:nvSpPr>
        <p:spPr>
          <a:xfrm rot="-5400000">
            <a:off x="-4579600" y="6988388"/>
            <a:ext cx="2452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PICTURE KEY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E9ABCD-0618-4AE6-93DA-ED158EF07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70" y="302295"/>
            <a:ext cx="1585097" cy="1938696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1E9E9A5F-585B-421D-8D0D-A6165E61A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380" y="542740"/>
            <a:ext cx="1938776" cy="1698251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213C92A8-A8AA-4F21-9E21-1202D648F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5759" y="514019"/>
            <a:ext cx="1972497" cy="175569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E0E8579A-A90B-42B8-AF54-B2275D8BA8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134" y="2537838"/>
            <a:ext cx="1253191" cy="1768161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7E0B11BA-EA25-40AC-A253-0A5EEF7B9D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5715" y="2789529"/>
            <a:ext cx="1806714" cy="1516470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EDA8C5BA-158D-4547-AE5D-154BA441DA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730" y="2775534"/>
            <a:ext cx="1726726" cy="1546372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013D37B5-58BE-4473-B99C-2F41267C16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943" y="4939938"/>
            <a:ext cx="1566150" cy="1774970"/>
          </a:xfrm>
          <a:prstGeom prst="rect">
            <a:avLst/>
          </a:prstGeom>
        </p:spPr>
      </p:pic>
      <p:pic>
        <p:nvPicPr>
          <p:cNvPr id="31" name="Picture 30" descr="Shape, circle&#10;&#10;Description automatically generated">
            <a:extLst>
              <a:ext uri="{FF2B5EF4-FFF2-40B4-BE49-F238E27FC236}">
                <a16:creationId xmlns:a16="http://schemas.microsoft.com/office/drawing/2014/main" id="{9FC8A8A1-6562-4F63-B00D-05D98E3B8E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9034" y="4918621"/>
            <a:ext cx="1419218" cy="1558990"/>
          </a:xfrm>
          <a:prstGeom prst="rect">
            <a:avLst/>
          </a:prstGeom>
        </p:spPr>
      </p:pic>
      <p:pic>
        <p:nvPicPr>
          <p:cNvPr id="131" name="Picture 13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0A414DA-8088-4905-85E7-1FE0040B9E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1136" y="4883351"/>
            <a:ext cx="1691968" cy="1774970"/>
          </a:xfrm>
          <a:prstGeom prst="rect">
            <a:avLst/>
          </a:prstGeom>
        </p:spPr>
      </p:pic>
      <p:pic>
        <p:nvPicPr>
          <p:cNvPr id="135" name="Picture 134" descr="A close up of a logo&#10;&#10;Description automatically generated">
            <a:extLst>
              <a:ext uri="{FF2B5EF4-FFF2-40B4-BE49-F238E27FC236}">
                <a16:creationId xmlns:a16="http://schemas.microsoft.com/office/drawing/2014/main" id="{5E619EF8-07B3-4080-9A9F-43AFB8D936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843" y="7245638"/>
            <a:ext cx="1648918" cy="1562956"/>
          </a:xfrm>
          <a:prstGeom prst="rect">
            <a:avLst/>
          </a:prstGeom>
        </p:spPr>
      </p:pic>
      <p:pic>
        <p:nvPicPr>
          <p:cNvPr id="220" name="Picture 219" descr="Icon&#10;&#10;Description automatically generated">
            <a:extLst>
              <a:ext uri="{FF2B5EF4-FFF2-40B4-BE49-F238E27FC236}">
                <a16:creationId xmlns:a16="http://schemas.microsoft.com/office/drawing/2014/main" id="{B4A1B6BA-722D-470F-8966-53FC4E24A4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04125" y="7283083"/>
            <a:ext cx="1703867" cy="1488065"/>
          </a:xfrm>
          <a:prstGeom prst="rect">
            <a:avLst/>
          </a:prstGeom>
        </p:spPr>
      </p:pic>
      <p:pic>
        <p:nvPicPr>
          <p:cNvPr id="224" name="Picture 223" descr="Shape, circle&#10;&#10;Description automatically generated">
            <a:extLst>
              <a:ext uri="{FF2B5EF4-FFF2-40B4-BE49-F238E27FC236}">
                <a16:creationId xmlns:a16="http://schemas.microsoft.com/office/drawing/2014/main" id="{BDDCA78D-4CD9-43F9-B334-5DC0C63ABDF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02336" y="7343311"/>
            <a:ext cx="1818243" cy="1481306"/>
          </a:xfrm>
          <a:prstGeom prst="rect">
            <a:avLst/>
          </a:prstGeom>
        </p:spPr>
      </p:pic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D4AC2C8-9D6A-4363-BCC0-C380D2D6FDAE}"/>
              </a:ext>
            </a:extLst>
          </p:cNvPr>
          <p:cNvGrpSpPr/>
          <p:nvPr/>
        </p:nvGrpSpPr>
        <p:grpSpPr>
          <a:xfrm>
            <a:off x="6955713" y="6809300"/>
            <a:ext cx="2185416" cy="2185416"/>
            <a:chOff x="6955713" y="6809300"/>
            <a:chExt cx="2185416" cy="2185416"/>
          </a:xfrm>
        </p:grpSpPr>
        <p:pic>
          <p:nvPicPr>
            <p:cNvPr id="156" name="Google Shape;156;p1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955713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A picture containing circle&#10;&#10;Description automatically generated">
              <a:extLst>
                <a:ext uri="{FF2B5EF4-FFF2-40B4-BE49-F238E27FC236}">
                  <a16:creationId xmlns:a16="http://schemas.microsoft.com/office/drawing/2014/main" id="{F735C087-E390-4B85-B38A-F772D0C2E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77576" y="7389982"/>
              <a:ext cx="953468" cy="1170667"/>
            </a:xfrm>
            <a:prstGeom prst="rect">
              <a:avLst/>
            </a:prstGeom>
          </p:spPr>
        </p:pic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052F1C3C-9565-47F3-9C46-6E564020EBD8}"/>
              </a:ext>
            </a:extLst>
          </p:cNvPr>
          <p:cNvGrpSpPr/>
          <p:nvPr/>
        </p:nvGrpSpPr>
        <p:grpSpPr>
          <a:xfrm>
            <a:off x="9248009" y="4558058"/>
            <a:ext cx="2185416" cy="2185416"/>
            <a:chOff x="9248009" y="4558058"/>
            <a:chExt cx="2185416" cy="2185416"/>
          </a:xfrm>
        </p:grpSpPr>
        <p:pic>
          <p:nvPicPr>
            <p:cNvPr id="168" name="Google Shape;168;p1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9248009" y="45580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D32D78C-112B-4465-B8B3-DEA0CFF64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782838" y="5037979"/>
              <a:ext cx="1120578" cy="981559"/>
            </a:xfrm>
            <a:prstGeom prst="rect">
              <a:avLst/>
            </a:prstGeom>
          </p:spPr>
        </p:pic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EA0743E4-9C6A-492B-853B-D0534FF6A117}"/>
              </a:ext>
            </a:extLst>
          </p:cNvPr>
          <p:cNvGrpSpPr/>
          <p:nvPr/>
        </p:nvGrpSpPr>
        <p:grpSpPr>
          <a:xfrm>
            <a:off x="11545125" y="2292533"/>
            <a:ext cx="2185416" cy="2185416"/>
            <a:chOff x="11545125" y="2292533"/>
            <a:chExt cx="2185416" cy="2185416"/>
          </a:xfrm>
        </p:grpSpPr>
        <p:pic>
          <p:nvPicPr>
            <p:cNvPr id="180" name="Google Shape;180;p1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545125" y="2292533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1A41BF6-E95D-4F97-AF0D-EDE92B5D9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2090286" y="2905082"/>
              <a:ext cx="1095094" cy="974728"/>
            </a:xfrm>
            <a:prstGeom prst="rect">
              <a:avLst/>
            </a:prstGeom>
          </p:spPr>
        </p:pic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FBB7C04-1756-4C76-AE78-59FA16686FFE}"/>
              </a:ext>
            </a:extLst>
          </p:cNvPr>
          <p:cNvGrpSpPr/>
          <p:nvPr/>
        </p:nvGrpSpPr>
        <p:grpSpPr>
          <a:xfrm>
            <a:off x="11545125" y="55575"/>
            <a:ext cx="2185416" cy="2185416"/>
            <a:chOff x="11545125" y="55575"/>
            <a:chExt cx="2185416" cy="2185416"/>
          </a:xfrm>
        </p:grpSpPr>
        <p:pic>
          <p:nvPicPr>
            <p:cNvPr id="189" name="Google Shape;189;p1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1545125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A4E3BE8-53D4-4468-916C-58E584764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817892" y="184101"/>
              <a:ext cx="819941" cy="1156877"/>
            </a:xfrm>
            <a:prstGeom prst="rect">
              <a:avLst/>
            </a:prstGeom>
          </p:spPr>
        </p:pic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3DAC87CB-A0E5-45D0-B551-AF2D2DF22222}"/>
              </a:ext>
            </a:extLst>
          </p:cNvPr>
          <p:cNvGrpSpPr/>
          <p:nvPr/>
        </p:nvGrpSpPr>
        <p:grpSpPr>
          <a:xfrm>
            <a:off x="9248009" y="6809300"/>
            <a:ext cx="2185416" cy="2185416"/>
            <a:chOff x="9248009" y="6809300"/>
            <a:chExt cx="2185416" cy="2185416"/>
          </a:xfrm>
        </p:grpSpPr>
        <p:pic>
          <p:nvPicPr>
            <p:cNvPr id="159" name="Google Shape;159;p14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248009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4B9EC56-3859-46A8-B69E-6F2F8F363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9768979" y="7902008"/>
              <a:ext cx="1152239" cy="967135"/>
            </a:xfrm>
            <a:prstGeom prst="rect">
              <a:avLst/>
            </a:prstGeom>
          </p:spPr>
        </p:pic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6C37B54-65D0-484B-A305-26BA814D80CD}"/>
              </a:ext>
            </a:extLst>
          </p:cNvPr>
          <p:cNvGrpSpPr/>
          <p:nvPr/>
        </p:nvGrpSpPr>
        <p:grpSpPr>
          <a:xfrm>
            <a:off x="11545125" y="4529492"/>
            <a:ext cx="2185416" cy="2185416"/>
            <a:chOff x="11545125" y="4529492"/>
            <a:chExt cx="2185416" cy="2185416"/>
          </a:xfrm>
        </p:grpSpPr>
        <p:pic>
          <p:nvPicPr>
            <p:cNvPr id="171" name="Google Shape;171;p1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11545125" y="4529492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FD5AF62A-75F0-4B39-9169-BC8850C6E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902748" y="5003543"/>
              <a:ext cx="984400" cy="881581"/>
            </a:xfrm>
            <a:prstGeom prst="rect">
              <a:avLst/>
            </a:prstGeom>
          </p:spPr>
        </p:pic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F03E46F-ACD5-4588-9D51-0C5AB614B908}"/>
              </a:ext>
            </a:extLst>
          </p:cNvPr>
          <p:cNvGrpSpPr/>
          <p:nvPr/>
        </p:nvGrpSpPr>
        <p:grpSpPr>
          <a:xfrm>
            <a:off x="6955713" y="55575"/>
            <a:ext cx="2185416" cy="2185416"/>
            <a:chOff x="6955713" y="55575"/>
            <a:chExt cx="2185416" cy="2185416"/>
          </a:xfrm>
        </p:grpSpPr>
        <p:pic>
          <p:nvPicPr>
            <p:cNvPr id="183" name="Google Shape;183;p14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6955713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F070693A-A91E-4C44-BC88-FCCC8F60A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7055574" y="762539"/>
              <a:ext cx="943859" cy="1069707"/>
            </a:xfrm>
            <a:prstGeom prst="rect">
              <a:avLst/>
            </a:prstGeom>
          </p:spPr>
        </p:pic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B188B13-EB6C-4AAC-9527-002D6070ED64}"/>
              </a:ext>
            </a:extLst>
          </p:cNvPr>
          <p:cNvGrpSpPr/>
          <p:nvPr/>
        </p:nvGrpSpPr>
        <p:grpSpPr>
          <a:xfrm>
            <a:off x="6955713" y="4540558"/>
            <a:ext cx="2185416" cy="2185416"/>
            <a:chOff x="6955713" y="4540558"/>
            <a:chExt cx="2185416" cy="2185416"/>
          </a:xfrm>
        </p:grpSpPr>
        <p:pic>
          <p:nvPicPr>
            <p:cNvPr id="165" name="Google Shape;165;p14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6955713" y="45405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Picture 12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AB9A7F8-1762-49CF-97ED-29193B677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484871" y="4813584"/>
              <a:ext cx="1034986" cy="1136917"/>
            </a:xfrm>
            <a:prstGeom prst="rect">
              <a:avLst/>
            </a:prstGeom>
          </p:spPr>
        </p:pic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28B35CC8-6405-405B-9975-9319786ECBB4}"/>
              </a:ext>
            </a:extLst>
          </p:cNvPr>
          <p:cNvGrpSpPr/>
          <p:nvPr/>
        </p:nvGrpSpPr>
        <p:grpSpPr>
          <a:xfrm>
            <a:off x="9248009" y="2306817"/>
            <a:ext cx="2185416" cy="2185416"/>
            <a:chOff x="9248009" y="2306817"/>
            <a:chExt cx="2185416" cy="2185416"/>
          </a:xfrm>
        </p:grpSpPr>
        <p:pic>
          <p:nvPicPr>
            <p:cNvPr id="177" name="Google Shape;177;p14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9248009" y="230681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Picture 13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B32ABC0-C746-4951-B22E-1D06FC53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9873745" y="3171459"/>
              <a:ext cx="955759" cy="1002645"/>
            </a:xfrm>
            <a:prstGeom prst="rect">
              <a:avLst/>
            </a:prstGeom>
          </p:spPr>
        </p:pic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9A4CFD0-DEBD-4ABB-9585-1D35D60779A6}"/>
              </a:ext>
            </a:extLst>
          </p:cNvPr>
          <p:cNvGrpSpPr/>
          <p:nvPr/>
        </p:nvGrpSpPr>
        <p:grpSpPr>
          <a:xfrm>
            <a:off x="11545125" y="6809300"/>
            <a:ext cx="2185416" cy="2185416"/>
            <a:chOff x="11545125" y="6809300"/>
            <a:chExt cx="2185416" cy="2185416"/>
          </a:xfrm>
        </p:grpSpPr>
        <p:pic>
          <p:nvPicPr>
            <p:cNvPr id="162" name="Google Shape;162;p14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11545125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Picture 13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6E9FA7F-B449-4239-8BDA-19AC0134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2090286" y="7475048"/>
              <a:ext cx="1055562" cy="1000533"/>
            </a:xfrm>
            <a:prstGeom prst="rect">
              <a:avLst/>
            </a:prstGeom>
          </p:spPr>
        </p:pic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A57AF69-7343-4DA1-B7EB-D5C102F7B749}"/>
              </a:ext>
            </a:extLst>
          </p:cNvPr>
          <p:cNvGrpSpPr/>
          <p:nvPr/>
        </p:nvGrpSpPr>
        <p:grpSpPr>
          <a:xfrm>
            <a:off x="6955713" y="2298067"/>
            <a:ext cx="2185416" cy="2185416"/>
            <a:chOff x="6955713" y="2298067"/>
            <a:chExt cx="2185416" cy="2185416"/>
          </a:xfrm>
        </p:grpSpPr>
        <p:pic>
          <p:nvPicPr>
            <p:cNvPr id="174" name="Google Shape;174;p14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6955713" y="229806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Picture 221" descr="Icon&#10;&#10;Description automatically generated">
              <a:extLst>
                <a:ext uri="{FF2B5EF4-FFF2-40B4-BE49-F238E27FC236}">
                  <a16:creationId xmlns:a16="http://schemas.microsoft.com/office/drawing/2014/main" id="{293DCE24-4358-49CA-99CA-01E912434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7340633" y="3109880"/>
              <a:ext cx="1004669" cy="875768"/>
            </a:xfrm>
            <a:prstGeom prst="rect">
              <a:avLst/>
            </a:prstGeom>
          </p:spPr>
        </p:pic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FAE51DF-8337-4DC4-A91B-70E4600BDCBE}"/>
              </a:ext>
            </a:extLst>
          </p:cNvPr>
          <p:cNvGrpSpPr/>
          <p:nvPr/>
        </p:nvGrpSpPr>
        <p:grpSpPr>
          <a:xfrm>
            <a:off x="9248009" y="55575"/>
            <a:ext cx="2185416" cy="2185416"/>
            <a:chOff x="9248009" y="55575"/>
            <a:chExt cx="2185416" cy="2185416"/>
          </a:xfrm>
        </p:grpSpPr>
        <p:pic>
          <p:nvPicPr>
            <p:cNvPr id="186" name="Google Shape;186;p14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9248009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Picture 225" descr="Logo&#10;&#10;Description automatically generated">
              <a:extLst>
                <a:ext uri="{FF2B5EF4-FFF2-40B4-BE49-F238E27FC236}">
                  <a16:creationId xmlns:a16="http://schemas.microsoft.com/office/drawing/2014/main" id="{B003A4FA-2DDE-45D1-BE42-1A14C2F6F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9703018" y="853999"/>
              <a:ext cx="1126486" cy="917738"/>
            </a:xfrm>
            <a:prstGeom prst="rect">
              <a:avLst/>
            </a:prstGeom>
          </p:spPr>
        </p:pic>
      </p:grp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010E76B-F3D6-49CB-89F4-602D62785BE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-3165498" y="5400425"/>
            <a:ext cx="2810500" cy="37127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Montserrat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17</cp:revision>
  <dcterms:modified xsi:type="dcterms:W3CDTF">2023-11-06T18:10:22Z</dcterms:modified>
</cp:coreProperties>
</file>