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737714FA-91F9-40B1-9868-2635514EFA12}"/>
    <pc:docChg chg="delSld">
      <pc:chgData name="Cate Plovich" userId="186c4d68-f86e-400d-9c74-70a0b8d4d88e" providerId="ADAL" clId="{737714FA-91F9-40B1-9868-2635514EFA12}" dt="2022-10-21T19:39:03.539" v="2" actId="47"/>
      <pc:docMkLst>
        <pc:docMk/>
      </pc:docMkLst>
      <pc:sldChg chg="del">
        <pc:chgData name="Cate Plovich" userId="186c4d68-f86e-400d-9c74-70a0b8d4d88e" providerId="ADAL" clId="{737714FA-91F9-40B1-9868-2635514EFA12}" dt="2022-10-21T19:38:50.428" v="0" actId="47"/>
        <pc:sldMkLst>
          <pc:docMk/>
          <pc:sldMk cId="0" sldId="263"/>
        </pc:sldMkLst>
      </pc:sldChg>
      <pc:sldChg chg="del">
        <pc:chgData name="Cate Plovich" userId="186c4d68-f86e-400d-9c74-70a0b8d4d88e" providerId="ADAL" clId="{737714FA-91F9-40B1-9868-2635514EFA12}" dt="2022-10-21T19:38:51.065" v="1" actId="47"/>
        <pc:sldMkLst>
          <pc:docMk/>
          <pc:sldMk cId="0" sldId="264"/>
        </pc:sldMkLst>
      </pc:sldChg>
      <pc:sldChg chg="del">
        <pc:chgData name="Cate Plovich" userId="186c4d68-f86e-400d-9c74-70a0b8d4d88e" providerId="ADAL" clId="{737714FA-91F9-40B1-9868-2635514EFA12}" dt="2022-10-21T19:39:03.539" v="2" actId="47"/>
        <pc:sldMkLst>
          <pc:docMk/>
          <pc:sldMk cId="0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ff76036b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ff76036b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ff76036b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ff76036b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ff76036b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ff76036b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ff76036b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ff76036b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ff76036b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ff76036b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ff76036b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ff76036b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ff76036b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ff76036b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ff76036b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ff76036b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ff76036b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ff76036b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9ff76036b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9ff76036b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ff76036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ff76036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ff76036b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ff76036b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ff76036b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ff76036b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ff76036b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ff76036b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ff76036b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ff76036b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ff76036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ff76036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ff76036b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ff76036b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ff76036b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ff76036b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ff76036b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ff76036b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ff76036b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ff76036b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ff76036b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ff76036b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5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image" Target="../media/image72.png"/><Relationship Id="rId4" Type="http://schemas.openxmlformats.org/officeDocument/2006/relationships/image" Target="../media/image116.png"/><Relationship Id="rId9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40.png"/><Relationship Id="rId4" Type="http://schemas.openxmlformats.org/officeDocument/2006/relationships/image" Target="../media/image19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565" y="15408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65" y="26618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5290" y="15408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5290" y="266180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425" y="228383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2435" y="367003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2432" y="301632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940" y="44076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2428" y="44076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4940" y="36700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4940" y="29985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4940" y="2283858"/>
            <a:ext cx="717244" cy="67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4825275" y="13987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4825275" y="22720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4825275" y="31453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4825275" y="40186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7886150" y="13987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7886150" y="22720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7886150" y="31453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7886150" y="40186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19950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29781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39612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18650"/>
            <a:ext cx="960475" cy="9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54" y="3097875"/>
            <a:ext cx="1152571" cy="5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000" y="1669550"/>
            <a:ext cx="582587" cy="11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0387" y="722275"/>
            <a:ext cx="1115238" cy="62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8573" y="2933588"/>
            <a:ext cx="1178865" cy="91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4325" y="1845361"/>
            <a:ext cx="789372" cy="84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00" y="2172800"/>
            <a:ext cx="1027930" cy="100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9933" y="707450"/>
            <a:ext cx="1080916" cy="10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209" y="3734350"/>
            <a:ext cx="1395895" cy="54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003" y="936450"/>
            <a:ext cx="890632" cy="6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5175" y="3522300"/>
            <a:ext cx="781959" cy="9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4738" y="2375997"/>
            <a:ext cx="1111302" cy="5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00" y="707450"/>
            <a:ext cx="818895" cy="7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3208" y="644013"/>
            <a:ext cx="572842" cy="84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5939" y="1633988"/>
            <a:ext cx="807361" cy="8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600" y="1610927"/>
            <a:ext cx="945766" cy="85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8045" y="2666213"/>
            <a:ext cx="885329" cy="6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47993" y="2623175"/>
            <a:ext cx="683257" cy="80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6938" y="3783052"/>
            <a:ext cx="787544" cy="51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31819" y="3583218"/>
            <a:ext cx="715622" cy="82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0" y="648250"/>
            <a:ext cx="983425" cy="48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00" y="1434229"/>
            <a:ext cx="714454" cy="88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3468" y="648250"/>
            <a:ext cx="1000236" cy="77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3247" y="1503586"/>
            <a:ext cx="844737" cy="7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772" y="2582288"/>
            <a:ext cx="466497" cy="91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649" y="3763950"/>
            <a:ext cx="886764" cy="89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8464" y="2395802"/>
            <a:ext cx="710252" cy="89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47871" y="3772364"/>
            <a:ext cx="735468" cy="874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600" y="515025"/>
            <a:ext cx="637450" cy="84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7632" y="677825"/>
            <a:ext cx="928735" cy="6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063" y="1577587"/>
            <a:ext cx="983615" cy="89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524" y="2690825"/>
            <a:ext cx="1118704" cy="84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6847" y="1514165"/>
            <a:ext cx="624786" cy="97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88840" y="2762178"/>
            <a:ext cx="806311" cy="83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0523" y="3781475"/>
            <a:ext cx="1030052" cy="4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04173" y="3781470"/>
            <a:ext cx="650115" cy="966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25" y="599575"/>
            <a:ext cx="449336" cy="100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0303" y="663050"/>
            <a:ext cx="713379" cy="8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124" y="2838875"/>
            <a:ext cx="718011" cy="94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600" y="1747015"/>
            <a:ext cx="579041" cy="95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5040" y="2838875"/>
            <a:ext cx="731908" cy="84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3121" y="1725482"/>
            <a:ext cx="935731" cy="93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5557" y="3965482"/>
            <a:ext cx="870878" cy="97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1603" y="3926100"/>
            <a:ext cx="708746" cy="105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00" y="663050"/>
            <a:ext cx="1079000" cy="7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400" y="1632550"/>
            <a:ext cx="1079000" cy="76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650" y="2972075"/>
            <a:ext cx="934496" cy="7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4637" y="2972075"/>
            <a:ext cx="354625" cy="9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0313" y="635273"/>
            <a:ext cx="863250" cy="7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4692" y="1521818"/>
            <a:ext cx="934500" cy="114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00" y="626050"/>
            <a:ext cx="776700" cy="9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00" y="2831475"/>
            <a:ext cx="1619750" cy="3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00" y="1866900"/>
            <a:ext cx="1075828" cy="3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7125" y="576350"/>
            <a:ext cx="776700" cy="107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36550" y="1720638"/>
            <a:ext cx="702075" cy="10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350" y="3401300"/>
            <a:ext cx="1113125" cy="11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125" y="164732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865" y="28684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9128" y="28684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865" y="1647333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225" y="840675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225" y="2742650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6325" y="840675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225" y="1791663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6325" y="1791675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36325" y="2742675"/>
            <a:ext cx="713475" cy="7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225" y="2890650"/>
            <a:ext cx="712918" cy="114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975" y="478050"/>
            <a:ext cx="573434" cy="112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6504" y="478050"/>
            <a:ext cx="769745" cy="113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000" y="1759350"/>
            <a:ext cx="1193363" cy="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50143" y="3001675"/>
            <a:ext cx="1167532" cy="109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60969" y="1716410"/>
            <a:ext cx="440795" cy="11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00" y="470625"/>
            <a:ext cx="1266798" cy="105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291" y="3889775"/>
            <a:ext cx="795809" cy="11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299" y="1610350"/>
            <a:ext cx="431505" cy="11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8500" y="522450"/>
            <a:ext cx="547274" cy="116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1625" y="1962138"/>
            <a:ext cx="1266800" cy="49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7300" y="2948400"/>
            <a:ext cx="797852" cy="76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2916" y="4061988"/>
            <a:ext cx="842859" cy="7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1850" y="2724575"/>
            <a:ext cx="713935" cy="11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90" y="16843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6865" y="16843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790" y="2571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6865" y="257175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11" y="128472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6438" y="128473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496" y="236527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511" y="441526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6440" y="23105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503" y="3334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16440" y="44720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16440" y="3336383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140" y="12032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8140" y="43015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365" y="2236021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365" y="3268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8140" y="2236021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8140" y="3268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6365" y="12032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6365" y="430150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11" y="134392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8009" y="134393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703" y="25248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8003" y="25248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703" y="3705833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025" y="174358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5035" y="312978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5032" y="247607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540" y="38674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5028" y="38674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7540" y="31297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7540" y="24583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7540" y="1743608"/>
            <a:ext cx="717244" cy="67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2</cp:revision>
  <dcterms:modified xsi:type="dcterms:W3CDTF">2022-10-21T19:39:05Z</dcterms:modified>
</cp:coreProperties>
</file>