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7" r:id="rId5"/>
    <p:sldId id="259" r:id="rId6"/>
    <p:sldId id="260" r:id="rId7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EF80D-7191-498D-9352-1CB8E37D99AB}">
  <a:tblStyle styleId="{8E3EF80D-7191-498D-9352-1CB8E37D99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82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04447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a2441a6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a2441a6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796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b4b52bdd8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b4b52bdd8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707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b4b52bdd8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b4b52bdd8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38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 rotWithShape="1">
          <a:blip r:embed="rId4">
            <a:alphaModFix/>
          </a:blip>
          <a:srcRect l="6463" t="8330" b="26789"/>
          <a:stretch/>
        </p:blipFill>
        <p:spPr>
          <a:xfrm>
            <a:off x="10058400" y="0"/>
            <a:ext cx="2112225" cy="49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160475" y="0"/>
            <a:ext cx="1963025" cy="14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2882" y="28640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1759" y="67154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4019" y="35892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6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1505" y="46213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4019" y="21358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4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2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4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2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0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8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38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7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8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2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7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5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7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5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2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1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40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0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1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5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82" y="286409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59" y="671547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9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19" y="358927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5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3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705" y="462143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2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3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19" y="213587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1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5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3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4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9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58082" y="286414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66959" y="671552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4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59219" y="358932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0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8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66705" y="462148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7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8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59219" y="213592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6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3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17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55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7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35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2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1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50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0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1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95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58082" y="286419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66959" y="671557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9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59219" y="358937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5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3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66705" y="462153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2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3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59219" y="213597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2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6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6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4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5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60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288488" y="6570300"/>
            <a:ext cx="972575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0242113" y="6570300"/>
            <a:ext cx="972575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244790" y="5575675"/>
            <a:ext cx="968194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242113" y="5578919"/>
            <a:ext cx="972575" cy="942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0058411" y="3704224"/>
            <a:ext cx="795425" cy="18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0270071" y="2256826"/>
            <a:ext cx="1963025" cy="1260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1323350" y="665338"/>
            <a:ext cx="1064350" cy="1396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10158700" y="657226"/>
            <a:ext cx="1064353" cy="14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11649338" y="3706413"/>
            <a:ext cx="795528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0853825" y="3706425"/>
            <a:ext cx="795528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/>
          <p:nvPr/>
        </p:nvSpPr>
        <p:spPr>
          <a:xfrm>
            <a:off x="520650" y="2082550"/>
            <a:ext cx="2392500" cy="12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4" name="Google Shape;204;p16"/>
          <p:cNvSpPr txBox="1"/>
          <p:nvPr/>
        </p:nvSpPr>
        <p:spPr>
          <a:xfrm>
            <a:off x="5445575" y="4404275"/>
            <a:ext cx="2392500" cy="12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5" name="Google Shape;205;p16"/>
          <p:cNvSpPr txBox="1"/>
          <p:nvPr/>
        </p:nvSpPr>
        <p:spPr>
          <a:xfrm>
            <a:off x="7184700" y="1965875"/>
            <a:ext cx="2392500" cy="12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6" name="Google Shape;206;p16"/>
          <p:cNvSpPr txBox="1"/>
          <p:nvPr/>
        </p:nvSpPr>
        <p:spPr>
          <a:xfrm>
            <a:off x="3705000" y="1895150"/>
            <a:ext cx="26835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207" name="Google Shape;207;p16"/>
          <p:cNvSpPr txBox="1"/>
          <p:nvPr/>
        </p:nvSpPr>
        <p:spPr>
          <a:xfrm>
            <a:off x="2022775" y="4601175"/>
            <a:ext cx="26835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/>
          <p:nvPr/>
        </p:nvSpPr>
        <p:spPr>
          <a:xfrm>
            <a:off x="3743650" y="3880000"/>
            <a:ext cx="59748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7"/>
          <p:cNvSpPr txBox="1"/>
          <p:nvPr/>
        </p:nvSpPr>
        <p:spPr>
          <a:xfrm>
            <a:off x="471050" y="5156800"/>
            <a:ext cx="2863500" cy="2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14" name="Google Shape;214;p17"/>
          <p:cNvSpPr txBox="1"/>
          <p:nvPr/>
        </p:nvSpPr>
        <p:spPr>
          <a:xfrm>
            <a:off x="3597450" y="5156750"/>
            <a:ext cx="2863500" cy="2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7"/>
          <p:cNvSpPr txBox="1"/>
          <p:nvPr/>
        </p:nvSpPr>
        <p:spPr>
          <a:xfrm>
            <a:off x="6723850" y="5156750"/>
            <a:ext cx="2863500" cy="2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A19DCD49BCE40B7FFD61D3952AA6E" ma:contentTypeVersion="41" ma:contentTypeDescription="Create a new document." ma:contentTypeScope="" ma:versionID="ea0ef41833311e47c9331152ca007da0">
  <xsd:schema xmlns:xsd="http://www.w3.org/2001/XMLSchema" xmlns:xs="http://www.w3.org/2001/XMLSchema" xmlns:p="http://schemas.microsoft.com/office/2006/metadata/properties" xmlns:ns3="742a1874-584e-4459-a1d6-931ab8748e15" xmlns:ns4="081f62d9-07a1-4765-ac16-1e7f9a998cfa" targetNamespace="http://schemas.microsoft.com/office/2006/metadata/properties" ma:root="true" ma:fieldsID="b3ee180eb305839e0b1bb1f90b0278fd" ns3:_="" ns4:_="">
    <xsd:import namespace="742a1874-584e-4459-a1d6-931ab8748e15"/>
    <xsd:import namespace="081f62d9-07a1-4765-ac16-1e7f9a998c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Locat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1874-584e-4459-a1d6-931ab8748e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f62d9-07a1-4765-ac16-1e7f9a998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Leaders" ma:index="41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2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3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6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7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081f62d9-07a1-4765-ac16-1e7f9a998cfa" xsi:nil="true"/>
    <CultureName xmlns="081f62d9-07a1-4765-ac16-1e7f9a998cfa" xsi:nil="true"/>
    <Students xmlns="081f62d9-07a1-4765-ac16-1e7f9a998cfa">
      <UserInfo>
        <DisplayName/>
        <AccountId xsi:nil="true"/>
        <AccountType/>
      </UserInfo>
    </Students>
    <Templates xmlns="081f62d9-07a1-4765-ac16-1e7f9a998cfa" xsi:nil="true"/>
    <Invited_Members xmlns="081f62d9-07a1-4765-ac16-1e7f9a998cfa" xsi:nil="true"/>
    <TeamsChannelId xmlns="081f62d9-07a1-4765-ac16-1e7f9a998cfa" xsi:nil="true"/>
    <Invited_Students xmlns="081f62d9-07a1-4765-ac16-1e7f9a998cfa" xsi:nil="true"/>
    <Invited_Leaders xmlns="081f62d9-07a1-4765-ac16-1e7f9a998cfa" xsi:nil="true"/>
    <Teachers xmlns="081f62d9-07a1-4765-ac16-1e7f9a998cfa">
      <UserInfo>
        <DisplayName/>
        <AccountId xsi:nil="true"/>
        <AccountType/>
      </UserInfo>
    </Teachers>
    <Student_Groups xmlns="081f62d9-07a1-4765-ac16-1e7f9a998cfa">
      <UserInfo>
        <DisplayName/>
        <AccountId xsi:nil="true"/>
        <AccountType/>
      </UserInfo>
    </Student_Groups>
    <Math_Settings xmlns="081f62d9-07a1-4765-ac16-1e7f9a998cfa" xsi:nil="true"/>
    <Self_Registration_Enabled xmlns="081f62d9-07a1-4765-ac16-1e7f9a998cfa" xsi:nil="true"/>
    <Has_Leaders_Only_SectionGroup xmlns="081f62d9-07a1-4765-ac16-1e7f9a998cfa" xsi:nil="true"/>
    <DefaultSectionNames xmlns="081f62d9-07a1-4765-ac16-1e7f9a998cfa" xsi:nil="true"/>
    <Is_Collaboration_Space_Locked xmlns="081f62d9-07a1-4765-ac16-1e7f9a998cfa" xsi:nil="true"/>
    <Teams_Channel_Section_Location xmlns="081f62d9-07a1-4765-ac16-1e7f9a998cfa" xsi:nil="true"/>
    <AppVersion xmlns="081f62d9-07a1-4765-ac16-1e7f9a998cfa" xsi:nil="true"/>
    <Invited_Teachers xmlns="081f62d9-07a1-4765-ac16-1e7f9a998cfa" xsi:nil="true"/>
    <Has_Teacher_Only_SectionGroup xmlns="081f62d9-07a1-4765-ac16-1e7f9a998cfa" xsi:nil="true"/>
    <Member_Groups xmlns="081f62d9-07a1-4765-ac16-1e7f9a998cfa">
      <UserInfo>
        <DisplayName/>
        <AccountId xsi:nil="true"/>
        <AccountType/>
      </UserInfo>
    </Member_Groups>
    <LMS_Mappings xmlns="081f62d9-07a1-4765-ac16-1e7f9a998cfa" xsi:nil="true"/>
    <NotebookType xmlns="081f62d9-07a1-4765-ac16-1e7f9a998cfa" xsi:nil="true"/>
    <Members xmlns="081f62d9-07a1-4765-ac16-1e7f9a998cfa">
      <UserInfo>
        <DisplayName/>
        <AccountId xsi:nil="true"/>
        <AccountType/>
      </UserInfo>
    </Members>
    <Owner xmlns="081f62d9-07a1-4765-ac16-1e7f9a998cfa">
      <UserInfo>
        <DisplayName/>
        <AccountId xsi:nil="true"/>
        <AccountType/>
      </UserInfo>
    </Owner>
    <Distribution_Groups xmlns="081f62d9-07a1-4765-ac16-1e7f9a998cfa" xsi:nil="true"/>
    <Leaders xmlns="081f62d9-07a1-4765-ac16-1e7f9a998cfa">
      <UserInfo>
        <DisplayName/>
        <AccountId xsi:nil="true"/>
        <AccountType/>
      </UserInfo>
    </Leaders>
    <IsNotebookLocked xmlns="081f62d9-07a1-4765-ac16-1e7f9a998cfa" xsi:nil="true"/>
  </documentManagement>
</p:properties>
</file>

<file path=customXml/itemProps1.xml><?xml version="1.0" encoding="utf-8"?>
<ds:datastoreItem xmlns:ds="http://schemas.openxmlformats.org/officeDocument/2006/customXml" ds:itemID="{22A519F6-7A6C-4D60-9053-C7DBAC3F2F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1874-584e-4459-a1d6-931ab8748e15"/>
    <ds:schemaRef ds:uri="081f62d9-07a1-4765-ac16-1e7f9a998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F549A-9787-41FE-9894-8B26A7A164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3257DA-B6B6-4C5B-92D7-1DC17E96EB57}">
  <ds:schemaRefs>
    <ds:schemaRef ds:uri="http://purl.org/dc/terms/"/>
    <ds:schemaRef ds:uri="http://schemas.openxmlformats.org/package/2006/metadata/core-properties"/>
    <ds:schemaRef ds:uri="742a1874-584e-4459-a1d6-931ab8748e1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81f62d9-07a1-4765-ac16-1e7f9a998cf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Custom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2</cp:revision>
  <dcterms:modified xsi:type="dcterms:W3CDTF">2022-01-21T03:21:01Z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0x0101005F4A19DCD49BCE40B7FFD61D3952AA6E</vt:lpwstr>
  </property>
</Properties>
</file>