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8695C5F-730F-476C-BD8F-840D5117094B}">
  <a:tblStyle styleId="{28695C5F-730F-476C-BD8F-840D5117094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512" y="7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935528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aa2441a6f4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aa2441a6f4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8385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●"/>
              <a:defRPr sz="2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■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●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■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●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Arial"/>
              <a:buChar char="■"/>
              <a:defRPr sz="1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jp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14"/>
          <p:cNvPicPr preferRelativeResize="0"/>
          <p:nvPr/>
        </p:nvPicPr>
        <p:blipFill rotWithShape="1">
          <a:blip r:embed="rId4">
            <a:alphaModFix/>
          </a:blip>
          <a:srcRect l="6463" t="8330" b="26789"/>
          <a:stretch/>
        </p:blipFill>
        <p:spPr>
          <a:xfrm>
            <a:off x="10058400" y="0"/>
            <a:ext cx="2112225" cy="495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2160475" y="0"/>
            <a:ext cx="1963025" cy="141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42882" y="2864024"/>
            <a:ext cx="341451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451759" y="671540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459359" y="593442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444019" y="3589200"/>
            <a:ext cx="343725" cy="34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460502" y="5152675"/>
            <a:ext cx="343736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659105" y="147036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1063375" y="462136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651505" y="4621355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1063360" y="1470350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-2254850" y="462136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2254850" y="1470363"/>
            <a:ext cx="510315" cy="3151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444019" y="2135800"/>
            <a:ext cx="343725" cy="34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48070" y="2864049"/>
            <a:ext cx="341451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456946" y="6715425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459359" y="5934445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449207" y="3589225"/>
            <a:ext cx="343725" cy="34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460502" y="5152700"/>
            <a:ext cx="343736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659105" y="147038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1063375" y="462139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656693" y="4621380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1063360" y="1470375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-2254850" y="462139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2254850" y="1470388"/>
            <a:ext cx="510315" cy="3151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449207" y="2135825"/>
            <a:ext cx="343725" cy="34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48070" y="2864074"/>
            <a:ext cx="341451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456946" y="671545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459359" y="593447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449207" y="3589250"/>
            <a:ext cx="343725" cy="34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460502" y="5152725"/>
            <a:ext cx="343736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659105" y="147041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1063375" y="462141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656693" y="4621405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1063360" y="1470400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-2254850" y="462141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2254850" y="1470413"/>
            <a:ext cx="510315" cy="3151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449207" y="2135850"/>
            <a:ext cx="343725" cy="34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48082" y="2864099"/>
            <a:ext cx="341451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456959" y="6715475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459359" y="5934495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449219" y="3589275"/>
            <a:ext cx="343725" cy="34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460502" y="5152750"/>
            <a:ext cx="343736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659105" y="147043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1063375" y="462144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656705" y="4621430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1063360" y="1470425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-2254850" y="462144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2254850" y="1470438"/>
            <a:ext cx="510315" cy="3151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449219" y="2135875"/>
            <a:ext cx="343725" cy="34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48070" y="2864124"/>
            <a:ext cx="341451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456946" y="671550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459359" y="593452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449207" y="3589300"/>
            <a:ext cx="343725" cy="34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460502" y="5152775"/>
            <a:ext cx="343736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659105" y="147046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1063375" y="462146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656693" y="4621455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1063360" y="1470450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-2254850" y="462146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2254850" y="1470463"/>
            <a:ext cx="510315" cy="3151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449207" y="2135900"/>
            <a:ext cx="343725" cy="34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58082" y="2864149"/>
            <a:ext cx="341451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466959" y="6715525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459359" y="5934545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459219" y="3589325"/>
            <a:ext cx="343725" cy="34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460502" y="5152800"/>
            <a:ext cx="343736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659105" y="147048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1063375" y="462149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666705" y="4621480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1063360" y="1470475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-2254850" y="462149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2254850" y="1470488"/>
            <a:ext cx="510315" cy="3151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459219" y="2135925"/>
            <a:ext cx="343725" cy="34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48070" y="2864024"/>
            <a:ext cx="341451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456946" y="671540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459359" y="593442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449207" y="3589200"/>
            <a:ext cx="343725" cy="34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460502" y="5152675"/>
            <a:ext cx="343736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659105" y="147036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1063375" y="462136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656693" y="4621355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1063360" y="1470350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-2254850" y="462136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2254850" y="1470363"/>
            <a:ext cx="510315" cy="3151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449207" y="2135800"/>
            <a:ext cx="343725" cy="34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48070" y="2864174"/>
            <a:ext cx="341451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456946" y="671555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459359" y="593457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449207" y="3589350"/>
            <a:ext cx="343725" cy="34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460502" y="5152825"/>
            <a:ext cx="343736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659105" y="147051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1063375" y="462151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656693" y="4621505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1063360" y="1470500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-2254850" y="462151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2254850" y="1470513"/>
            <a:ext cx="510315" cy="3151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449207" y="2135950"/>
            <a:ext cx="343725" cy="34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58082" y="2864199"/>
            <a:ext cx="341451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466959" y="6715575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459359" y="5934595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459219" y="3589375"/>
            <a:ext cx="343725" cy="34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460502" y="5152850"/>
            <a:ext cx="343736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659105" y="147053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1063375" y="462154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666705" y="4621530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1063360" y="1470525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-2254850" y="462154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2254850" y="1470538"/>
            <a:ext cx="510315" cy="3151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459219" y="2135975"/>
            <a:ext cx="343725" cy="34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448070" y="2864224"/>
            <a:ext cx="341451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456946" y="671560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459359" y="5934620"/>
            <a:ext cx="341450" cy="342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449207" y="3589400"/>
            <a:ext cx="343725" cy="34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460502" y="5152875"/>
            <a:ext cx="343736" cy="3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1659105" y="1470563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1063375" y="462156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1656693" y="4621555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4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1063360" y="1470550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1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-2254850" y="4621568"/>
            <a:ext cx="510310" cy="3151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14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2254850" y="1470563"/>
            <a:ext cx="510315" cy="3151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1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-449207" y="2136000"/>
            <a:ext cx="343725" cy="34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14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1288488" y="6570300"/>
            <a:ext cx="972575" cy="946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14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0242113" y="6570300"/>
            <a:ext cx="972575" cy="946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14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11244790" y="5575675"/>
            <a:ext cx="968194" cy="946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14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10242113" y="5578919"/>
            <a:ext cx="972575" cy="942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14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0058411" y="3704224"/>
            <a:ext cx="795425" cy="183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14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10270071" y="2256826"/>
            <a:ext cx="1963025" cy="1260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4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11323350" y="665338"/>
            <a:ext cx="1064350" cy="13969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14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10158700" y="657226"/>
            <a:ext cx="1064353" cy="141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14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11649338" y="3706413"/>
            <a:ext cx="795528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14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10853825" y="3706425"/>
            <a:ext cx="795528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Custom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cate</dc:creator>
  <cp:lastModifiedBy>Cate Plovich</cp:lastModifiedBy>
  <cp:revision>3</cp:revision>
  <dcterms:modified xsi:type="dcterms:W3CDTF">2024-01-24T20:37:41Z</dcterms:modified>
</cp:coreProperties>
</file>