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5770" autoAdjust="0"/>
  </p:normalViewPr>
  <p:slideViewPr>
    <p:cSldViewPr snapToGrid="0">
      <p:cViewPr varScale="1">
        <p:scale>
          <a:sx n="51" d="100"/>
          <a:sy n="51" d="100"/>
        </p:scale>
        <p:origin x="134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34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d40b3f219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d40b3f219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jpg"/><Relationship Id="rId21" Type="http://schemas.openxmlformats.org/officeDocument/2006/relationships/image" Target="../media/image19.jp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png"/><Relationship Id="rId35" Type="http://schemas.openxmlformats.org/officeDocument/2006/relationships/image" Target="../media/image33.jpg"/><Relationship Id="rId8" Type="http://schemas.openxmlformats.org/officeDocument/2006/relationships/image" Target="../media/image6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PROBLEM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FFFFFF"/>
                </a:solidFill>
              </a:rPr>
              <a:t>SOLUTION  TILES</a:t>
            </a:r>
            <a:endParaRPr sz="1000" b="1">
              <a:solidFill>
                <a:srgbClr val="FFFFFF"/>
              </a:solidFill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02CC51A-BFEF-4272-B252-12C2EA687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02" y="615179"/>
            <a:ext cx="2045827" cy="123944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323F283-0641-454A-AF83-F4F7EBB95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335" y="611293"/>
            <a:ext cx="1625330" cy="1239442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A40660DA-2268-4209-ADBF-B053CCE66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2162" y="745113"/>
            <a:ext cx="2004767" cy="123944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64C1878-F29E-48B1-9B1B-10D430551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5" y="2537838"/>
            <a:ext cx="1140018" cy="1850879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CB518447-9E77-497C-A3C7-20EC178C8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0366" y="2615278"/>
            <a:ext cx="1687557" cy="1840714"/>
          </a:xfrm>
          <a:prstGeom prst="rect">
            <a:avLst/>
          </a:prstGeom>
        </p:spPr>
      </p:pic>
      <p:pic>
        <p:nvPicPr>
          <p:cNvPr id="23" name="Picture 22" descr="Circle&#10;&#10;Description automatically generated">
            <a:extLst>
              <a:ext uri="{FF2B5EF4-FFF2-40B4-BE49-F238E27FC236}">
                <a16:creationId xmlns:a16="http://schemas.microsoft.com/office/drawing/2014/main" id="{BBC67585-A36D-4C21-A5BB-2E6064EE5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2901" y="3018933"/>
            <a:ext cx="1503351" cy="1163633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E5973F9-A9F1-4F1D-85B3-40463E96C5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739" y="4977129"/>
            <a:ext cx="1560571" cy="156057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A859A9A-7D01-48AF-A396-95A4847145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7471" y="4959151"/>
            <a:ext cx="1343057" cy="1601219"/>
          </a:xfrm>
          <a:prstGeom prst="rect">
            <a:avLst/>
          </a:prstGeom>
        </p:spPr>
      </p:pic>
      <p:pic>
        <p:nvPicPr>
          <p:cNvPr id="35" name="Picture 34" descr="A picture containing shape&#10;&#10;Description automatically generated">
            <a:extLst>
              <a:ext uri="{FF2B5EF4-FFF2-40B4-BE49-F238E27FC236}">
                <a16:creationId xmlns:a16="http://schemas.microsoft.com/office/drawing/2014/main" id="{52C510A2-EC51-4429-8007-39B5076485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1120" y="4793583"/>
            <a:ext cx="1557459" cy="1921325"/>
          </a:xfrm>
          <a:prstGeom prst="rect">
            <a:avLst/>
          </a:prstGeom>
        </p:spPr>
      </p:pic>
      <p:pic>
        <p:nvPicPr>
          <p:cNvPr id="39" name="Picture 3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A402196-6966-4A45-B6A4-11548EB24C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2048" y="7041416"/>
            <a:ext cx="1059898" cy="1885564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827AEF17-9118-4C60-AFBE-3C0E561513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7698" y="7043905"/>
            <a:ext cx="1343058" cy="1752300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C4EC4B-D458-4A3A-B227-A8411A2378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64850" y="6870003"/>
            <a:ext cx="1872189" cy="2009260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99644A2-1ED1-4285-90C9-8A832484069C}"/>
              </a:ext>
            </a:extLst>
          </p:cNvPr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58C124A-F0C0-43E2-9DF4-2C450AFC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875748" y="2435059"/>
              <a:ext cx="1524170" cy="923402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2AC6B60-D70F-44FD-801A-3F6105AF3D29}"/>
              </a:ext>
            </a:extLst>
          </p:cNvPr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76" name="Google Shape;76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4A65C4-E0C9-4533-82C4-50943C5FB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005077" y="6899461"/>
              <a:ext cx="1314680" cy="1002547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1FAE3D-C868-47D4-866C-93DFA9D4FDB5}"/>
              </a:ext>
            </a:extLst>
          </p:cNvPr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92" name="Google Shape;92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Shape&#10;&#10;Description automatically generated">
              <a:extLst>
                <a:ext uri="{FF2B5EF4-FFF2-40B4-BE49-F238E27FC236}">
                  <a16:creationId xmlns:a16="http://schemas.microsoft.com/office/drawing/2014/main" id="{DA22659D-C865-4F01-8C26-65CAF90D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56809" y="2508257"/>
              <a:ext cx="1200091" cy="741953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421FE27-CDAD-4F81-9B9B-A325238F2AB8}"/>
              </a:ext>
            </a:extLst>
          </p:cNvPr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73" name="Google Shape;73;p1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0417F75-5C2E-427A-9E2B-28DE3914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668593" y="6931724"/>
              <a:ext cx="605968" cy="98192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1F16C7-F722-44FE-BF73-B99FFB4D6D86}"/>
              </a:ext>
            </a:extLst>
          </p:cNvPr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D854668-7F56-471C-B14D-CE43B241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712422" y="3477211"/>
              <a:ext cx="835664" cy="911506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298F49D-593C-4B37-ABB8-48B5DD32F012}"/>
              </a:ext>
            </a:extLst>
          </p:cNvPr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70" name="Google Shape;70;p1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A picture containing circle&#10;&#10;Description automatically generated">
              <a:extLst>
                <a:ext uri="{FF2B5EF4-FFF2-40B4-BE49-F238E27FC236}">
                  <a16:creationId xmlns:a16="http://schemas.microsoft.com/office/drawing/2014/main" id="{73C34722-D494-4DB1-A768-2BBD88E96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952043" y="6939136"/>
              <a:ext cx="1036522" cy="80229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2C8BFD-524B-4DB2-9B26-BC34CF72894B}"/>
              </a:ext>
            </a:extLst>
          </p:cNvPr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104" name="Google Shape;104;p13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2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285ACDE-D41E-44B4-A2C3-2126BC0ED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710137" y="688573"/>
              <a:ext cx="952280" cy="953925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14B7EE5-55D0-4717-A08E-1FE4B3FF21E9}"/>
              </a:ext>
            </a:extLst>
          </p:cNvPr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86" name="Google Shape;86;p13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6E1A322B-C339-4B1B-9906-F0E51F1A3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2234368" y="4603069"/>
              <a:ext cx="806929" cy="962037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BBE6190-2073-41C6-A0E2-F712A6FD6249}"/>
              </a:ext>
            </a:extLst>
          </p:cNvPr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101" name="Google Shape;101;p13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368F7ABE-F06E-4D78-AACE-07CCDB5F1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420382" y="1004577"/>
              <a:ext cx="917241" cy="1131534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7A93F47-82D6-4306-8D57-410CDE8C6EAE}"/>
              </a:ext>
            </a:extLst>
          </p:cNvPr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83" name="Google Shape;83;p13"/>
            <p:cNvPicPr preferRelativeResize="0"/>
            <p:nvPr/>
          </p:nvPicPr>
          <p:blipFill rotWithShape="1">
            <a:blip r:embed="rId35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B68E157-F540-4A25-AAAF-51A363B5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9982558" y="5070959"/>
              <a:ext cx="740964" cy="131454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6B6379-B131-4F5F-BEE0-CCEF73DD57C7}"/>
              </a:ext>
            </a:extLst>
          </p:cNvPr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98" name="Google Shape;98;p13"/>
            <p:cNvPicPr preferRelativeResize="0"/>
            <p:nvPr/>
          </p:nvPicPr>
          <p:blipFill rotWithShape="1">
            <a:blip r:embed="rId37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A6E3A1C8-FA4B-4499-B08F-3E112DA9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654252" y="1100857"/>
              <a:ext cx="719680" cy="938973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1D0331D-DCC1-4928-8A63-3416668AC0B0}"/>
              </a:ext>
            </a:extLst>
          </p:cNvPr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80" name="Google Shape;80;p13"/>
            <p:cNvPicPr preferRelativeResize="0"/>
            <p:nvPr/>
          </p:nvPicPr>
          <p:blipFill rotWithShape="1">
            <a:blip r:embed="rId39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Picture 4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FB1E1A5-C9AC-412E-8465-7A5C51A9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7495250" y="5230410"/>
              <a:ext cx="1099643" cy="1180153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3FCC51D-D8A3-4F05-9A50-99FD2F6C3611}"/>
              </a:ext>
            </a:extLst>
          </p:cNvPr>
          <p:cNvSpPr/>
          <p:nvPr/>
        </p:nvSpPr>
        <p:spPr>
          <a:xfrm>
            <a:off x="-3148475" y="5400425"/>
            <a:ext cx="2767053" cy="3690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you’re finished, move this rectangle to reveal the picture and check your work.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© Brittany Washburn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Montserrat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PC</dc:creator>
  <cp:lastModifiedBy>Cate Plovich</cp:lastModifiedBy>
  <cp:revision>17</cp:revision>
  <dcterms:modified xsi:type="dcterms:W3CDTF">2023-11-07T21:15:42Z</dcterms:modified>
</cp:coreProperties>
</file>